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301" r:id="rId10"/>
    <p:sldId id="290" r:id="rId11"/>
    <p:sldId id="304" r:id="rId12"/>
    <p:sldId id="291" r:id="rId13"/>
    <p:sldId id="296" r:id="rId14"/>
    <p:sldId id="305" r:id="rId15"/>
    <p:sldId id="262" r:id="rId16"/>
    <p:sldId id="287" r:id="rId17"/>
    <p:sldId id="264" r:id="rId18"/>
    <p:sldId id="266" r:id="rId19"/>
    <p:sldId id="294" r:id="rId20"/>
    <p:sldId id="295" r:id="rId21"/>
    <p:sldId id="306" r:id="rId22"/>
    <p:sldId id="27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6/19/2023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6/19/2023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May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 descr="A black dog wearing a helmet&#10;&#10;Description automatically generated with medium confidence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 descr="A picture containing text, poster, dog breed, kiss&#10;&#10;Description automatically generated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73677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560725-4DA4-5F86-57B5-971A139C3F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2" name="Content Placeholder 11" descr="A poster for a pet adoption event&#10;&#10;Description automatically generated">
            <a:extLst>
              <a:ext uri="{FF2B5EF4-FFF2-40B4-BE49-F238E27FC236}">
                <a16:creationId xmlns:a16="http://schemas.microsoft.com/office/drawing/2014/main" id="{91904C68-D501-673C-66F4-839444F4F36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28" y="2312988"/>
            <a:ext cx="2795269" cy="3494087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 descr="A poster for a pet adoption event&#10;&#10;Description automatically generated with medium confidence">
            <a:extLst>
              <a:ext uri="{FF2B5EF4-FFF2-40B4-BE49-F238E27FC236}">
                <a16:creationId xmlns:a16="http://schemas.microsoft.com/office/drawing/2014/main" id="{A66DD52D-ACC4-B14E-933B-5596F9416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0" y="2312988"/>
            <a:ext cx="2698810" cy="3494087"/>
          </a:xfrm>
        </p:spPr>
      </p:pic>
      <p:pic>
        <p:nvPicPr>
          <p:cNvPr id="12" name="Content Placeholder 11" descr="A poster for a petco event&#10;&#10;Description automatically generated with low confidence">
            <a:extLst>
              <a:ext uri="{FF2B5EF4-FFF2-40B4-BE49-F238E27FC236}">
                <a16:creationId xmlns:a16="http://schemas.microsoft.com/office/drawing/2014/main" id="{B192A6AB-1E93-9F58-27B6-004CE9738F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412084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6DD52D-ACC4-B14E-933B-5596F9416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320" y="2312988"/>
            <a:ext cx="2698810" cy="349408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92A6AB-1E93-9F58-27B6-004CE9738F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158722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33 dogs were returned to their owners in the field in May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85 dogs were secured on property by Animal Control Officers in May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15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05853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54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16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57598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6" cy="54225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21 dogs, 37 puppies, 1 cat and 181 kittens entered the Department’s Foster Care Program for a total of 240 animals in the months of May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212 cats were spayed or neutered and released in May 2023. Since 2013, 17,886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157 dogs, 100 puppies, 15 cats, and 68 kittens under 5 months of age were adopted for a total of 340 animals adopted from Kern County Animal Shelters in May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CB8E6-15A4-88B6-8DD1-10CEDF78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C7E47-C2EE-7634-C8FE-523FCAA26CDE}"/>
              </a:ext>
            </a:extLst>
          </p:cNvPr>
          <p:cNvSpPr txBox="1"/>
          <p:nvPr/>
        </p:nvSpPr>
        <p:spPr>
          <a:xfrm>
            <a:off x="1295400" y="99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January 1 through June 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4E7A3-8FDE-E759-F10B-E0EF28BBC459}"/>
              </a:ext>
            </a:extLst>
          </p:cNvPr>
          <p:cNvSpPr txBox="1"/>
          <p:nvPr/>
        </p:nvSpPr>
        <p:spPr>
          <a:xfrm>
            <a:off x="685800" y="3733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22% more dogs received in 2023 compared to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46% more dogs received in 2023 compared to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more young dogs received in 2023 compared to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87% more young dogs received in 2023 compared to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dogs have been adopted than at any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dogs have been saved by Rescue partners than at any point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80E1A3-8685-7008-A64E-BCAE364F5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424903"/>
              </p:ext>
            </p:extLst>
          </p:nvPr>
        </p:nvGraphicFramePr>
        <p:xfrm>
          <a:off x="1100137" y="1649899"/>
          <a:ext cx="69437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43634" imgH="1724150" progId="Excel.Sheet.12">
                  <p:embed/>
                </p:oleObj>
              </mc:Choice>
              <mc:Fallback>
                <p:oleObj name="Worksheet" r:id="rId2" imgW="6943634" imgH="1724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0137" y="1649899"/>
                        <a:ext cx="6943725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68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2023:</a:t>
            </a:r>
          </a:p>
          <a:p>
            <a:pPr lvl="4"/>
            <a:r>
              <a:rPr lang="en-US" dirty="0"/>
              <a:t>475.01 hours of service were donated</a:t>
            </a:r>
          </a:p>
          <a:p>
            <a:pPr lvl="4"/>
            <a:r>
              <a:rPr lang="en-US" dirty="0"/>
              <a:t>40 new volunteers</a:t>
            </a:r>
          </a:p>
          <a:p>
            <a:pPr lvl="4"/>
            <a:r>
              <a:rPr lang="en-US" dirty="0"/>
              <a:t>69 active volunteers </a:t>
            </a:r>
          </a:p>
          <a:p>
            <a:pPr lvl="4"/>
            <a:r>
              <a:rPr lang="en-US" dirty="0"/>
              <a:t>To date, 2,569.5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May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295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365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63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107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/>
              <a:t>Bakersfield Clinic May 2nd:</a:t>
            </a:r>
          </a:p>
          <a:p>
            <a:pPr lvl="4"/>
            <a:r>
              <a:rPr lang="en-US" sz="4900" dirty="0"/>
              <a:t>56 Spay/Neuter Surgeries</a:t>
            </a:r>
          </a:p>
          <a:p>
            <a:r>
              <a:rPr lang="en-US" sz="4900" dirty="0"/>
              <a:t>Bakersfield Clinic May 15th:</a:t>
            </a:r>
          </a:p>
          <a:p>
            <a:pPr lvl="4"/>
            <a:r>
              <a:rPr lang="en-US" sz="4900" dirty="0"/>
              <a:t>53 Spay/Neuter Surgeries</a:t>
            </a:r>
          </a:p>
          <a:p>
            <a:r>
              <a:rPr lang="en-US" sz="4900" dirty="0"/>
              <a:t>Bakersfield Clinic May 23rd:</a:t>
            </a:r>
          </a:p>
          <a:p>
            <a:pPr lvl="4"/>
            <a:r>
              <a:rPr lang="en-US" sz="4900" dirty="0"/>
              <a:t>43 Spay/Neuter Surgeries</a:t>
            </a:r>
          </a:p>
          <a:p>
            <a:r>
              <a:rPr lang="en-US" sz="4900" dirty="0"/>
              <a:t>Bakersfield Clinic May 25th:</a:t>
            </a:r>
          </a:p>
          <a:p>
            <a:pPr lvl="4"/>
            <a:r>
              <a:rPr lang="en-US" sz="4900" dirty="0"/>
              <a:t>48 Spay/Neuter Surgeries</a:t>
            </a:r>
          </a:p>
          <a:p>
            <a:pPr marL="68580" indent="0">
              <a:buNone/>
            </a:pPr>
            <a:endParaRPr lang="en-US" sz="6500" dirty="0"/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6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03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911 dogs, 551 puppies under 5 months, 117 cats and 169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766" y="589616"/>
            <a:ext cx="231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2982099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544 dogs, 488 puppies under 5 months, 42 cats and 19 kittens under 5 months have been saved by Rescue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53D9-E84C-0A1E-C8A0-4DB7E6DCF0B3}"/>
              </a:ext>
            </a:extLst>
          </p:cNvPr>
          <p:cNvSpPr txBox="1"/>
          <p:nvPr/>
        </p:nvSpPr>
        <p:spPr>
          <a:xfrm>
            <a:off x="1066800" y="48006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324 dogs (8%) and 9 cats have been reclaimed by owners.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D5C7-F893-279F-609E-9FDCDA5F4603}"/>
              </a:ext>
            </a:extLst>
          </p:cNvPr>
          <p:cNvSpPr/>
          <p:nvPr/>
        </p:nvSpPr>
        <p:spPr>
          <a:xfrm>
            <a:off x="2819400" y="404951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Owner Reclaims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686085-37B2-F83F-D8B1-E8F261732A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265542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74453</TotalTime>
  <Words>464</Words>
  <Application>Microsoft Office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Californian FB</vt:lpstr>
      <vt:lpstr>Century Gothic</vt:lpstr>
      <vt:lpstr>Wingdings 2</vt:lpstr>
      <vt:lpstr>Austin</vt:lpstr>
      <vt:lpstr>Microsoft Excel Worksheet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Streets of Bakersfield</vt:lpstr>
      <vt:lpstr>Adoption Promotions</vt:lpstr>
      <vt:lpstr>Adoption Promotions</vt:lpstr>
      <vt:lpstr>Out In The Community…</vt:lpstr>
      <vt:lpstr>Out In The Community…</vt:lpstr>
      <vt:lpstr>Out In The Community…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448</cp:revision>
  <cp:lastPrinted>2022-04-20T18:47:11Z</cp:lastPrinted>
  <dcterms:created xsi:type="dcterms:W3CDTF">2016-01-04T18:12:42Z</dcterms:created>
  <dcterms:modified xsi:type="dcterms:W3CDTF">2023-06-21T21:06:49Z</dcterms:modified>
</cp:coreProperties>
</file>