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0" r:id="rId4"/>
    <p:sldId id="261" r:id="rId5"/>
    <p:sldId id="281" r:id="rId6"/>
    <p:sldId id="262" r:id="rId7"/>
    <p:sldId id="280" r:id="rId8"/>
    <p:sldId id="264" r:id="rId9"/>
    <p:sldId id="266" r:id="rId10"/>
    <p:sldId id="265" r:id="rId11"/>
    <p:sldId id="267" r:id="rId12"/>
    <p:sldId id="270" r:id="rId13"/>
    <p:sldId id="271" r:id="rId14"/>
    <p:sldId id="279" r:id="rId15"/>
    <p:sldId id="268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4/20/2022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4/20/2022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March </a:t>
            </a:r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3" y="0"/>
            <a:ext cx="1713052" cy="22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2022:</a:t>
            </a:r>
          </a:p>
          <a:p>
            <a:pPr lvl="4"/>
            <a:r>
              <a:rPr lang="en-US" dirty="0"/>
              <a:t>453.15 hours of service were donated</a:t>
            </a:r>
          </a:p>
          <a:p>
            <a:pPr lvl="4"/>
            <a:r>
              <a:rPr lang="en-US" dirty="0"/>
              <a:t>30 new volunteers</a:t>
            </a:r>
          </a:p>
          <a:p>
            <a:pPr lvl="4"/>
            <a:r>
              <a:rPr lang="en-US" dirty="0"/>
              <a:t>60 active volunteers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/>
          </a:bodyPr>
          <a:lstStyle/>
          <a:p>
            <a:r>
              <a:rPr lang="en-US" dirty="0"/>
              <a:t>Mobile Clinic March 10th</a:t>
            </a:r>
            <a:r>
              <a:rPr lang="en-US" baseline="30000" dirty="0"/>
              <a:t> </a:t>
            </a:r>
            <a:r>
              <a:rPr lang="en-US" dirty="0"/>
              <a:t>&amp; 11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99 Spay/Neuter Surgeries - East Bakersfield</a:t>
            </a:r>
          </a:p>
          <a:p>
            <a:r>
              <a:rPr lang="en-US" dirty="0"/>
              <a:t>Mobile Clinic March 17th &amp; 18th:</a:t>
            </a:r>
          </a:p>
          <a:p>
            <a:pPr lvl="4"/>
            <a:r>
              <a:rPr lang="en-US" dirty="0"/>
              <a:t>91 Spay/Neuter Surgeries - Lamont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Mobile Clinic </a:t>
            </a:r>
            <a:r>
              <a:rPr lang="en-US" dirty="0">
                <a:solidFill>
                  <a:srgbClr val="3E3D2D"/>
                </a:solidFill>
                <a:latin typeface="Century Gothic"/>
              </a:rPr>
              <a:t>March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26th:</a:t>
            </a:r>
          </a:p>
          <a:p>
            <a:pPr marL="132588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67 Spay/Neuter Surgeries - Boron</a:t>
            </a:r>
            <a:endParaRPr lang="en-US" dirty="0"/>
          </a:p>
          <a:p>
            <a:r>
              <a:rPr lang="en-US" dirty="0"/>
              <a:t>Mobile Clinics Beyond March:</a:t>
            </a:r>
          </a:p>
          <a:p>
            <a:pPr lvl="4"/>
            <a:r>
              <a:rPr lang="en-US" dirty="0"/>
              <a:t>April 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in Buttonwillow/Lost Hills</a:t>
            </a:r>
          </a:p>
          <a:p>
            <a:pPr lvl="4"/>
            <a:r>
              <a:rPr lang="en-US" dirty="0"/>
              <a:t>Taft and Lake Isabella in May</a:t>
            </a:r>
          </a:p>
          <a:p>
            <a:pPr lvl="4"/>
            <a:r>
              <a:rPr lang="en-US" dirty="0"/>
              <a:t>Tehachapi in June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4"/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801A-D43C-4EC7-9EBC-07B0470C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Upcoming Spay and Neuter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2C82-E740-4907-A3F0-E18F8628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29861-7B18-4238-AFD7-9434C53D71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626762"/>
            <a:ext cx="3419475" cy="286653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E112BD-E35C-4673-8BF9-79E1AC47962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62"/>
            <a:ext cx="3419475" cy="2866538"/>
          </a:xfrm>
        </p:spPr>
      </p:pic>
    </p:spTree>
    <p:extLst>
      <p:ext uri="{BB962C8B-B14F-4D97-AF65-F5344CB8AC3E}">
        <p14:creationId xmlns:p14="http://schemas.microsoft.com/office/powerpoint/2010/main" val="348804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23 dogs, 21 puppies, 6 cat and 55 kittens and 1 rabbit entered the Department’s Foster Care Program for a total of 106 animals in the month of March 2022.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261 cats were spayed or neutered and released in March 2022. Since 2013, 15,654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194 dogs, 75 puppies, 16 cats, and 18 kittens under 5 months of age were adopted for a total of 303 animals adopted from Kern County Animal Shelters in March of 2022.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22860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MARCH 2022</a:t>
            </a: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199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364 DHPP</a:t>
            </a:r>
          </a:p>
          <a:p>
            <a:pPr lvl="1"/>
            <a:r>
              <a:rPr lang="en-US" sz="1200">
                <a:solidFill>
                  <a:srgbClr val="0D0DB9"/>
                </a:solidFill>
                <a:latin typeface="Californian FB" panose="0207040306080B030204" pitchFamily="18" charset="0"/>
              </a:rPr>
              <a:t>27  </a:t>
            </a:r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FVRCP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485 dogs, 181 puppies under 5 months, 64 cats and 73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4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124 dogs, 211 puppies under 5 months, 11 cats and 23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22C-2720-4588-9F8B-D4E3990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E340B-0257-4D61-92D4-40E43D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F31A20-68B7-493F-9F3C-09989ED55C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3416" y="3053502"/>
            <a:ext cx="2287583" cy="285947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B159A8A-E4F1-4B4D-8DBD-A939EC92D2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053502"/>
            <a:ext cx="2287582" cy="2859478"/>
          </a:xfrm>
        </p:spPr>
      </p:pic>
    </p:spTree>
    <p:extLst>
      <p:ext uri="{BB962C8B-B14F-4D97-AF65-F5344CB8AC3E}">
        <p14:creationId xmlns:p14="http://schemas.microsoft.com/office/powerpoint/2010/main" val="334466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47 dogs were returned to their owners in the field in March 2022.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96 dogs were secured on property by Animal Control Officers in March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6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2406"/>
              </p:ext>
            </p:extLst>
          </p:nvPr>
        </p:nvGraphicFramePr>
        <p:xfrm>
          <a:off x="1981200" y="990600"/>
          <a:ext cx="5715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MARCH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153-8E45-42FC-BC3D-B65D752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PET LICENSING WITH DOCUPET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6B754-4689-4362-B4C4-E7BE9BDF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48" y="2683248"/>
            <a:ext cx="4185117" cy="2790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2013-71A9-4718-820F-0C01C483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89616"/>
            <a:ext cx="7670271" cy="59270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23875</TotalTime>
  <Words>355</Words>
  <Application>Microsoft Office PowerPoint</Application>
  <PresentationFormat>On-screen Show (4:3)</PresentationFormat>
  <Paragraphs>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PowerPoint Presentation</vt:lpstr>
      <vt:lpstr>Adoption Promotions</vt:lpstr>
      <vt:lpstr>Field Services</vt:lpstr>
      <vt:lpstr>   PET LICENSING WITH DOCUPET   </vt:lpstr>
      <vt:lpstr>PowerPoint Presentation</vt:lpstr>
      <vt:lpstr>PowerPoint Presentation</vt:lpstr>
      <vt:lpstr>PowerPoint Presentation</vt:lpstr>
      <vt:lpstr>PowerPoint Presentation</vt:lpstr>
      <vt:lpstr>Volunteer Program</vt:lpstr>
      <vt:lpstr>Spay/Neuter Program</vt:lpstr>
      <vt:lpstr>Upcoming Spay and Neuter</vt:lpstr>
      <vt:lpstr>PowerPoint Presentation</vt:lpstr>
      <vt:lpstr>PowerPoint Presentation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382</cp:revision>
  <cp:lastPrinted>2022-04-20T18:47:11Z</cp:lastPrinted>
  <dcterms:created xsi:type="dcterms:W3CDTF">2016-01-04T18:12:42Z</dcterms:created>
  <dcterms:modified xsi:type="dcterms:W3CDTF">2022-04-20T22:26:25Z</dcterms:modified>
</cp:coreProperties>
</file>