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0" r:id="rId4"/>
    <p:sldId id="261" r:id="rId5"/>
    <p:sldId id="281" r:id="rId6"/>
    <p:sldId id="282" r:id="rId7"/>
    <p:sldId id="283" r:id="rId8"/>
    <p:sldId id="262" r:id="rId9"/>
    <p:sldId id="280" r:id="rId10"/>
    <p:sldId id="264" r:id="rId11"/>
    <p:sldId id="266" r:id="rId12"/>
    <p:sldId id="265" r:id="rId13"/>
    <p:sldId id="267" r:id="rId14"/>
    <p:sldId id="270" r:id="rId15"/>
    <p:sldId id="271" r:id="rId16"/>
    <p:sldId id="279" r:id="rId17"/>
    <p:sldId id="268" r:id="rId18"/>
    <p:sldId id="26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5/17/2022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5/17/2022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April </a:t>
            </a:r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3" y="0"/>
            <a:ext cx="1713052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2022:</a:t>
            </a:r>
          </a:p>
          <a:p>
            <a:pPr lvl="4"/>
            <a:r>
              <a:rPr lang="en-US" dirty="0"/>
              <a:t>511.83 hours of service were donated</a:t>
            </a:r>
          </a:p>
          <a:p>
            <a:pPr lvl="4"/>
            <a:r>
              <a:rPr lang="en-US" dirty="0"/>
              <a:t>52 new volunteers</a:t>
            </a:r>
          </a:p>
          <a:p>
            <a:pPr lvl="4"/>
            <a:r>
              <a:rPr lang="en-US" dirty="0"/>
              <a:t>91 active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/>
          </a:bodyPr>
          <a:lstStyle/>
          <a:p>
            <a:r>
              <a:rPr lang="en-US" dirty="0"/>
              <a:t>Mobile Clinic April 7th</a:t>
            </a:r>
            <a:r>
              <a:rPr lang="en-US" baseline="30000" dirty="0"/>
              <a:t> </a:t>
            </a:r>
            <a:r>
              <a:rPr lang="en-US" dirty="0"/>
              <a:t>&amp; 8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83 Spay/Neuter Surgeries – Buttonwillow</a:t>
            </a:r>
          </a:p>
          <a:p>
            <a:pPr lvl="5"/>
            <a:r>
              <a:rPr lang="en-US" dirty="0"/>
              <a:t>18 Male Dogs</a:t>
            </a:r>
          </a:p>
          <a:p>
            <a:pPr lvl="5"/>
            <a:r>
              <a:rPr lang="en-US" dirty="0"/>
              <a:t>42 Female Dogs</a:t>
            </a:r>
          </a:p>
          <a:p>
            <a:pPr lvl="5"/>
            <a:r>
              <a:rPr lang="en-US" dirty="0"/>
              <a:t>9 Male Cats</a:t>
            </a:r>
          </a:p>
          <a:p>
            <a:pPr lvl="5"/>
            <a:r>
              <a:rPr lang="en-US" dirty="0"/>
              <a:t>14 Female Cats</a:t>
            </a:r>
          </a:p>
          <a:p>
            <a:r>
              <a:rPr lang="en-US" dirty="0"/>
              <a:t>Mobile Clinics Beyond April:</a:t>
            </a:r>
          </a:p>
          <a:p>
            <a:pPr lvl="4"/>
            <a:r>
              <a:rPr lang="en-US" dirty="0"/>
              <a:t>May 24</a:t>
            </a:r>
            <a:r>
              <a:rPr lang="en-US" baseline="30000" dirty="0"/>
              <a:t>th</a:t>
            </a:r>
            <a:r>
              <a:rPr lang="en-US" dirty="0"/>
              <a:t> in Taft</a:t>
            </a:r>
          </a:p>
          <a:p>
            <a:pPr lvl="4"/>
            <a:r>
              <a:rPr lang="en-US" dirty="0"/>
              <a:t>May 27</a:t>
            </a:r>
            <a:r>
              <a:rPr lang="en-US" baseline="30000" dirty="0"/>
              <a:t>th</a:t>
            </a:r>
            <a:r>
              <a:rPr lang="en-US" dirty="0"/>
              <a:t> in Lake Isabella</a:t>
            </a:r>
          </a:p>
          <a:p>
            <a:pPr lvl="4"/>
            <a:r>
              <a:rPr lang="en-US" dirty="0"/>
              <a:t>Tehachapi June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4"/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801A-D43C-4EC7-9EBC-07B0470C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Upcoming Spay and Neuter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C82-E740-4907-A3F0-E18F8628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29861-7B18-4238-AFD7-9434C53D71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626762"/>
            <a:ext cx="3419475" cy="286653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E112BD-E35C-4673-8BF9-79E1AC47962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62"/>
            <a:ext cx="3419475" cy="2866538"/>
          </a:xfrm>
        </p:spPr>
      </p:pic>
    </p:spTree>
    <p:extLst>
      <p:ext uri="{BB962C8B-B14F-4D97-AF65-F5344CB8AC3E}">
        <p14:creationId xmlns:p14="http://schemas.microsoft.com/office/powerpoint/2010/main" val="348804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14 dogs, 43 puppies, 4 cat and 182 kittens and 1 rabbit entered the Department’s Foster Care Program for a total of 244 animals in the month of April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212 cats were spayed or neutered and released in April 2022. Since 2013, 15,866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145 dogs, 71 puppies, 16 cats, and 14 kittens under 5 months of age were adopted for a total of 246 animals adopted from Kern County Animal Shelters in April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22860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APRIL 2022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186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338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37  FVRCP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657 dogs, 285 puppies under 5 months, 81 cats and 88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4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187 dogs, 259 puppies under 5 months, 14 cats and 26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F31A20-68B7-493F-9F3C-09989ED55C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345" y="3053502"/>
            <a:ext cx="1849724" cy="285947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B159A8A-E4F1-4B4D-8DBD-A939EC92D2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2094664"/>
            <a:ext cx="2287582" cy="1917675"/>
          </a:xfr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8CF12F8-E26D-46FC-84BA-4F17EF737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89" y="4114800"/>
            <a:ext cx="1849725" cy="2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781C-7359-49EF-B2DA-BB5BCA1F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Petco Love Reading 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A617D-7E85-4A2A-87D1-7F4EA7A1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 descr="A person sitting in a chair reading a book next to a bird cage&#10;&#10;Description automatically generated with low confidence">
            <a:extLst>
              <a:ext uri="{FF2B5EF4-FFF2-40B4-BE49-F238E27FC236}">
                <a16:creationId xmlns:a16="http://schemas.microsoft.com/office/drawing/2014/main" id="{D6D5FFB8-5635-460F-AFD1-0D87B848B8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9" name="Content Placeholder 8" descr="A picture containing person&#10;&#10;Description automatically generated">
            <a:extLst>
              <a:ext uri="{FF2B5EF4-FFF2-40B4-BE49-F238E27FC236}">
                <a16:creationId xmlns:a16="http://schemas.microsoft.com/office/drawing/2014/main" id="{7D2B73D2-4E31-4C78-9EBD-B668F8D67A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781C-7359-49EF-B2DA-BB5BCA1F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Petco Love Reading 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A617D-7E85-4A2A-87D1-7F4EA7A1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5FFB8-5635-460F-AFD1-0D87B848B8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2B73D2-4E31-4C78-9EBD-B668F8D67A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60489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17 dogs were returned to their owners in the field in April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65 dogs were secured on property by Animal Control Officers in April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43168"/>
              </p:ext>
            </p:extLst>
          </p:nvPr>
        </p:nvGraphicFramePr>
        <p:xfrm>
          <a:off x="1981200" y="990600"/>
          <a:ext cx="5715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APRIL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PET LICENSING WITH DOCUPET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683248"/>
            <a:ext cx="4185117" cy="2790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0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23963</TotalTime>
  <Words>343</Words>
  <Application>Microsoft Office PowerPoint</Application>
  <PresentationFormat>On-screen Show (4:3)</PresentationFormat>
  <Paragraphs>91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PowerPoint Presentation</vt:lpstr>
      <vt:lpstr>Adoption Promotions</vt:lpstr>
      <vt:lpstr>Petco Love Reading Event</vt:lpstr>
      <vt:lpstr>Petco Love Reading Event</vt:lpstr>
      <vt:lpstr>Field Services</vt:lpstr>
      <vt:lpstr>   PET LICENSING WITH DOCUPET   </vt:lpstr>
      <vt:lpstr>PowerPoint Presentation</vt:lpstr>
      <vt:lpstr>PowerPoint Presentation</vt:lpstr>
      <vt:lpstr>PowerPoint Presentation</vt:lpstr>
      <vt:lpstr>PowerPoint Presentation</vt:lpstr>
      <vt:lpstr>Volunteer Program</vt:lpstr>
      <vt:lpstr>Spay/Neuter Program</vt:lpstr>
      <vt:lpstr>Upcoming Spay and Neuter</vt:lpstr>
      <vt:lpstr>PowerPoint Presentation</vt:lpstr>
      <vt:lpstr>PowerPoint Presentation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385</cp:revision>
  <cp:lastPrinted>2022-04-20T18:47:11Z</cp:lastPrinted>
  <dcterms:created xsi:type="dcterms:W3CDTF">2016-01-04T18:12:42Z</dcterms:created>
  <dcterms:modified xsi:type="dcterms:W3CDTF">2022-05-17T22:18:42Z</dcterms:modified>
</cp:coreProperties>
</file>