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63" r:id="rId3"/>
    <p:sldId id="260" r:id="rId4"/>
    <p:sldId id="261" r:id="rId5"/>
    <p:sldId id="281" r:id="rId6"/>
    <p:sldId id="282" r:id="rId7"/>
    <p:sldId id="283" r:id="rId8"/>
    <p:sldId id="262" r:id="rId9"/>
    <p:sldId id="280" r:id="rId10"/>
    <p:sldId id="264" r:id="rId11"/>
    <p:sldId id="266" r:id="rId12"/>
    <p:sldId id="265" r:id="rId13"/>
    <p:sldId id="267" r:id="rId14"/>
    <p:sldId id="270" r:id="rId15"/>
    <p:sldId id="271" r:id="rId16"/>
    <p:sldId id="268" r:id="rId17"/>
    <p:sldId id="269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28" autoAdjust="0"/>
  </p:normalViewPr>
  <p:slideViewPr>
    <p:cSldViewPr>
      <p:cViewPr varScale="1">
        <p:scale>
          <a:sx n="114" d="100"/>
          <a:sy n="114" d="100"/>
        </p:scale>
        <p:origin x="319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72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9767DBA9-C6A9-4FE6-AFC6-CF37B50A1AB0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1" y="4416510"/>
            <a:ext cx="5607679" cy="4183220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72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F6930EBB-BAA8-40F0-8E19-50787BD7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0EBB-BAA8-40F0-8E19-50787BD73F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0EBB-BAA8-40F0-8E19-50787BD73F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7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C1BD72F-AE99-42BC-868F-0BD000BD669C}" type="datetime1">
              <a:rPr lang="en-US" smtClean="0"/>
              <a:t>6/15/2022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DCE3-D085-4D12-A1B3-B2490D89F825}" type="datetime1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7D1A-FBC6-4D4D-B070-6746376823E9}" type="datetime1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74A9-A4BF-4E22-AFE3-03FE5B1568CF}" type="datetime1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665-F6E9-48C4-A6FE-CED7DAE52952}" type="datetime1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C99F-9662-4B9F-8680-74DF203CB67F}" type="datetime1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E979-F5C0-4856-96B5-B6DD925DE46A}" type="datetime1">
              <a:rPr lang="en-US" smtClean="0"/>
              <a:t>6/15/2022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B085-B1AB-4EA7-B381-F36FA0DD39C9}" type="datetime1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70D-40F8-4AC7-BC59-D6E7495F2F2B}" type="datetime1">
              <a:rPr lang="en-US" smtClean="0"/>
              <a:t>6/15/2022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953A-EBA3-4788-B719-E31AD7994924}" type="datetime1">
              <a:rPr lang="en-US" smtClean="0"/>
              <a:t>6/15/2022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0A51-ED22-46A5-8152-DAF46BD9CF5A}" type="datetime1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576AEEE-BD00-44E1-AEB0-DFBF6794D5E1}" type="datetime1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6051" y="2438400"/>
            <a:ext cx="3313355" cy="170216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0D0DB9"/>
                </a:solidFill>
                <a:latin typeface="Californian FB" panose="0207040306080B030204" pitchFamily="18" charset="0"/>
              </a:rPr>
              <a:t>Kern County Animal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6566" y="4140560"/>
            <a:ext cx="3309803" cy="187924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Director’s Report</a:t>
            </a:r>
          </a:p>
          <a:p>
            <a:pPr algn="ctr"/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May </a:t>
            </a:r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03" y="0"/>
            <a:ext cx="1713052" cy="227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25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999" y="589616"/>
            <a:ext cx="7670270" cy="592702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96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589616"/>
            <a:ext cx="7670268" cy="592702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45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589616"/>
            <a:ext cx="7670268" cy="592702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31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589616"/>
            <a:ext cx="7670268" cy="592702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62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91FA-9794-43F6-9686-51BC71A6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012DE-B61F-4C12-8428-74A758E5E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2022:</a:t>
            </a:r>
          </a:p>
          <a:p>
            <a:pPr lvl="4"/>
            <a:r>
              <a:rPr lang="en-US" dirty="0"/>
              <a:t>555.24 hours of service were donated</a:t>
            </a:r>
          </a:p>
          <a:p>
            <a:pPr lvl="4"/>
            <a:r>
              <a:rPr lang="en-US" dirty="0"/>
              <a:t>30 new volunteers</a:t>
            </a:r>
          </a:p>
          <a:p>
            <a:pPr lvl="4"/>
            <a:r>
              <a:rPr lang="en-US" dirty="0"/>
              <a:t>56 active volunteers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D163-88AA-4082-8D4F-40CF74E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98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91FA-9794-43F6-9686-51BC71A6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Spay/Neuter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012DE-B61F-4C12-8428-74A758E5E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00948"/>
          </a:xfrm>
        </p:spPr>
        <p:txBody>
          <a:bodyPr>
            <a:normAutofit/>
          </a:bodyPr>
          <a:lstStyle/>
          <a:p>
            <a:r>
              <a:rPr lang="en-US" dirty="0"/>
              <a:t>Mobile Clinic May 24th:</a:t>
            </a:r>
          </a:p>
          <a:p>
            <a:pPr lvl="4"/>
            <a:r>
              <a:rPr lang="en-US" dirty="0"/>
              <a:t>48 Spay/Neuter Surgeries – Buttonwillow</a:t>
            </a:r>
          </a:p>
          <a:p>
            <a:pPr lvl="5"/>
            <a:r>
              <a:rPr lang="en-US" dirty="0"/>
              <a:t>14 Male Dogs</a:t>
            </a:r>
          </a:p>
          <a:p>
            <a:pPr lvl="5"/>
            <a:r>
              <a:rPr lang="en-US" dirty="0"/>
              <a:t>23 Female Dogs</a:t>
            </a:r>
          </a:p>
          <a:p>
            <a:pPr lvl="5"/>
            <a:r>
              <a:rPr lang="en-US" dirty="0"/>
              <a:t>5 Male Cats</a:t>
            </a:r>
          </a:p>
          <a:p>
            <a:pPr lvl="5"/>
            <a:r>
              <a:rPr lang="en-US" dirty="0"/>
              <a:t>6 Female Cats</a:t>
            </a:r>
          </a:p>
          <a:p>
            <a:r>
              <a:rPr lang="en-US" dirty="0"/>
              <a:t>Mobile Clinic May 27th:</a:t>
            </a:r>
          </a:p>
          <a:p>
            <a:pPr lvl="4"/>
            <a:r>
              <a:rPr lang="en-US" dirty="0"/>
              <a:t>43 Spay/Neuter Surgeries – Lake Isabella</a:t>
            </a:r>
            <a:endParaRPr lang="en-US" baseline="30000" dirty="0"/>
          </a:p>
          <a:p>
            <a:pPr lvl="5"/>
            <a:r>
              <a:rPr lang="en-US" dirty="0"/>
              <a:t>15 Male Dogs</a:t>
            </a:r>
          </a:p>
          <a:p>
            <a:pPr lvl="5"/>
            <a:r>
              <a:rPr lang="en-US" dirty="0"/>
              <a:t>13 Female Dogs</a:t>
            </a:r>
          </a:p>
          <a:p>
            <a:pPr lvl="5"/>
            <a:r>
              <a:rPr lang="en-US" dirty="0"/>
              <a:t>6 Male Cats</a:t>
            </a:r>
          </a:p>
          <a:p>
            <a:pPr lvl="5"/>
            <a:r>
              <a:rPr lang="en-US" dirty="0"/>
              <a:t>9 Female Cats</a:t>
            </a:r>
          </a:p>
          <a:p>
            <a:pPr lvl="4"/>
            <a:endParaRPr lang="en-US" baseline="30000" dirty="0"/>
          </a:p>
          <a:p>
            <a:pPr marL="1097280" lvl="4" indent="0">
              <a:buNone/>
            </a:pPr>
            <a:r>
              <a:rPr lang="en-US" baseline="30000" dirty="0"/>
              <a:t> </a:t>
            </a:r>
          </a:p>
          <a:p>
            <a:pPr marL="1097280" lvl="4" indent="0">
              <a:buNone/>
            </a:pPr>
            <a:endParaRPr lang="en-US" dirty="0"/>
          </a:p>
          <a:p>
            <a:pPr marL="1097280" lvl="4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D163-88AA-4082-8D4F-40CF74E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57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62000" y="589616"/>
            <a:ext cx="7670268" cy="59270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4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62000" y="589616"/>
            <a:ext cx="7670267" cy="59270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4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85800"/>
            <a:ext cx="4876800" cy="875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D0DB9"/>
                </a:solidFill>
                <a:latin typeface="Californian FB" panose="0207040306080B030204" pitchFamily="18" charset="0"/>
              </a:rPr>
              <a:t>Program Highlights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981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Foster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44845" y="2633990"/>
            <a:ext cx="6777317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35 dogs, 96 puppies, 4 cat and 197 kittens and 1 rabbit entered the Department’s Foster Care Program for a total of 333 animals in the month of May 2022.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3282" y="3352800"/>
            <a:ext cx="233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TNR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075623" y="3886200"/>
            <a:ext cx="6777317" cy="92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118 cats were spayed or neutered and released in May 2022. Since 2013, 15,984 cats have been spayed or neutered, and returned to field.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2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282" y="4724400"/>
            <a:ext cx="301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Adoption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19200" y="5257800"/>
            <a:ext cx="6777317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142 dogs, 68 puppies, 13 cats, and 93 kittens under 5 months of age were adopted for a total of 316 animals adopted from Kern County Animal Shelters in May of 2022.</a:t>
            </a:r>
          </a:p>
        </p:txBody>
      </p:sp>
    </p:spTree>
    <p:extLst>
      <p:ext uri="{BB962C8B-B14F-4D97-AF65-F5344CB8AC3E}">
        <p14:creationId xmlns:p14="http://schemas.microsoft.com/office/powerpoint/2010/main" val="300899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828800" y="990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Vaccination Clinics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3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52800" y="1853249"/>
            <a:ext cx="2286000" cy="1854846"/>
          </a:xfrm>
          <a:prstGeom prst="rect">
            <a:avLst/>
          </a:prstGeom>
          <a:ln>
            <a:solidFill>
              <a:srgbClr val="0D0DB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en-US" sz="22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MAY 2022</a:t>
            </a:r>
            <a:endParaRPr lang="en-US" sz="1400" b="1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280 rabies</a:t>
            </a: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358 DHPP</a:t>
            </a: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48  FVRCP</a:t>
            </a:r>
          </a:p>
          <a:p>
            <a:pPr marL="365760" lvl="1" indent="0">
              <a:buNone/>
            </a:pPr>
            <a:endParaRPr lang="en-US" sz="1200" dirty="0">
              <a:solidFill>
                <a:srgbClr val="0D0DB9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4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118887" cy="2057400"/>
          </a:xfrm>
        </p:spPr>
        <p:txBody>
          <a:bodyPr>
            <a:normAutofit/>
          </a:bodyPr>
          <a:lstStyle/>
          <a:p>
            <a:endParaRPr lang="en-US" sz="1100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pPr marL="68580" indent="0">
              <a:buNone/>
            </a:pPr>
            <a:endParaRPr lang="en-US" sz="1100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r>
              <a:rPr lang="en-US" dirty="0">
                <a:solidFill>
                  <a:srgbClr val="0D0DB9"/>
                </a:solidFill>
                <a:latin typeface="Californian FB" panose="0207040306080B030204" pitchFamily="18" charset="0"/>
              </a:rPr>
              <a:t>802 dogs, 356 puppies under 5 months, 94 cats and 181 kittens under 5 months have been adopted.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1236866"/>
            <a:ext cx="2310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Adoptions Year To Date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4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320040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Rescue Year To Date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3962400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0D0DB9"/>
                </a:solidFill>
                <a:latin typeface="Californian FB" panose="0207040306080B030204" pitchFamily="18" charset="0"/>
              </a:rPr>
              <a:t>230 dogs, 299 puppies under 5 months, 15 cats and 40 kittens under 5 months have been saved by Rescue partners.</a:t>
            </a:r>
          </a:p>
        </p:txBody>
      </p:sp>
    </p:spTree>
    <p:extLst>
      <p:ext uri="{BB962C8B-B14F-4D97-AF65-F5344CB8AC3E}">
        <p14:creationId xmlns:p14="http://schemas.microsoft.com/office/powerpoint/2010/main" val="86779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4622C-2720-4588-9F8B-D4E399002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Adoption Promotions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7E340B-0257-4D61-92D4-40E43D7D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5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0F31A20-68B7-493F-9F3C-09989ED55CF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2345" y="3285844"/>
            <a:ext cx="1849724" cy="2394794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B159A8A-E4F1-4B4D-8DBD-A939EC92D29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3048" y="2094664"/>
            <a:ext cx="2287485" cy="191767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CF12F8-E26D-46FC-84BA-4F17EF737D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8304" y="4114800"/>
            <a:ext cx="1785894" cy="231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67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E781C-7359-49EF-B2DA-BB5BCA1F4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 in the Community…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7A617D-7E85-4A2A-87D1-7F4EA7A1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6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6D5FFB8-5635-460F-AFD1-0D87B848B80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88" y="3066212"/>
            <a:ext cx="3419475" cy="198763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D2B73D2-4E31-4C78-9EBD-B668F8D67A3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4172" y="2350294"/>
            <a:ext cx="2641180" cy="3419475"/>
          </a:xfrm>
        </p:spPr>
      </p:pic>
    </p:spTree>
    <p:extLst>
      <p:ext uri="{BB962C8B-B14F-4D97-AF65-F5344CB8AC3E}">
        <p14:creationId xmlns:p14="http://schemas.microsoft.com/office/powerpoint/2010/main" val="3944445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E781C-7359-49EF-B2DA-BB5BCA1F4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 in the Community…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7A617D-7E85-4A2A-87D1-7F4EA7A1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7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6D5FFB8-5635-460F-AFD1-0D87B848B80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200" y="2170664"/>
            <a:ext cx="2611119" cy="198763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D2B73D2-4E31-4C78-9EBD-B668F8D67A3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0139" y="4194207"/>
            <a:ext cx="2641180" cy="2214189"/>
          </a:xfr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55E9FDE-58C7-A5A0-7053-ABCE2E5F5B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891" y="2520002"/>
            <a:ext cx="1843306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06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2461710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Field Services</a:t>
            </a:r>
            <a:endParaRPr lang="en-US" sz="2800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5105400"/>
            <a:ext cx="6777317" cy="1143000"/>
          </a:xfrm>
        </p:spPr>
        <p:txBody>
          <a:bodyPr>
            <a:normAutofit fontScale="92500"/>
          </a:bodyPr>
          <a:lstStyle/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11 dogs were returned to their owners in the field in May 2022.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108 dogs were secured on property by Animal Control Officers in May 2022.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8</a:t>
            </a:fld>
            <a:endParaRPr lang="en-US">
              <a:latin typeface="Californian FB" panose="0207040306080B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983849"/>
              </p:ext>
            </p:extLst>
          </p:nvPr>
        </p:nvGraphicFramePr>
        <p:xfrm>
          <a:off x="1981200" y="990600"/>
          <a:ext cx="5715000" cy="4114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1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9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D0DB9"/>
                          </a:solidFill>
                          <a:latin typeface="Century Gothic" panose="020B0502020202020204" pitchFamily="34" charset="0"/>
                        </a:rPr>
                        <a:t>MAY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D0DB9"/>
                          </a:solidFill>
                        </a:rPr>
                        <a:t>Calls Per Area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Lake Isabella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Mojave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 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331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282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Ridgecrest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Southeast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Southwest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Taft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Tehachapi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1,273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11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996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F153-8E45-42FC-BC3D-B65D752A3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/>
              <a:t>PET LICENSING WITH DOCUPET</a:t>
            </a:r>
            <a:br>
              <a:rPr lang="en-US" dirty="0"/>
            </a:br>
            <a:r>
              <a:rPr lang="en-US" dirty="0"/>
              <a:t>		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46B754-4689-4362-B4C4-E7BE9BDF7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8948" y="2683248"/>
            <a:ext cx="4185117" cy="279007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42013-71A9-4718-820F-0C01C483A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70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24034</TotalTime>
  <Words>344</Words>
  <Application>Microsoft Office PowerPoint</Application>
  <PresentationFormat>On-screen Show (4:3)</PresentationFormat>
  <Paragraphs>91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Californian FB</vt:lpstr>
      <vt:lpstr>Century Gothic</vt:lpstr>
      <vt:lpstr>Wingdings 2</vt:lpstr>
      <vt:lpstr>Austin</vt:lpstr>
      <vt:lpstr>Kern County Animal Services</vt:lpstr>
      <vt:lpstr>Program Highlights</vt:lpstr>
      <vt:lpstr>PowerPoint Presentation</vt:lpstr>
      <vt:lpstr>PowerPoint Presentation</vt:lpstr>
      <vt:lpstr>Adoption Promotions</vt:lpstr>
      <vt:lpstr>Out in the Community…</vt:lpstr>
      <vt:lpstr>Out in the Community…</vt:lpstr>
      <vt:lpstr>Field Services</vt:lpstr>
      <vt:lpstr>   PET LICENSING WITH DOCUPET   </vt:lpstr>
      <vt:lpstr>PowerPoint Presentation</vt:lpstr>
      <vt:lpstr>PowerPoint Presentation</vt:lpstr>
      <vt:lpstr>PowerPoint Presentation</vt:lpstr>
      <vt:lpstr>PowerPoint Presentation</vt:lpstr>
      <vt:lpstr>Volunteer Program</vt:lpstr>
      <vt:lpstr>Spay/Neuter Program</vt:lpstr>
      <vt:lpstr>PowerPoint Presentation</vt:lpstr>
      <vt:lpstr>PowerPoint Presentation</vt:lpstr>
    </vt:vector>
  </TitlesOfParts>
  <Company>Kern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 Gaede</dc:creator>
  <cp:lastModifiedBy>Nicholas Cullen</cp:lastModifiedBy>
  <cp:revision>387</cp:revision>
  <cp:lastPrinted>2022-04-20T18:47:11Z</cp:lastPrinted>
  <dcterms:created xsi:type="dcterms:W3CDTF">2016-01-04T18:12:42Z</dcterms:created>
  <dcterms:modified xsi:type="dcterms:W3CDTF">2022-06-15T20:12:26Z</dcterms:modified>
</cp:coreProperties>
</file>