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0" r:id="rId4"/>
    <p:sldId id="261" r:id="rId5"/>
    <p:sldId id="281" r:id="rId6"/>
    <p:sldId id="284" r:id="rId7"/>
    <p:sldId id="262" r:id="rId8"/>
    <p:sldId id="280" r:id="rId9"/>
    <p:sldId id="264" r:id="rId10"/>
    <p:sldId id="266" r:id="rId11"/>
    <p:sldId id="265" r:id="rId12"/>
    <p:sldId id="267" r:id="rId13"/>
    <p:sldId id="2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31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8/15/2022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8/15/2022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July </a:t>
            </a:r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03" y="0"/>
            <a:ext cx="1713052" cy="22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7" cy="592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7" cy="592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7" cy="592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July 2022:</a:t>
            </a:r>
          </a:p>
          <a:p>
            <a:pPr lvl="4"/>
            <a:r>
              <a:rPr lang="en-US" dirty="0"/>
              <a:t>590.95 hours of service were donated</a:t>
            </a:r>
          </a:p>
          <a:p>
            <a:pPr lvl="4"/>
            <a:r>
              <a:rPr lang="en-US" dirty="0"/>
              <a:t>73 new volunteers</a:t>
            </a:r>
          </a:p>
          <a:p>
            <a:pPr lvl="4"/>
            <a:r>
              <a:rPr lang="en-US" dirty="0"/>
              <a:t>98 active volunteers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31 dogs, 61 puppies, 5 cats and 133 kittens entered the Department’s Foster Care Program for a total of 230 animals in the month of July 2022.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10 cats were spayed or neutered and released in July 2022. Since 2013, 16,010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211 dogs, 165 puppies, 19 cats, and 222 kittens under 5 months of age were adopted for a total of 617 animals adopted from Kern County Animal Shelters in July of 2022.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22860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JULY 2022</a:t>
            </a: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53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60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 18 FVRCP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1206 dogs, 643 puppies under 5 months, 122 cats and 553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236866"/>
            <a:ext cx="231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4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D0DB9"/>
                </a:solidFill>
                <a:latin typeface="Californian FB" panose="0207040306080B030204" pitchFamily="18" charset="0"/>
              </a:rPr>
              <a:t>341 dogs, 431 puppies under 5 months, 19 cats and 54 kittens under 5 months have been saved by Rescue partners.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622C-2720-4588-9F8B-D4E3990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E340B-0257-4D61-92D4-40E43D7D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 descr="A person and a dog&#10;&#10;Description automatically generated with low confidence">
            <a:extLst>
              <a:ext uri="{FF2B5EF4-FFF2-40B4-BE49-F238E27FC236}">
                <a16:creationId xmlns:a16="http://schemas.microsoft.com/office/drawing/2014/main" id="{6F1B1A64-C4E6-1525-905B-8926D8EE58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91" y="2312988"/>
            <a:ext cx="2795269" cy="3494087"/>
          </a:xfrm>
        </p:spPr>
      </p:pic>
      <p:pic>
        <p:nvPicPr>
          <p:cNvPr id="14" name="Content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384C4C86-B152-26FB-75BB-86AC5EF4B36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34466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622C-2720-4588-9F8B-D4E3990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E340B-0257-4D61-92D4-40E43D7D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  <p:pic>
        <p:nvPicPr>
          <p:cNvPr id="12" name="Content Placeholder 11" descr="A group of dogs in a cage&#10;&#10;Description automatically generated with medium confidence">
            <a:extLst>
              <a:ext uri="{FF2B5EF4-FFF2-40B4-BE49-F238E27FC236}">
                <a16:creationId xmlns:a16="http://schemas.microsoft.com/office/drawing/2014/main" id="{8A6D2470-098E-8904-FC84-E08B51AAFE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55" y="2312352"/>
            <a:ext cx="3076413" cy="34940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3EAFD9-F2E4-905F-BE17-974C7625B9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8 dogs were returned to their owners in the field in July 2022.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34 dogs were secured on property by Animal Control Officers in July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7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77597"/>
              </p:ext>
            </p:extLst>
          </p:nvPr>
        </p:nvGraphicFramePr>
        <p:xfrm>
          <a:off x="1981200" y="990600"/>
          <a:ext cx="5715000" cy="411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JULY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1,279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F153-8E45-42FC-BC3D-B65D752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PET LICENSING WITH DOCUPET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6B754-4689-4362-B4C4-E7BE9BDF7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948" y="2683248"/>
            <a:ext cx="4185117" cy="27900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2013-71A9-4718-820F-0C01C483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7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28637</TotalTime>
  <Words>276</Words>
  <Application>Microsoft Office PowerPoint</Application>
  <PresentationFormat>On-screen Show (4:3)</PresentationFormat>
  <Paragraphs>71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PowerPoint Presentation</vt:lpstr>
      <vt:lpstr>Adoption Promotions</vt:lpstr>
      <vt:lpstr>Adoption Promotions</vt:lpstr>
      <vt:lpstr>Field Services</vt:lpstr>
      <vt:lpstr>   PET LICENSING WITH DOCUPET   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nick cullen</cp:lastModifiedBy>
  <cp:revision>392</cp:revision>
  <cp:lastPrinted>2022-04-20T18:47:11Z</cp:lastPrinted>
  <dcterms:created xsi:type="dcterms:W3CDTF">2016-01-04T18:12:42Z</dcterms:created>
  <dcterms:modified xsi:type="dcterms:W3CDTF">2022-08-15T21:46:04Z</dcterms:modified>
</cp:coreProperties>
</file>