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60" r:id="rId4"/>
    <p:sldId id="286" r:id="rId5"/>
    <p:sldId id="261" r:id="rId6"/>
    <p:sldId id="289" r:id="rId7"/>
    <p:sldId id="290" r:id="rId8"/>
    <p:sldId id="291" r:id="rId9"/>
    <p:sldId id="292" r:id="rId10"/>
    <p:sldId id="293" r:id="rId11"/>
    <p:sldId id="262" r:id="rId12"/>
    <p:sldId id="287" r:id="rId13"/>
    <p:sldId id="264" r:id="rId14"/>
    <p:sldId id="266" r:id="rId15"/>
    <p:sldId id="27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28" autoAdjust="0"/>
  </p:normalViewPr>
  <p:slideViewPr>
    <p:cSldViewPr>
      <p:cViewPr varScale="1">
        <p:scale>
          <a:sx n="114" d="100"/>
          <a:sy n="114" d="100"/>
        </p:scale>
        <p:origin x="24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1BD72F-AE99-42BC-868F-0BD000BD669C}" type="datetime1">
              <a:rPr lang="en-US" smtClean="0"/>
              <a:t>2/13/2023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2/13/2023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A51-ED22-46A5-8152-DAF46BD9CF5A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76AEEE-BD00-44E1-AEB0-DFBF6794D5E1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051" y="2438400"/>
            <a:ext cx="3313355" cy="170216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0D0DB9"/>
                </a:solidFill>
                <a:latin typeface="Californian FB" panose="0207040306080B030204" pitchFamily="18" charset="0"/>
              </a:rPr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66" y="4140560"/>
            <a:ext cx="3309803" cy="18792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Director’s Report</a:t>
            </a:r>
          </a:p>
          <a:p>
            <a:pPr algn="ctr"/>
            <a:r>
              <a:rPr lang="en-US" sz="20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January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203" y="240577"/>
            <a:ext cx="1713052" cy="17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10</a:t>
            </a:fld>
            <a:endParaRPr lang="en-US"/>
          </a:p>
        </p:txBody>
      </p:sp>
      <p:pic>
        <p:nvPicPr>
          <p:cNvPr id="13" name="Content Placeholder 12" descr="A picture containing text&#10;&#10;Description automatically generated">
            <a:extLst>
              <a:ext uri="{FF2B5EF4-FFF2-40B4-BE49-F238E27FC236}">
                <a16:creationId xmlns:a16="http://schemas.microsoft.com/office/drawing/2014/main" id="{411F5BEE-5D48-D7CD-822D-1A14C4550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1886743"/>
            <a:ext cx="3090863" cy="30908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356B42-976A-BA9A-64B3-8F14DDE4A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32 Dogs have been adopted at off-site adoption events since January.</a:t>
            </a:r>
          </a:p>
        </p:txBody>
      </p:sp>
    </p:spTree>
    <p:extLst>
      <p:ext uri="{BB962C8B-B14F-4D97-AF65-F5344CB8AC3E}">
        <p14:creationId xmlns:p14="http://schemas.microsoft.com/office/powerpoint/2010/main" val="165753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46171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6777317" cy="1143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63 dogs were returned to their owners in the field in January 2023.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221 dogs were secured on property by Animal Control Officers in January 2023.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11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000154"/>
              </p:ext>
            </p:extLst>
          </p:nvPr>
        </p:nvGraphicFramePr>
        <p:xfrm>
          <a:off x="1981200" y="990600"/>
          <a:ext cx="5715000" cy="41045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JANUARY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Per 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Lake Isabella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Mojave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408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Ridgecrest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Tehachapi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1,709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81000"/>
            <a:ext cx="3961505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Services-CAF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495800"/>
            <a:ext cx="6777317" cy="1752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3 Permits Issued/Inspections Passed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3 Inspection Failed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21 Citations Issued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47 Active CAF Permits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12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532525"/>
              </p:ext>
            </p:extLst>
          </p:nvPr>
        </p:nvGraphicFramePr>
        <p:xfrm>
          <a:off x="1981200" y="990600"/>
          <a:ext cx="5715000" cy="228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NOVEMBER/DECEMBER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CAF-Breeder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CAF-Rescue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CAF-Kennel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CAF-Boarding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434" y="841859"/>
            <a:ext cx="7017399" cy="54225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1" y="589616"/>
            <a:ext cx="7670263" cy="59270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January 2023:</a:t>
            </a:r>
          </a:p>
          <a:p>
            <a:pPr lvl="4"/>
            <a:r>
              <a:rPr lang="en-US" dirty="0"/>
              <a:t>480.58 hours of service were donated</a:t>
            </a:r>
          </a:p>
          <a:p>
            <a:pPr lvl="4"/>
            <a:r>
              <a:rPr lang="en-US" dirty="0"/>
              <a:t>82 new volunteers</a:t>
            </a:r>
          </a:p>
          <a:p>
            <a:pPr lvl="4"/>
            <a:r>
              <a:rPr lang="en-US" dirty="0"/>
              <a:t>95 active volunteers </a:t>
            </a:r>
          </a:p>
          <a:p>
            <a:pPr lvl="4"/>
            <a:r>
              <a:rPr lang="en-US" dirty="0"/>
              <a:t>To date, 480.58 hours of service have been donated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876800" cy="875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44845" y="2633990"/>
            <a:ext cx="6777317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27 dogs, 40 puppies, 2 cats and 10 kittens entered the Department’s Foster Care Program for a total of 79 animals in the months of January 2023.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282" y="3352800"/>
            <a:ext cx="233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75623" y="3886200"/>
            <a:ext cx="6777317" cy="9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282 cats were spayed or neutered and released in January 2023. Since 2013, 16,910 cats have been spayed or neutered, and returned to field.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282" y="4724400"/>
            <a:ext cx="301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5257800"/>
            <a:ext cx="677731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179 dogs, 94 puppies, 20 cats, and 50 kittens under 5 months of age were adopted for a total of 343 animals adopted from Kern County Animal Shelters in January 2023.</a:t>
            </a: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Vaccination Clinics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3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853249"/>
            <a:ext cx="3276600" cy="1854846"/>
          </a:xfrm>
          <a:prstGeom prst="rect">
            <a:avLst/>
          </a:prstGeom>
          <a:ln>
            <a:solidFill>
              <a:srgbClr val="0D0DB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22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January 2023</a:t>
            </a:r>
          </a:p>
          <a:p>
            <a:pPr marL="68580" indent="0" algn="ctr">
              <a:buNone/>
            </a:pPr>
            <a:r>
              <a:rPr lang="en-US" sz="2200" b="1">
                <a:solidFill>
                  <a:srgbClr val="0D0DB9"/>
                </a:solidFill>
                <a:latin typeface="Californian FB" panose="0207040306080B030204" pitchFamily="18" charset="0"/>
              </a:rPr>
              <a:t>(no clinics)</a:t>
            </a:r>
            <a:endParaRPr lang="en-US" sz="1400" b="1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115 rabies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39 DHPP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0 FVRCP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0 Microchips</a:t>
            </a:r>
          </a:p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Spay/Neuter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fontScale="40000" lnSpcReduction="20000"/>
          </a:bodyPr>
          <a:lstStyle/>
          <a:p>
            <a:r>
              <a:rPr lang="en-US" sz="4900" dirty="0"/>
              <a:t>Bakersfield Clinic January 9</a:t>
            </a:r>
            <a:r>
              <a:rPr lang="en-US" sz="4900" baseline="30000" dirty="0"/>
              <a:t>th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47 Spay/Neuter Surgeries</a:t>
            </a:r>
          </a:p>
          <a:p>
            <a:r>
              <a:rPr lang="en-US" sz="4900" dirty="0"/>
              <a:t>East Bakersfield Clinic January 12</a:t>
            </a:r>
            <a:r>
              <a:rPr lang="en-US" sz="4900" baseline="30000" dirty="0"/>
              <a:t>th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44 Spay/Neuter Surgeries</a:t>
            </a:r>
          </a:p>
          <a:p>
            <a:r>
              <a:rPr lang="en-US" sz="4900" dirty="0"/>
              <a:t>Lake Isabella Clinic January 20</a:t>
            </a:r>
            <a:r>
              <a:rPr lang="en-US" sz="4900" baseline="30000" dirty="0"/>
              <a:t>th</a:t>
            </a:r>
            <a:r>
              <a:rPr lang="en-US" sz="4900" dirty="0"/>
              <a:t>:</a:t>
            </a:r>
          </a:p>
          <a:p>
            <a:pPr lvl="4"/>
            <a:r>
              <a:rPr lang="en-US" sz="4900" b="1" i="1" dirty="0"/>
              <a:t>Cancelled/Rescheduled</a:t>
            </a:r>
          </a:p>
          <a:p>
            <a:r>
              <a:rPr lang="en-US" sz="4900" dirty="0"/>
              <a:t>Bakersfield Clinic January 30</a:t>
            </a:r>
            <a:r>
              <a:rPr lang="en-US" sz="4900" baseline="30000" dirty="0"/>
              <a:t>th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42 Spay/Neuter Surgeries</a:t>
            </a:r>
          </a:p>
          <a:p>
            <a:r>
              <a:rPr lang="en-US" sz="4900" dirty="0"/>
              <a:t>Bakersfield Clinic January 31</a:t>
            </a:r>
            <a:r>
              <a:rPr lang="en-US" sz="4900" baseline="30000" dirty="0"/>
              <a:t>st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33 Spay/Neuter Surgeries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0" lvl="4" indent="0">
              <a:buNone/>
            </a:pPr>
            <a:endParaRPr lang="en-US" baseline="30000" dirty="0"/>
          </a:p>
          <a:p>
            <a:pPr marL="1097280" lvl="4" indent="0">
              <a:buNone/>
            </a:pPr>
            <a:r>
              <a:rPr lang="en-US" baseline="30000" dirty="0"/>
              <a:t> </a:t>
            </a:r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118887" cy="2057400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marL="68580" indent="0">
              <a:buNone/>
            </a:pPr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179 dogs, 94 puppies under 5 months, 20 cats and 50 kittens under 5 months have been adopted.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236866"/>
            <a:ext cx="231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Adoptions Year To 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5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3200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Rescue Year To Date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3962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0D0DB9"/>
                </a:solidFill>
                <a:latin typeface="Californian FB" panose="0207040306080B030204" pitchFamily="18" charset="0"/>
              </a:rPr>
              <a:t>154 dogs, 94 puppies under 5 months, 7 cats and 4 kittens under 5 months have been saved by Rescue partners.</a:t>
            </a:r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EBF7-12F9-9CD9-19BD-E5873369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Streets of Bakersfield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BC1F1-F3D2-B293-0FF0-DA7D8B0F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6</a:t>
            </a:fld>
            <a:endParaRPr lang="en-US"/>
          </a:p>
        </p:txBody>
      </p:sp>
      <p:pic>
        <p:nvPicPr>
          <p:cNvPr id="8" name="Content Placeholder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CCB361F-75BD-9470-0CFC-DA4D4E3E6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53" y="2324100"/>
            <a:ext cx="4982307" cy="3508375"/>
          </a:xfrm>
        </p:spPr>
      </p:pic>
    </p:spTree>
    <p:extLst>
      <p:ext uri="{BB962C8B-B14F-4D97-AF65-F5344CB8AC3E}">
        <p14:creationId xmlns:p14="http://schemas.microsoft.com/office/powerpoint/2010/main" val="121473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6" descr="Logo, company name&#10;&#10;Description automatically generated">
            <a:extLst>
              <a:ext uri="{FF2B5EF4-FFF2-40B4-BE49-F238E27FC236}">
                <a16:creationId xmlns:a16="http://schemas.microsoft.com/office/drawing/2014/main" id="{9F268DA3-B7CC-5D1C-FD52-111FDAC209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350294"/>
            <a:ext cx="3419475" cy="3419475"/>
          </a:xfrm>
        </p:spPr>
      </p:pic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62694B8E-8821-1094-B5B9-A0F595C7B2B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311721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8</a:t>
            </a:fld>
            <a:endParaRPr lang="en-US"/>
          </a:p>
        </p:txBody>
      </p:sp>
      <p:pic>
        <p:nvPicPr>
          <p:cNvPr id="23" name="Content Placeholder 22" descr="Text&#10;&#10;Description automatically generated">
            <a:extLst>
              <a:ext uri="{FF2B5EF4-FFF2-40B4-BE49-F238E27FC236}">
                <a16:creationId xmlns:a16="http://schemas.microsoft.com/office/drawing/2014/main" id="{AE75E152-DACD-54B3-559D-DCE857AE1B8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26702"/>
            <a:ext cx="3419475" cy="2866659"/>
          </a:xfrm>
        </p:spPr>
      </p:pic>
      <p:pic>
        <p:nvPicPr>
          <p:cNvPr id="21" name="Content Placeholder 20" descr="A group of dogs&#10;&#10;Description automatically generated with medium confidence">
            <a:extLst>
              <a:ext uri="{FF2B5EF4-FFF2-40B4-BE49-F238E27FC236}">
                <a16:creationId xmlns:a16="http://schemas.microsoft.com/office/drawing/2014/main" id="{D89FB1E9-F085-6D28-499A-E6BE08CD522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290460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9</a:t>
            </a:fld>
            <a:endParaRPr lang="en-US"/>
          </a:p>
        </p:txBody>
      </p:sp>
      <p:pic>
        <p:nvPicPr>
          <p:cNvPr id="9" name="Content Placeholder 8" descr="Text, logo&#10;&#10;Description automatically generated">
            <a:extLst>
              <a:ext uri="{FF2B5EF4-FFF2-40B4-BE49-F238E27FC236}">
                <a16:creationId xmlns:a16="http://schemas.microsoft.com/office/drawing/2014/main" id="{522D5422-EFD7-73C5-F6F0-2A200D089FD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626702"/>
            <a:ext cx="3419475" cy="2866659"/>
          </a:xfrm>
        </p:spPr>
      </p:pic>
      <p:pic>
        <p:nvPicPr>
          <p:cNvPr id="11" name="Content Placeholder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C1EF092-F28C-F921-4D94-E2AED0DDC72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327649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39272</TotalTime>
  <Words>402</Words>
  <Application>Microsoft Office PowerPoint</Application>
  <PresentationFormat>On-screen Show (4:3)</PresentationFormat>
  <Paragraphs>113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Californian FB</vt:lpstr>
      <vt:lpstr>Century Gothic</vt:lpstr>
      <vt:lpstr>Wingdings 2</vt:lpstr>
      <vt:lpstr>Austin</vt:lpstr>
      <vt:lpstr>Kern County Animal Services</vt:lpstr>
      <vt:lpstr>Program Highlights</vt:lpstr>
      <vt:lpstr>PowerPoint Presentation</vt:lpstr>
      <vt:lpstr>Spay/Neuter Program</vt:lpstr>
      <vt:lpstr>PowerPoint Presentation</vt:lpstr>
      <vt:lpstr>Streets of Bakersfield</vt:lpstr>
      <vt:lpstr>Out In The Community…</vt:lpstr>
      <vt:lpstr>Out In The Community…</vt:lpstr>
      <vt:lpstr>Out In The Community…</vt:lpstr>
      <vt:lpstr>Out In The Community…</vt:lpstr>
      <vt:lpstr>Field Services</vt:lpstr>
      <vt:lpstr>Field Services-CAF</vt:lpstr>
      <vt:lpstr>PowerPoint Presentation</vt:lpstr>
      <vt:lpstr>PowerPoint Presentation</vt:lpstr>
      <vt:lpstr>Volunteer Program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nick cullen</cp:lastModifiedBy>
  <cp:revision>424</cp:revision>
  <cp:lastPrinted>2022-04-20T18:47:11Z</cp:lastPrinted>
  <dcterms:created xsi:type="dcterms:W3CDTF">2016-01-04T18:12:42Z</dcterms:created>
  <dcterms:modified xsi:type="dcterms:W3CDTF">2023-02-14T20:14:29Z</dcterms:modified>
</cp:coreProperties>
</file>