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0" r:id="rId4"/>
    <p:sldId id="286" r:id="rId5"/>
    <p:sldId id="297" r:id="rId6"/>
    <p:sldId id="261" r:id="rId7"/>
    <p:sldId id="289" r:id="rId8"/>
    <p:sldId id="290" r:id="rId9"/>
    <p:sldId id="291" r:id="rId10"/>
    <p:sldId id="296" r:id="rId11"/>
    <p:sldId id="262" r:id="rId12"/>
    <p:sldId id="287" r:id="rId13"/>
    <p:sldId id="264" r:id="rId14"/>
    <p:sldId id="266" r:id="rId15"/>
    <p:sldId id="294" r:id="rId16"/>
    <p:sldId id="295" r:id="rId17"/>
    <p:sldId id="27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25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4/7/2023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4/7/2023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February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E75E152-DACD-54B3-559D-DCE857AE1B8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89FB1E9-F085-6D28-499A-E6BE08CD52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412084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44 dogs were returned to their owners in the field in February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149 dogs were secured on property by Animal Control Officers in February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11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72386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FEBRUARY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16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49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12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91989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FEBRUARY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4" y="841859"/>
            <a:ext cx="7017399" cy="54225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3" cy="59270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2" cy="59270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2" cy="59270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February 2023:</a:t>
            </a:r>
          </a:p>
          <a:p>
            <a:pPr lvl="4"/>
            <a:r>
              <a:rPr lang="en-US" dirty="0"/>
              <a:t>486.61 hours of service were donated</a:t>
            </a:r>
          </a:p>
          <a:p>
            <a:pPr lvl="4"/>
            <a:r>
              <a:rPr lang="en-US" dirty="0"/>
              <a:t>38 new volunteers</a:t>
            </a:r>
          </a:p>
          <a:p>
            <a:pPr lvl="4"/>
            <a:r>
              <a:rPr lang="en-US" dirty="0"/>
              <a:t>93 active volunteers </a:t>
            </a:r>
          </a:p>
          <a:p>
            <a:pPr lvl="4"/>
            <a:r>
              <a:rPr lang="en-US" dirty="0"/>
              <a:t>To date, 960.64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20 dogs, 50 puppies, 6 cats and 16 kittens entered the Department’s Foster Care Program for a total of 92 animals in the months of February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278 cats were spayed or neutered and released in February 2023. Since 2013, 17,188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204 dogs, 135 puppies, 27 cats, and 25 kittens under 5 months of age were adopted for a total of 391 animals adopted from Kern County Animal Shelters in February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February 2023</a:t>
            </a:r>
          </a:p>
          <a:p>
            <a:pPr marL="68580" indent="0" algn="ctr">
              <a:buNone/>
            </a:pP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233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313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41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106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25000" lnSpcReduction="20000"/>
          </a:bodyPr>
          <a:lstStyle/>
          <a:p>
            <a:r>
              <a:rPr lang="en-US" sz="4900" dirty="0"/>
              <a:t>Bakersfield Clinic February 6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37 Spay/Neuter Surgeries</a:t>
            </a:r>
          </a:p>
          <a:p>
            <a:r>
              <a:rPr lang="en-US" sz="4900" dirty="0"/>
              <a:t>East Bakersfield Clinic February 7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40 Spay/Neuter Surgeries</a:t>
            </a:r>
          </a:p>
          <a:p>
            <a:r>
              <a:rPr lang="en-US" sz="4900" dirty="0"/>
              <a:t>Bakersfield Clinic February 17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46 Spay/Neuter Surgeries</a:t>
            </a:r>
          </a:p>
          <a:p>
            <a:r>
              <a:rPr lang="en-US" sz="4900" dirty="0"/>
              <a:t>Bakersfield Clinic February 18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46 Spay/Neuter Surgeries</a:t>
            </a:r>
          </a:p>
          <a:p>
            <a:r>
              <a:rPr lang="en-US" sz="4900" dirty="0"/>
              <a:t>Lamont Clinic February 21</a:t>
            </a:r>
            <a:r>
              <a:rPr lang="en-US" sz="4900" baseline="30000" dirty="0"/>
              <a:t>st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45 Spay/Neuter Surgeries</a:t>
            </a:r>
          </a:p>
          <a:p>
            <a:r>
              <a:rPr lang="en-US" sz="5700" dirty="0"/>
              <a:t>World Spay Day 1 February 28</a:t>
            </a:r>
            <a:r>
              <a:rPr lang="en-US" sz="5700" baseline="30000" dirty="0"/>
              <a:t>th</a:t>
            </a:r>
            <a:r>
              <a:rPr lang="en-US" sz="5700" dirty="0"/>
              <a:t>:</a:t>
            </a:r>
          </a:p>
          <a:p>
            <a:pPr lvl="4"/>
            <a:r>
              <a:rPr lang="en-US" sz="4900" dirty="0"/>
              <a:t>61 Spay/Neuter Surgeries</a:t>
            </a:r>
          </a:p>
          <a:p>
            <a:r>
              <a:rPr lang="en-US" sz="5700" dirty="0"/>
              <a:t>World Spay Day 2 February 28</a:t>
            </a:r>
            <a:r>
              <a:rPr lang="en-US" sz="5700" baseline="30000" dirty="0"/>
              <a:t>th</a:t>
            </a:r>
            <a:r>
              <a:rPr lang="en-US" sz="5700" dirty="0"/>
              <a:t>:</a:t>
            </a:r>
          </a:p>
          <a:p>
            <a:pPr lvl="4"/>
            <a:r>
              <a:rPr lang="en-US" sz="4900" dirty="0"/>
              <a:t>23 Spay/Neuter Surgeries</a:t>
            </a:r>
          </a:p>
          <a:p>
            <a:r>
              <a:rPr lang="en-US" sz="5700" dirty="0"/>
              <a:t>298 Spay/Neuter Surgeries Completed Total</a:t>
            </a:r>
          </a:p>
          <a:p>
            <a:pPr marL="1097280" lvl="4" indent="0">
              <a:buNone/>
            </a:pPr>
            <a:endParaRPr lang="en-US" sz="4900" dirty="0"/>
          </a:p>
          <a:p>
            <a:endParaRPr lang="en-US" sz="5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 Spay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CB361F-75BD-9470-0CFC-DA4D4E3E6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353" y="2324100"/>
            <a:ext cx="4982307" cy="3508375"/>
          </a:xfrm>
        </p:spPr>
      </p:pic>
    </p:spTree>
    <p:extLst>
      <p:ext uri="{BB962C8B-B14F-4D97-AF65-F5344CB8AC3E}">
        <p14:creationId xmlns:p14="http://schemas.microsoft.com/office/powerpoint/2010/main" val="89295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611 dogs, 376 puppies under 5 months, 86 cats and 86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6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391 dogs, 229 puppies under 5 months, 15 cats and 10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CB361F-75BD-9470-0CFC-DA4D4E3E6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353" y="2324100"/>
            <a:ext cx="4982307" cy="3508375"/>
          </a:xfrm>
        </p:spPr>
      </p:pic>
    </p:spTree>
    <p:extLst>
      <p:ext uri="{BB962C8B-B14F-4D97-AF65-F5344CB8AC3E}">
        <p14:creationId xmlns:p14="http://schemas.microsoft.com/office/powerpoint/2010/main" val="121473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268DA3-B7CC-5D1C-FD52-111FDAC209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694B8E-8821-1094-B5B9-A0F595C7B2B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E75E152-DACD-54B3-559D-DCE857AE1B8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89FB1E9-F085-6D28-499A-E6BE08CD52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2904609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63789</TotalTime>
  <Words>416</Words>
  <Application>Microsoft Office PowerPoint</Application>
  <PresentationFormat>On-screen Show (4:3)</PresentationFormat>
  <Paragraphs>121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World Spay Day</vt:lpstr>
      <vt:lpstr>PowerPoint Presentation</vt:lpstr>
      <vt:lpstr>Streets of Bakersfield</vt:lpstr>
      <vt:lpstr>Out In The Community…</vt:lpstr>
      <vt:lpstr>Out In The Community…</vt:lpstr>
      <vt:lpstr>Out In The Community…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428</cp:revision>
  <cp:lastPrinted>2022-04-20T18:47:11Z</cp:lastPrinted>
  <dcterms:created xsi:type="dcterms:W3CDTF">2016-01-04T18:12:42Z</dcterms:created>
  <dcterms:modified xsi:type="dcterms:W3CDTF">2023-04-07T23:59:39Z</dcterms:modified>
</cp:coreProperties>
</file>