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63" r:id="rId3"/>
    <p:sldId id="260" r:id="rId4"/>
    <p:sldId id="286" r:id="rId5"/>
    <p:sldId id="300" r:id="rId6"/>
    <p:sldId id="303" r:id="rId7"/>
    <p:sldId id="302" r:id="rId8"/>
    <p:sldId id="261" r:id="rId9"/>
    <p:sldId id="306" r:id="rId10"/>
    <p:sldId id="307" r:id="rId11"/>
    <p:sldId id="290" r:id="rId12"/>
    <p:sldId id="304" r:id="rId13"/>
    <p:sldId id="308" r:id="rId14"/>
    <p:sldId id="309" r:id="rId15"/>
    <p:sldId id="310" r:id="rId16"/>
    <p:sldId id="311" r:id="rId17"/>
    <p:sldId id="291" r:id="rId18"/>
    <p:sldId id="296" r:id="rId19"/>
    <p:sldId id="262" r:id="rId20"/>
    <p:sldId id="287" r:id="rId21"/>
    <p:sldId id="264" r:id="rId22"/>
    <p:sldId id="266" r:id="rId23"/>
    <p:sldId id="294" r:id="rId24"/>
    <p:sldId id="295" r:id="rId25"/>
    <p:sldId id="270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28" autoAdjust="0"/>
  </p:normalViewPr>
  <p:slideViewPr>
    <p:cSldViewPr>
      <p:cViewPr varScale="1">
        <p:scale>
          <a:sx n="114" d="100"/>
          <a:sy n="114" d="100"/>
        </p:scale>
        <p:origin x="31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1BD72F-AE99-42BC-868F-0BD000BD669C}" type="datetime1">
              <a:rPr lang="en-US" smtClean="0"/>
              <a:t>8/29/2023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8/29/2023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A51-ED22-46A5-8152-DAF46BD9CF5A}" type="datetime1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76AEEE-BD00-44E1-AEB0-DFBF6794D5E1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051" y="243840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D0DB9"/>
                </a:solidFill>
                <a:latin typeface="Californian FB" panose="0207040306080B030204" pitchFamily="18" charset="0"/>
              </a:rPr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66" y="4140560"/>
            <a:ext cx="3309803" cy="18792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Director’s Report</a:t>
            </a:r>
          </a:p>
          <a:p>
            <a:pPr algn="ctr"/>
            <a:r>
              <a:rPr lang="en-US" sz="20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July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203" y="240577"/>
            <a:ext cx="1713052" cy="17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EBF7-12F9-9CD9-19BD-E5873369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Streets of Bakersfield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BC1F1-F3D2-B293-0FF0-DA7D8B0F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10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B30367-DE98-EE5D-A4AE-A4A6F1FB46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626702"/>
            <a:ext cx="3419475" cy="2866659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5686085-37B2-F83F-D8B1-E8F261732A4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626702"/>
            <a:ext cx="3419475" cy="2866659"/>
          </a:xfrm>
        </p:spPr>
      </p:pic>
    </p:spTree>
    <p:extLst>
      <p:ext uri="{BB962C8B-B14F-4D97-AF65-F5344CB8AC3E}">
        <p14:creationId xmlns:p14="http://schemas.microsoft.com/office/powerpoint/2010/main" val="48631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11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3117218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12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173677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13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12776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14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2262" y="2313431"/>
            <a:ext cx="3419475" cy="34194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8AD5C3-EB39-F492-0A17-B472CEEFBE6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8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15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2262" y="2313431"/>
            <a:ext cx="3419475" cy="34194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8AD5C3-EB39-F492-0A17-B472CEEFBE6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50899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17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560725-4DA4-5F86-57B5-971A139C3F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1904C68-D501-673C-66F4-839444F4F36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7128" y="2312988"/>
            <a:ext cx="2795269" cy="3494087"/>
          </a:xfrm>
        </p:spPr>
      </p:pic>
    </p:spTree>
    <p:extLst>
      <p:ext uri="{BB962C8B-B14F-4D97-AF65-F5344CB8AC3E}">
        <p14:creationId xmlns:p14="http://schemas.microsoft.com/office/powerpoint/2010/main" val="290460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18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6DD52D-ACC4-B14E-933B-5596F94167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320" y="2312988"/>
            <a:ext cx="2698810" cy="3494087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192A6AB-1E93-9F58-27B6-004CE9738FE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626702"/>
            <a:ext cx="3419475" cy="2866659"/>
          </a:xfrm>
        </p:spPr>
      </p:pic>
    </p:spTree>
    <p:extLst>
      <p:ext uri="{BB962C8B-B14F-4D97-AF65-F5344CB8AC3E}">
        <p14:creationId xmlns:p14="http://schemas.microsoft.com/office/powerpoint/2010/main" val="4120848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6171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D0DB9"/>
                </a:solidFill>
                <a:latin typeface="Californian FB" panose="0207040306080B030204" pitchFamily="18" charset="0"/>
              </a:rPr>
              <a:t>60 dogs were returned to their owners in the field in July 2023.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0D0DB9"/>
                </a:solidFill>
                <a:latin typeface="Californian FB" panose="0207040306080B030204" pitchFamily="18" charset="0"/>
              </a:rPr>
              <a:t>51 dogs were secured on property by Animal Control Officers in July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19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08527"/>
              </p:ext>
            </p:extLst>
          </p:nvPr>
        </p:nvGraphicFramePr>
        <p:xfrm>
          <a:off x="1981200" y="990600"/>
          <a:ext cx="5715000" cy="41045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July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Per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Lake Isabella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Mojave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Ridgecrest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Tehachapi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1,402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875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44845" y="263399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33 dogs, 49 puppies, 2 cats and 121 kittens entered the Department’s Foster Care Program for a total of 205 animals in the month of July 2023.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282" y="3352800"/>
            <a:ext cx="23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623" y="3886200"/>
            <a:ext cx="6777317" cy="9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233 cats were spayed or neutered and released in July 2023. Since 2013, 18,362 cats have been spayed or neutered, and returned to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282" y="4724400"/>
            <a:ext cx="30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5257800"/>
            <a:ext cx="677731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199 dogs, 133 puppies, 11 cats, and 212 kittens under 5 months of age were adopted for a total of 555 animals adopted from Kern County Animal Shelters in July 2023.</a:t>
            </a: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81000"/>
            <a:ext cx="3961505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Services-CAF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495800"/>
            <a:ext cx="6777317" cy="1752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3 Permits Issued/Inspections Passed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4 Inspection Failed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22 Citations Issued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57 Active CAF Permits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20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14462"/>
              </p:ext>
            </p:extLst>
          </p:nvPr>
        </p:nvGraphicFramePr>
        <p:xfrm>
          <a:off x="1981200" y="990600"/>
          <a:ext cx="5715000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JULY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CAF-Breeder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CAF-Rescue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CAF-Kennel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CAF-Boarding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5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435" y="841859"/>
            <a:ext cx="7017395" cy="54225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2" y="589616"/>
            <a:ext cx="7670259" cy="59270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2" y="589616"/>
            <a:ext cx="7670259" cy="59270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39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2" y="589616"/>
            <a:ext cx="7670259" cy="59270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5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July 2023:</a:t>
            </a:r>
          </a:p>
          <a:p>
            <a:pPr lvl="4"/>
            <a:r>
              <a:rPr lang="en-US" dirty="0"/>
              <a:t>609.58 hours of service were donated</a:t>
            </a:r>
          </a:p>
          <a:p>
            <a:pPr lvl="4"/>
            <a:r>
              <a:rPr lang="en-US" dirty="0"/>
              <a:t>44 new volunteers</a:t>
            </a:r>
          </a:p>
          <a:p>
            <a:pPr lvl="4"/>
            <a:r>
              <a:rPr lang="en-US" dirty="0"/>
              <a:t>90 active volunteers </a:t>
            </a:r>
          </a:p>
          <a:p>
            <a:pPr lvl="4"/>
            <a:r>
              <a:rPr lang="en-US" dirty="0"/>
              <a:t>To date, 4,024.23 hours of service have been donated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Vaccination Clinics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3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853249"/>
            <a:ext cx="3276600" cy="1854846"/>
          </a:xfrm>
          <a:prstGeom prst="rect">
            <a:avLst/>
          </a:prstGeom>
          <a:ln>
            <a:solidFill>
              <a:srgbClr val="0D0DB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2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July 2023</a:t>
            </a:r>
          </a:p>
          <a:p>
            <a:pPr marL="68580" indent="0" algn="ctr">
              <a:buNone/>
            </a:pPr>
            <a:endParaRPr lang="en-US" sz="1400" b="1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275 rabies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265 DHPP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76 FVRCP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204 Microchips</a:t>
            </a: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Spay/Neuter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fontScale="47500" lnSpcReduction="20000"/>
          </a:bodyPr>
          <a:lstStyle/>
          <a:p>
            <a:r>
              <a:rPr lang="en-US" sz="4900" dirty="0"/>
              <a:t>Bakersfield Clinic July 7th:</a:t>
            </a:r>
          </a:p>
          <a:p>
            <a:pPr lvl="4"/>
            <a:r>
              <a:rPr lang="en-US" sz="4900" dirty="0"/>
              <a:t>29 Spay/Neuter Surgeries</a:t>
            </a:r>
          </a:p>
          <a:p>
            <a:r>
              <a:rPr lang="en-US" sz="4900" dirty="0"/>
              <a:t>Bakersfield Clinic July 31st:</a:t>
            </a:r>
          </a:p>
          <a:p>
            <a:pPr lvl="4"/>
            <a:r>
              <a:rPr lang="en-US" sz="4900" dirty="0"/>
              <a:t>54 Spay/Neuter Surgeries</a:t>
            </a:r>
          </a:p>
          <a:p>
            <a:pPr marL="68580" indent="0">
              <a:buNone/>
            </a:pPr>
            <a:endParaRPr lang="en-US" sz="6500" dirty="0"/>
          </a:p>
          <a:p>
            <a:pPr marL="1097280" lvl="4" indent="0">
              <a:buNone/>
            </a:pPr>
            <a:endParaRPr lang="en-US" sz="4900" dirty="0"/>
          </a:p>
          <a:p>
            <a:endParaRPr lang="en-US" sz="57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0" lvl="4" indent="0">
              <a:buNone/>
            </a:pPr>
            <a:endParaRPr lang="en-US" baseline="30000" dirty="0"/>
          </a:p>
          <a:p>
            <a:pPr marL="1097280" lvl="4" indent="0">
              <a:buNone/>
            </a:pPr>
            <a:r>
              <a:rPr lang="en-US" baseline="30000" dirty="0"/>
              <a:t> </a:t>
            </a:r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88435" y="841859"/>
            <a:ext cx="7017395" cy="54225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0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88435" y="841859"/>
            <a:ext cx="7017395" cy="54225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1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88435" y="841859"/>
            <a:ext cx="7017395" cy="54225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0703"/>
            <a:ext cx="7118887" cy="205740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68580" indent="0">
              <a:buNone/>
            </a:pPr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1286 dogs, 800 puppies under 5 months, 145 cats and 529 kittens under 5 months have been adopted.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4766" y="589616"/>
            <a:ext cx="2310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Adoptions Year To 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8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24384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Rescue Year To Date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90600" y="2982099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759 dogs, 678 puppies under 5 months, 52 cats and 61 kittens under 5 months have been saved by Rescue partners.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553D9-E84C-0A1E-C8A0-4DB7E6DCF0B3}"/>
              </a:ext>
            </a:extLst>
          </p:cNvPr>
          <p:cNvSpPr txBox="1"/>
          <p:nvPr/>
        </p:nvSpPr>
        <p:spPr>
          <a:xfrm>
            <a:off x="1066800" y="4800600"/>
            <a:ext cx="693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459 dogs (8%) and 11 cats have been reclaimed by owners.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D0DB9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D5C7-F893-279F-609E-9FDCDA5F4603}"/>
              </a:ext>
            </a:extLst>
          </p:cNvPr>
          <p:cNvSpPr/>
          <p:nvPr/>
        </p:nvSpPr>
        <p:spPr>
          <a:xfrm>
            <a:off x="2819400" y="4049515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Owner Reclaims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EBF7-12F9-9CD9-19BD-E5873369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Streets of Bakersfield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BC1F1-F3D2-B293-0FF0-DA7D8B0F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9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B30367-DE98-EE5D-A4AE-A4A6F1FB46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626702"/>
            <a:ext cx="3419475" cy="2866659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5686085-37B2-F83F-D8B1-E8F261732A4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626702"/>
            <a:ext cx="3419475" cy="2866659"/>
          </a:xfrm>
        </p:spPr>
      </p:pic>
    </p:spTree>
    <p:extLst>
      <p:ext uri="{BB962C8B-B14F-4D97-AF65-F5344CB8AC3E}">
        <p14:creationId xmlns:p14="http://schemas.microsoft.com/office/powerpoint/2010/main" val="1680163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91689</TotalTime>
  <Words>385</Words>
  <Application>Microsoft Office PowerPoint</Application>
  <PresentationFormat>On-screen Show (4:3)</PresentationFormat>
  <Paragraphs>126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Californian FB</vt:lpstr>
      <vt:lpstr>Century Gothic</vt:lpstr>
      <vt:lpstr>Wingdings 2</vt:lpstr>
      <vt:lpstr>Austin</vt:lpstr>
      <vt:lpstr>Kern County Animal Services</vt:lpstr>
      <vt:lpstr>Program Highlights</vt:lpstr>
      <vt:lpstr>PowerPoint Presentation</vt:lpstr>
      <vt:lpstr>Spay/Neuter Program</vt:lpstr>
      <vt:lpstr>PowerPoint Presentation</vt:lpstr>
      <vt:lpstr>PowerPoint Presentation</vt:lpstr>
      <vt:lpstr>PowerPoint Presentation</vt:lpstr>
      <vt:lpstr>PowerPoint Presentation</vt:lpstr>
      <vt:lpstr>Streets of Bakersfield</vt:lpstr>
      <vt:lpstr>Streets of Bakersfield</vt:lpstr>
      <vt:lpstr>Adoption Promotions</vt:lpstr>
      <vt:lpstr>Adoption Promotions</vt:lpstr>
      <vt:lpstr>Adoption Promotions</vt:lpstr>
      <vt:lpstr>Adoption Promotions</vt:lpstr>
      <vt:lpstr>Adoption Promotions</vt:lpstr>
      <vt:lpstr>Adoption Promotions</vt:lpstr>
      <vt:lpstr>Out In The Community…</vt:lpstr>
      <vt:lpstr>Out In The Community…</vt:lpstr>
      <vt:lpstr>Field Services</vt:lpstr>
      <vt:lpstr>Field Services-CAF</vt:lpstr>
      <vt:lpstr>PowerPoint Presentation</vt:lpstr>
      <vt:lpstr>PowerPoint Presentation</vt:lpstr>
      <vt:lpstr>PowerPoint Presentation</vt:lpstr>
      <vt:lpstr>PowerPoint Presentation</vt:lpstr>
      <vt:lpstr>Volunteer Program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Nicholas Cullen</cp:lastModifiedBy>
  <cp:revision>465</cp:revision>
  <cp:lastPrinted>2022-04-20T18:47:11Z</cp:lastPrinted>
  <dcterms:created xsi:type="dcterms:W3CDTF">2016-01-04T18:12:42Z</dcterms:created>
  <dcterms:modified xsi:type="dcterms:W3CDTF">2023-08-30T18:46:10Z</dcterms:modified>
</cp:coreProperties>
</file>