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63" r:id="rId3"/>
    <p:sldId id="260" r:id="rId4"/>
    <p:sldId id="286" r:id="rId5"/>
    <p:sldId id="300" r:id="rId6"/>
    <p:sldId id="303" r:id="rId7"/>
    <p:sldId id="302" r:id="rId8"/>
    <p:sldId id="261" r:id="rId9"/>
    <p:sldId id="314" r:id="rId10"/>
    <p:sldId id="315" r:id="rId11"/>
    <p:sldId id="290" r:id="rId12"/>
    <p:sldId id="308" r:id="rId13"/>
    <p:sldId id="311" r:id="rId14"/>
    <p:sldId id="312" r:id="rId15"/>
    <p:sldId id="313" r:id="rId16"/>
    <p:sldId id="310" r:id="rId17"/>
    <p:sldId id="317" r:id="rId18"/>
    <p:sldId id="318" r:id="rId19"/>
    <p:sldId id="262" r:id="rId20"/>
    <p:sldId id="287" r:id="rId21"/>
    <p:sldId id="264" r:id="rId22"/>
    <p:sldId id="266" r:id="rId23"/>
    <p:sldId id="294" r:id="rId24"/>
    <p:sldId id="295" r:id="rId25"/>
    <p:sldId id="27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15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11/14/2023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11/14/2023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11/14/2023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11/14/2023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11/14/2023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11/14/2023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October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2286733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Offsite Adoptions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Offsite Adoptions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1277655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Offsite Adoptions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0534945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and about…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4066971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490" y="647700"/>
            <a:ext cx="7024744" cy="1104900"/>
          </a:xfrm>
        </p:spPr>
        <p:txBody>
          <a:bodyPr/>
          <a:lstStyle/>
          <a:p>
            <a:pPr algn="ctr"/>
            <a:r>
              <a:rPr lang="en-US" dirty="0"/>
              <a:t>Out and about…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413" y="2438400"/>
            <a:ext cx="3071812" cy="3071812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29892" y="1965567"/>
            <a:ext cx="3864769" cy="3864769"/>
          </a:xfrm>
        </p:spPr>
      </p:pic>
      <p:pic>
        <p:nvPicPr>
          <p:cNvPr id="5" name="Picture 4" descr="Two people in clothing standing next to each other&#10;&#10;Description automatically generated">
            <a:extLst>
              <a:ext uri="{FF2B5EF4-FFF2-40B4-BE49-F238E27FC236}">
                <a16:creationId xmlns:a16="http://schemas.microsoft.com/office/drawing/2014/main" id="{E7679167-1353-A622-BCD8-8816BB6B3F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42" y="2667000"/>
            <a:ext cx="2657475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835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Registered Veterinary Technician Appreciation Week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262" y="2313431"/>
            <a:ext cx="3419475" cy="34194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AD5C3-EB39-F492-0A17-B472CEEFBE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9901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833-978-3916 “LOST”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262" y="2313431"/>
            <a:ext cx="3419475" cy="3419475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8AD5C3-EB39-F492-0A17-B472CEEFBE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112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5677" y="2307139"/>
            <a:ext cx="3419475" cy="3419475"/>
          </a:xfrm>
        </p:spPr>
      </p:pic>
      <p:pic>
        <p:nvPicPr>
          <p:cNvPr id="6" name="Content Placeholder 5" descr="A poster for a halloween event&#10;&#10;Description automatically generated">
            <a:extLst>
              <a:ext uri="{FF2B5EF4-FFF2-40B4-BE49-F238E27FC236}">
                <a16:creationId xmlns:a16="http://schemas.microsoft.com/office/drawing/2014/main" id="{7EA90FD7-CDA1-F8E3-BD04-CC96160F6AB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1785669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61 dogs were returned to their owners in the field in October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87 dogs were secured on property by Animal Control Officers in October 2023.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19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593197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October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205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143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1,551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36 dogs, 45 puppies, 1 cat and 127 kittens entered the Department’s Foster Care Program for a total of 209 animals in the month of October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306 cats were spayed or neutered and released in October 2023. Year-to-date, 2,563 cats have gone through the program, and since 2013 19,191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194 dogs, 68 puppies, 20 cats, and 99 kittens under 5 months of age were adopted for a total of 381 animals adopted from Kern County Animal Shelters in October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10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64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20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830930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OCTOBER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4" cy="54225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8" cy="59270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7" cy="59270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7" cy="59270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October 2023:</a:t>
            </a:r>
          </a:p>
          <a:p>
            <a:pPr lvl="4"/>
            <a:r>
              <a:rPr lang="en-US" dirty="0"/>
              <a:t>445.08 hours of service were donated</a:t>
            </a:r>
          </a:p>
          <a:p>
            <a:pPr lvl="4"/>
            <a:r>
              <a:rPr lang="en-US" dirty="0"/>
              <a:t>34 new volunteers</a:t>
            </a:r>
          </a:p>
          <a:p>
            <a:pPr lvl="4"/>
            <a:r>
              <a:rPr lang="en-US" dirty="0"/>
              <a:t>80 active volunteers </a:t>
            </a:r>
          </a:p>
          <a:p>
            <a:pPr lvl="4"/>
            <a:r>
              <a:rPr lang="en-US" dirty="0"/>
              <a:t>To date, 5,789.78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October 2023</a:t>
            </a:r>
          </a:p>
          <a:p>
            <a:pPr marL="68580" indent="0" algn="ctr">
              <a:buNone/>
            </a:pP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170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169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53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69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40000" lnSpcReduction="20000"/>
          </a:bodyPr>
          <a:lstStyle/>
          <a:p>
            <a:r>
              <a:rPr lang="en-US" sz="4900" dirty="0"/>
              <a:t>Bakersfield Clinic October 11th:</a:t>
            </a:r>
          </a:p>
          <a:p>
            <a:pPr lvl="4"/>
            <a:r>
              <a:rPr lang="en-US" sz="4900" dirty="0"/>
              <a:t>47 Spay/Neuter Surgeries</a:t>
            </a:r>
          </a:p>
          <a:p>
            <a:r>
              <a:rPr lang="en-US" sz="4900" dirty="0"/>
              <a:t>East Bakersfield Clinic October 12th:</a:t>
            </a:r>
          </a:p>
          <a:p>
            <a:pPr lvl="4"/>
            <a:r>
              <a:rPr lang="en-US" sz="4900" dirty="0"/>
              <a:t>41 Spay/Neuter Surgeries</a:t>
            </a:r>
          </a:p>
          <a:p>
            <a:r>
              <a:rPr lang="en-US" sz="4900" dirty="0"/>
              <a:t>East Bakersfield Clinic October 23rd:</a:t>
            </a:r>
          </a:p>
          <a:p>
            <a:pPr lvl="4"/>
            <a:r>
              <a:rPr lang="en-US" sz="4900" dirty="0"/>
              <a:t>49 Spay/Neuter Surgeries</a:t>
            </a:r>
          </a:p>
          <a:p>
            <a:pPr marL="68580" indent="0">
              <a:buNone/>
            </a:pPr>
            <a:endParaRPr lang="en-US" sz="6500" dirty="0"/>
          </a:p>
          <a:p>
            <a:pPr marL="1097280" lvl="4" indent="0">
              <a:buNone/>
            </a:pPr>
            <a:endParaRPr lang="en-US" sz="4900" dirty="0"/>
          </a:p>
          <a:p>
            <a:endParaRPr lang="en-US" sz="5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3" cy="54225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3" cy="54225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3" cy="542253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03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1907 dogs, 1088 puppies under 5 months, 189 cats and 936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4766" y="589616"/>
            <a:ext cx="231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8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438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0600" y="2982099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1083 dogs, 956 puppies under 5 months, 69 cats and 94 kittens under 5 months have been saved by Rescue partners.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553D9-E84C-0A1E-C8A0-4DB7E6DCF0B3}"/>
              </a:ext>
            </a:extLst>
          </p:cNvPr>
          <p:cNvSpPr txBox="1"/>
          <p:nvPr/>
        </p:nvSpPr>
        <p:spPr>
          <a:xfrm>
            <a:off x="1066800" y="4800600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652 dogs (8%) and 12 cats have been reclaimed by owners.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0DB9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D5C7-F893-279F-609E-9FDCDA5F4603}"/>
              </a:ext>
            </a:extLst>
          </p:cNvPr>
          <p:cNvSpPr/>
          <p:nvPr/>
        </p:nvSpPr>
        <p:spPr>
          <a:xfrm>
            <a:off x="2819400" y="404951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Owner Reclaims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9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10759626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93503</TotalTime>
  <Words>409</Words>
  <Application>Microsoft Office PowerPoint</Application>
  <PresentationFormat>On-screen Show (4:3)</PresentationFormat>
  <Paragraphs>128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PowerPoint Presentation</vt:lpstr>
      <vt:lpstr>PowerPoint Presentation</vt:lpstr>
      <vt:lpstr>PowerPoint Presentation</vt:lpstr>
      <vt:lpstr>PowerPoint Presentation</vt:lpstr>
      <vt:lpstr>Adoption Promotions</vt:lpstr>
      <vt:lpstr>Adoption Promotions</vt:lpstr>
      <vt:lpstr>Offsite Adoptions</vt:lpstr>
      <vt:lpstr>Offsite Adoptions</vt:lpstr>
      <vt:lpstr>Offsite Adoptions</vt:lpstr>
      <vt:lpstr>Out and about…</vt:lpstr>
      <vt:lpstr>Out and about…</vt:lpstr>
      <vt:lpstr>Registered Veterinary Technician Appreciation Week </vt:lpstr>
      <vt:lpstr>833-978-3916 “LOST” </vt:lpstr>
      <vt:lpstr>Streets Of Bakersfield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Nicholas Cullen</cp:lastModifiedBy>
  <cp:revision>484</cp:revision>
  <cp:lastPrinted>2022-04-20T18:47:11Z</cp:lastPrinted>
  <dcterms:created xsi:type="dcterms:W3CDTF">2016-01-04T18:12:42Z</dcterms:created>
  <dcterms:modified xsi:type="dcterms:W3CDTF">2023-11-15T18:22:27Z</dcterms:modified>
</cp:coreProperties>
</file>