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63" r:id="rId3"/>
    <p:sldId id="260" r:id="rId4"/>
    <p:sldId id="286" r:id="rId5"/>
    <p:sldId id="300" r:id="rId6"/>
    <p:sldId id="303" r:id="rId7"/>
    <p:sldId id="302" r:id="rId8"/>
    <p:sldId id="261" r:id="rId9"/>
    <p:sldId id="290" r:id="rId10"/>
    <p:sldId id="308" r:id="rId11"/>
    <p:sldId id="310" r:id="rId12"/>
    <p:sldId id="262" r:id="rId13"/>
    <p:sldId id="287" r:id="rId14"/>
    <p:sldId id="264" r:id="rId15"/>
    <p:sldId id="266" r:id="rId16"/>
    <p:sldId id="294" r:id="rId17"/>
    <p:sldId id="295" r:id="rId18"/>
    <p:sldId id="270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28" autoAdjust="0"/>
  </p:normalViewPr>
  <p:slideViewPr>
    <p:cSldViewPr>
      <p:cViewPr varScale="1">
        <p:scale>
          <a:sx n="114" d="100"/>
          <a:sy n="114" d="100"/>
        </p:scale>
        <p:origin x="8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1BD72F-AE99-42BC-868F-0BD000BD669C}" type="datetime1">
              <a:rPr lang="en-US" smtClean="0"/>
              <a:t>10/18/2023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10/18/2023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0A51-ED22-46A5-8152-DAF46BD9CF5A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76AEEE-BD00-44E1-AEB0-DFBF6794D5E1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6051" y="2438400"/>
            <a:ext cx="3313355" cy="170216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0D0DB9"/>
                </a:solidFill>
                <a:latin typeface="Californian FB" panose="0207040306080B030204" pitchFamily="18" charset="0"/>
              </a:rPr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6566" y="4140560"/>
            <a:ext cx="3309803" cy="18792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Director’s Report</a:t>
            </a:r>
          </a:p>
          <a:p>
            <a:pPr algn="ctr"/>
            <a:r>
              <a:rPr lang="en-US" sz="20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September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203" y="240577"/>
            <a:ext cx="1713052" cy="17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10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12776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Return to Owner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11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2262" y="2313431"/>
            <a:ext cx="3419475" cy="341947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8AD5C3-EB39-F492-0A17-B472CEEFBE6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9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46171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105400"/>
            <a:ext cx="6777317" cy="11430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D0DB9"/>
                </a:solidFill>
                <a:latin typeface="Californian FB" panose="0207040306080B030204" pitchFamily="18" charset="0"/>
              </a:rPr>
              <a:t>67 dogs were returned to their owners in the field in September 2023.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0D0DB9"/>
                </a:solidFill>
                <a:latin typeface="Californian FB" panose="0207040306080B030204" pitchFamily="18" charset="0"/>
              </a:rPr>
              <a:t>76 dogs were secured on property by Animal Control Officers in September 2023.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12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08958"/>
              </p:ext>
            </p:extLst>
          </p:nvPr>
        </p:nvGraphicFramePr>
        <p:xfrm>
          <a:off x="1981200" y="990600"/>
          <a:ext cx="5715000" cy="41045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September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Per Area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Lake Isabella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Mojave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Ridgecrest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Tehachapi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1,533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381000"/>
            <a:ext cx="3961505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Services-CAF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495800"/>
            <a:ext cx="6777317" cy="1752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7 Permits Issued/Inspections Passed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4 Inspection Failed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19 Citations Issued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58 Active CAF Permits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13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43017"/>
              </p:ext>
            </p:extLst>
          </p:nvPr>
        </p:nvGraphicFramePr>
        <p:xfrm>
          <a:off x="1981200" y="990600"/>
          <a:ext cx="5715000" cy="2286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SEPTEMBER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CAF-Breeder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CAF-Rescue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CAF-Kennel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CAF-Boarding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435" y="841859"/>
            <a:ext cx="7017394" cy="54225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2" y="589616"/>
            <a:ext cx="7670258" cy="59270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5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2" y="589616"/>
            <a:ext cx="7670258" cy="59270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3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2" y="589616"/>
            <a:ext cx="7670258" cy="59270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15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September 2023:</a:t>
            </a:r>
          </a:p>
          <a:p>
            <a:pPr lvl="4"/>
            <a:r>
              <a:rPr lang="en-US" dirty="0"/>
              <a:t>685.35 hours of service were donated</a:t>
            </a:r>
          </a:p>
          <a:p>
            <a:pPr lvl="4"/>
            <a:r>
              <a:rPr lang="en-US" dirty="0"/>
              <a:t>40 new volunteers</a:t>
            </a:r>
          </a:p>
          <a:p>
            <a:pPr lvl="4"/>
            <a:r>
              <a:rPr lang="en-US" dirty="0"/>
              <a:t>104 active volunteers </a:t>
            </a:r>
          </a:p>
          <a:p>
            <a:pPr lvl="4"/>
            <a:r>
              <a:rPr lang="en-US" dirty="0"/>
              <a:t>To date, 5,344.70 hours of service have been donated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876800" cy="875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Program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44845" y="2633990"/>
            <a:ext cx="6777317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35 dogs, 24 puppies, 2 cats and 100 kittens entered the Department’s Foster Care Program for a total of 161 animals in the month of September 2023.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282" y="3352800"/>
            <a:ext cx="233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75623" y="3886200"/>
            <a:ext cx="6777317" cy="92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221 cats were spayed or neutered and released in September 2023. Year-to-date, 2,255 cats have gone through the program, and since 2013 18,664 cats have been spayed or neutered, and returned to field.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2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282" y="4724400"/>
            <a:ext cx="301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5257800"/>
            <a:ext cx="6777317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213 dogs, 105 puppies, 15 cats, and 133 kittens under 5 months of age were adopted for a total of 466 animals adopted from Kern County Animal Shelters in September 2023.</a:t>
            </a: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990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Vaccination Clinics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3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853249"/>
            <a:ext cx="3276600" cy="1854846"/>
          </a:xfrm>
          <a:prstGeom prst="rect">
            <a:avLst/>
          </a:prstGeom>
          <a:ln>
            <a:solidFill>
              <a:srgbClr val="0D0DB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sz="22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September 2023</a:t>
            </a:r>
          </a:p>
          <a:p>
            <a:pPr marL="68580" indent="0" algn="ctr">
              <a:buNone/>
            </a:pPr>
            <a:endParaRPr lang="en-US" sz="1400" b="1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156 rabies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140 DHPP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47 FVRCP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39 Microchips</a:t>
            </a:r>
          </a:p>
          <a:p>
            <a:pPr marL="365760" lvl="1" indent="0">
              <a:buNone/>
            </a:pP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Spay/Neuter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 fontScale="47500" lnSpcReduction="20000"/>
          </a:bodyPr>
          <a:lstStyle/>
          <a:p>
            <a:r>
              <a:rPr lang="en-US" sz="4900" dirty="0"/>
              <a:t>Mojave Clinic September 6th:</a:t>
            </a:r>
          </a:p>
          <a:p>
            <a:pPr lvl="4"/>
            <a:r>
              <a:rPr lang="en-US" sz="4900" dirty="0"/>
              <a:t>44 Spay/Neuter Surgeries</a:t>
            </a:r>
          </a:p>
          <a:p>
            <a:r>
              <a:rPr lang="en-US" sz="4900" dirty="0"/>
              <a:t>East Bakersfield Clinic September 27th:</a:t>
            </a:r>
          </a:p>
          <a:p>
            <a:pPr lvl="4"/>
            <a:r>
              <a:rPr lang="en-US" sz="4900" dirty="0"/>
              <a:t>47 Spay/Neuter Surgeries</a:t>
            </a:r>
          </a:p>
          <a:p>
            <a:pPr marL="68580" indent="0">
              <a:buNone/>
            </a:pPr>
            <a:endParaRPr lang="en-US" sz="6500" dirty="0"/>
          </a:p>
          <a:p>
            <a:pPr marL="1097280" lvl="4" indent="0">
              <a:buNone/>
            </a:pPr>
            <a:endParaRPr lang="en-US" sz="4900" dirty="0"/>
          </a:p>
          <a:p>
            <a:endParaRPr lang="en-US" sz="57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0" lvl="4" indent="0">
              <a:buNone/>
            </a:pPr>
            <a:endParaRPr lang="en-US" baseline="30000" dirty="0"/>
          </a:p>
          <a:p>
            <a:pPr marL="1097280" lvl="4" indent="0">
              <a:buNone/>
            </a:pPr>
            <a:r>
              <a:rPr lang="en-US" baseline="30000" dirty="0"/>
              <a:t> </a:t>
            </a:r>
          </a:p>
          <a:p>
            <a:pPr marL="1097280" lvl="4" indent="0">
              <a:buNone/>
            </a:pPr>
            <a:endParaRPr lang="en-US" dirty="0"/>
          </a:p>
          <a:p>
            <a:pPr marL="1097280" lvl="4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5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435" y="841859"/>
            <a:ext cx="7017394" cy="54225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0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435" y="841859"/>
            <a:ext cx="7017394" cy="54225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1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435" y="841859"/>
            <a:ext cx="7017394" cy="54225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40703"/>
            <a:ext cx="7118887" cy="2057400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marL="68580" indent="0">
              <a:buNone/>
            </a:pPr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1712 dogs, 1020 puppies under 5 months, 169 cats and 837 kittens under 5 months have been adopted.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4766" y="589616"/>
            <a:ext cx="2310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Adoptions Year To 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8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24384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Rescue Year To Date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90600" y="2982099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994 dogs, 868 puppies under 5 months, 63 cats and 87 kittens under 5 months have been saved by Rescue partners.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553D9-E84C-0A1E-C8A0-4DB7E6DCF0B3}"/>
              </a:ext>
            </a:extLst>
          </p:cNvPr>
          <p:cNvSpPr txBox="1"/>
          <p:nvPr/>
        </p:nvSpPr>
        <p:spPr>
          <a:xfrm>
            <a:off x="1066800" y="4800600"/>
            <a:ext cx="6934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580 dogs (8%) and 12 cats have been reclaimed by owners.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D0DB9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D5C7-F893-279F-609E-9FDCDA5F4603}"/>
              </a:ext>
            </a:extLst>
          </p:cNvPr>
          <p:cNvSpPr/>
          <p:nvPr/>
        </p:nvSpPr>
        <p:spPr>
          <a:xfrm>
            <a:off x="2819400" y="4049515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Owner Reclaims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9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3117218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92074</TotalTime>
  <Words>368</Words>
  <Application>Microsoft Office PowerPoint</Application>
  <PresentationFormat>On-screen Show (4:3)</PresentationFormat>
  <Paragraphs>112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Californian FB</vt:lpstr>
      <vt:lpstr>Century Gothic</vt:lpstr>
      <vt:lpstr>Wingdings 2</vt:lpstr>
      <vt:lpstr>Austin</vt:lpstr>
      <vt:lpstr>Kern County Animal Services</vt:lpstr>
      <vt:lpstr>Program Highlights</vt:lpstr>
      <vt:lpstr>PowerPoint Presentation</vt:lpstr>
      <vt:lpstr>Spay/Neuter Program</vt:lpstr>
      <vt:lpstr>PowerPoint Presentation</vt:lpstr>
      <vt:lpstr>PowerPoint Presentation</vt:lpstr>
      <vt:lpstr>PowerPoint Presentation</vt:lpstr>
      <vt:lpstr>PowerPoint Presentation</vt:lpstr>
      <vt:lpstr>Adoption Promotions</vt:lpstr>
      <vt:lpstr>Adoption Promotions</vt:lpstr>
      <vt:lpstr>Return to Owner </vt:lpstr>
      <vt:lpstr>Field Services</vt:lpstr>
      <vt:lpstr>Field Services-CAF</vt:lpstr>
      <vt:lpstr>PowerPoint Presentation</vt:lpstr>
      <vt:lpstr>PowerPoint Presentation</vt:lpstr>
      <vt:lpstr>PowerPoint Presentation</vt:lpstr>
      <vt:lpstr>PowerPoint Presentation</vt:lpstr>
      <vt:lpstr>Volunteer Program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Nicholas Cullen</cp:lastModifiedBy>
  <cp:revision>479</cp:revision>
  <cp:lastPrinted>2022-04-20T18:47:11Z</cp:lastPrinted>
  <dcterms:created xsi:type="dcterms:W3CDTF">2016-01-04T18:12:42Z</dcterms:created>
  <dcterms:modified xsi:type="dcterms:W3CDTF">2023-10-18T23:24:48Z</dcterms:modified>
</cp:coreProperties>
</file>