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27"/>
  </p:notesMasterIdLst>
  <p:sldIdLst>
    <p:sldId id="256" r:id="rId2"/>
    <p:sldId id="263" r:id="rId3"/>
    <p:sldId id="260" r:id="rId4"/>
    <p:sldId id="286" r:id="rId5"/>
    <p:sldId id="300" r:id="rId6"/>
    <p:sldId id="303" r:id="rId7"/>
    <p:sldId id="261" r:id="rId8"/>
    <p:sldId id="290" r:id="rId9"/>
    <p:sldId id="338" r:id="rId10"/>
    <p:sldId id="339" r:id="rId11"/>
    <p:sldId id="331" r:id="rId12"/>
    <p:sldId id="336" r:id="rId13"/>
    <p:sldId id="337" r:id="rId14"/>
    <p:sldId id="318" r:id="rId15"/>
    <p:sldId id="325" r:id="rId16"/>
    <p:sldId id="327" r:id="rId17"/>
    <p:sldId id="332" r:id="rId18"/>
    <p:sldId id="340" r:id="rId19"/>
    <p:sldId id="262" r:id="rId20"/>
    <p:sldId id="287" r:id="rId21"/>
    <p:sldId id="264" r:id="rId22"/>
    <p:sldId id="266" r:id="rId23"/>
    <p:sldId id="320" r:id="rId24"/>
    <p:sldId id="321" r:id="rId25"/>
    <p:sldId id="270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28" autoAdjust="0"/>
  </p:normalViewPr>
  <p:slideViewPr>
    <p:cSldViewPr>
      <p:cViewPr>
        <p:scale>
          <a:sx n="130" d="100"/>
          <a:sy n="130" d="100"/>
        </p:scale>
        <p:origin x="37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1A0F1-338F-47C3-84AE-E66F46AD0AFD}" type="doc">
      <dgm:prSet loTypeId="urn:microsoft.com/office/officeart/2017/3/layout/HorizontalLabels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6FD046-1C5F-4CEA-9533-115739A746E0}">
      <dgm:prSet/>
      <dgm:spPr/>
      <dgm:t>
        <a:bodyPr/>
        <a:lstStyle/>
        <a:p>
          <a:pPr>
            <a:defRPr b="1"/>
          </a:pPr>
          <a:r>
            <a:rPr lang="en-US" dirty="0"/>
            <a:t> 8 August</a:t>
          </a:r>
        </a:p>
      </dgm:t>
    </dgm:pt>
    <dgm:pt modelId="{571613BD-46D7-4032-973D-D0C56F7443B3}" type="parTrans" cxnId="{8F6CAA7E-C443-455B-A7DC-864BEED56D74}">
      <dgm:prSet/>
      <dgm:spPr/>
      <dgm:t>
        <a:bodyPr/>
        <a:lstStyle/>
        <a:p>
          <a:endParaRPr lang="en-US"/>
        </a:p>
      </dgm:t>
    </dgm:pt>
    <dgm:pt modelId="{80889042-8EB6-47E5-A1E0-F9CCFA21CA6B}" type="sibTrans" cxnId="{8F6CAA7E-C443-455B-A7DC-864BEED56D74}">
      <dgm:prSet/>
      <dgm:spPr/>
      <dgm:t>
        <a:bodyPr/>
        <a:lstStyle/>
        <a:p>
          <a:endParaRPr lang="en-US"/>
        </a:p>
      </dgm:t>
    </dgm:pt>
    <dgm:pt modelId="{B1BE8F75-3BEF-49A6-BC42-48A852DD66CD}">
      <dgm:prSet/>
      <dgm:spPr/>
      <dgm:t>
        <a:bodyPr/>
        <a:lstStyle/>
        <a:p>
          <a:r>
            <a:rPr lang="en-US" dirty="0"/>
            <a:t>Bakersfield Clinic-Sears Park:</a:t>
          </a:r>
        </a:p>
      </dgm:t>
    </dgm:pt>
    <dgm:pt modelId="{B215E8CF-6D68-49AE-9794-9025F3A6C200}" type="parTrans" cxnId="{BB6509E2-95CF-4A16-8784-6778D6CA86F6}">
      <dgm:prSet/>
      <dgm:spPr/>
      <dgm:t>
        <a:bodyPr/>
        <a:lstStyle/>
        <a:p>
          <a:endParaRPr lang="en-US"/>
        </a:p>
      </dgm:t>
    </dgm:pt>
    <dgm:pt modelId="{2F0DBE02-0D3F-405B-9829-BC7D102C2662}" type="sibTrans" cxnId="{BB6509E2-95CF-4A16-8784-6778D6CA86F6}">
      <dgm:prSet/>
      <dgm:spPr/>
      <dgm:t>
        <a:bodyPr/>
        <a:lstStyle/>
        <a:p>
          <a:endParaRPr lang="en-US"/>
        </a:p>
      </dgm:t>
    </dgm:pt>
    <dgm:pt modelId="{C8ACFB44-038D-47C4-A15B-309556F01A0A}">
      <dgm:prSet/>
      <dgm:spPr/>
      <dgm:t>
        <a:bodyPr/>
        <a:lstStyle/>
        <a:p>
          <a:r>
            <a:rPr lang="en-US" dirty="0"/>
            <a:t>70 Spay/Neuter Surgeries</a:t>
          </a:r>
        </a:p>
      </dgm:t>
    </dgm:pt>
    <dgm:pt modelId="{5FF7B867-3C60-45C5-A58C-A889218F32DC}" type="parTrans" cxnId="{4EF2C801-9D57-4F0E-8F68-965955576407}">
      <dgm:prSet/>
      <dgm:spPr/>
      <dgm:t>
        <a:bodyPr/>
        <a:lstStyle/>
        <a:p>
          <a:endParaRPr lang="en-US"/>
        </a:p>
      </dgm:t>
    </dgm:pt>
    <dgm:pt modelId="{3DFEC4C1-1777-485B-8E89-32952B291F0D}" type="sibTrans" cxnId="{4EF2C801-9D57-4F0E-8F68-965955576407}">
      <dgm:prSet/>
      <dgm:spPr/>
      <dgm:t>
        <a:bodyPr/>
        <a:lstStyle/>
        <a:p>
          <a:endParaRPr lang="en-US"/>
        </a:p>
      </dgm:t>
    </dgm:pt>
    <dgm:pt modelId="{F0DAB0A8-D68B-4185-A332-30E9C7489C6B}">
      <dgm:prSet/>
      <dgm:spPr/>
      <dgm:t>
        <a:bodyPr/>
        <a:lstStyle/>
        <a:p>
          <a:pPr>
            <a:defRPr b="1"/>
          </a:pPr>
          <a:r>
            <a:rPr lang="en-US" dirty="0"/>
            <a:t>9 August</a:t>
          </a:r>
        </a:p>
      </dgm:t>
    </dgm:pt>
    <dgm:pt modelId="{7691FD99-C748-4E85-A8D4-08657B9D20D3}" type="parTrans" cxnId="{A7593A2B-4851-4D75-8ABB-633B982CB190}">
      <dgm:prSet/>
      <dgm:spPr/>
      <dgm:t>
        <a:bodyPr/>
        <a:lstStyle/>
        <a:p>
          <a:endParaRPr lang="en-US"/>
        </a:p>
      </dgm:t>
    </dgm:pt>
    <dgm:pt modelId="{4D9F24D9-7861-4A72-A715-3BA867D19812}" type="sibTrans" cxnId="{A7593A2B-4851-4D75-8ABB-633B982CB190}">
      <dgm:prSet/>
      <dgm:spPr/>
      <dgm:t>
        <a:bodyPr/>
        <a:lstStyle/>
        <a:p>
          <a:endParaRPr lang="en-US"/>
        </a:p>
      </dgm:t>
    </dgm:pt>
    <dgm:pt modelId="{AF890EE9-F387-4453-9E81-A1749FE082D0}">
      <dgm:prSet/>
      <dgm:spPr/>
      <dgm:t>
        <a:bodyPr/>
        <a:lstStyle/>
        <a:p>
          <a:r>
            <a:rPr lang="en-US" dirty="0"/>
            <a:t>Bakersfield Clinic:</a:t>
          </a:r>
        </a:p>
      </dgm:t>
    </dgm:pt>
    <dgm:pt modelId="{D82D1CE6-8054-4E0C-A4DC-5AD8EB1BB4A2}" type="parTrans" cxnId="{6FDD9CDE-14DA-4D49-B98C-3B6548E5C7F3}">
      <dgm:prSet/>
      <dgm:spPr/>
      <dgm:t>
        <a:bodyPr/>
        <a:lstStyle/>
        <a:p>
          <a:endParaRPr lang="en-US"/>
        </a:p>
      </dgm:t>
    </dgm:pt>
    <dgm:pt modelId="{AFEDE5D9-247F-40B9-BA6A-D4B0B9BEA0F6}" type="sibTrans" cxnId="{6FDD9CDE-14DA-4D49-B98C-3B6548E5C7F3}">
      <dgm:prSet/>
      <dgm:spPr/>
      <dgm:t>
        <a:bodyPr/>
        <a:lstStyle/>
        <a:p>
          <a:endParaRPr lang="en-US"/>
        </a:p>
      </dgm:t>
    </dgm:pt>
    <dgm:pt modelId="{836E0B89-A454-429F-BBFD-CFD8CBED8308}">
      <dgm:prSet/>
      <dgm:spPr/>
      <dgm:t>
        <a:bodyPr/>
        <a:lstStyle/>
        <a:p>
          <a:r>
            <a:rPr lang="en-US" dirty="0"/>
            <a:t>43 Spay/Neuter Surgeries</a:t>
          </a:r>
        </a:p>
      </dgm:t>
    </dgm:pt>
    <dgm:pt modelId="{CB3F5C8C-5273-42FA-9CDD-CC1EED441D4A}" type="parTrans" cxnId="{675BBC08-A697-41A8-8A2D-9E670A38BA66}">
      <dgm:prSet/>
      <dgm:spPr/>
      <dgm:t>
        <a:bodyPr/>
        <a:lstStyle/>
        <a:p>
          <a:endParaRPr lang="en-US"/>
        </a:p>
      </dgm:t>
    </dgm:pt>
    <dgm:pt modelId="{23570EFE-785F-4566-8C2F-FDDDA66AF9EB}" type="sibTrans" cxnId="{675BBC08-A697-41A8-8A2D-9E670A38BA66}">
      <dgm:prSet/>
      <dgm:spPr/>
      <dgm:t>
        <a:bodyPr/>
        <a:lstStyle/>
        <a:p>
          <a:endParaRPr lang="en-US"/>
        </a:p>
      </dgm:t>
    </dgm:pt>
    <dgm:pt modelId="{60E53E1F-5814-4783-BF9A-10519F42DAD5}">
      <dgm:prSet/>
      <dgm:spPr/>
      <dgm:t>
        <a:bodyPr/>
        <a:lstStyle/>
        <a:p>
          <a:pPr>
            <a:defRPr b="1"/>
          </a:pPr>
          <a:r>
            <a:rPr lang="en-US" dirty="0"/>
            <a:t>12 August</a:t>
          </a:r>
        </a:p>
      </dgm:t>
    </dgm:pt>
    <dgm:pt modelId="{945A19E5-02B7-4F80-A84B-0ECB2B7915C1}" type="parTrans" cxnId="{AC8F6174-783D-4D58-B55A-96C9935AE409}">
      <dgm:prSet/>
      <dgm:spPr/>
      <dgm:t>
        <a:bodyPr/>
        <a:lstStyle/>
        <a:p>
          <a:endParaRPr lang="en-US"/>
        </a:p>
      </dgm:t>
    </dgm:pt>
    <dgm:pt modelId="{E8545C15-94D2-47A5-851C-2710CFC892E1}" type="sibTrans" cxnId="{AC8F6174-783D-4D58-B55A-96C9935AE409}">
      <dgm:prSet/>
      <dgm:spPr/>
      <dgm:t>
        <a:bodyPr/>
        <a:lstStyle/>
        <a:p>
          <a:endParaRPr lang="en-US"/>
        </a:p>
      </dgm:t>
    </dgm:pt>
    <dgm:pt modelId="{906C78A8-3ED0-4625-9623-13CA0A8332CC}">
      <dgm:prSet/>
      <dgm:spPr/>
      <dgm:t>
        <a:bodyPr/>
        <a:lstStyle/>
        <a:p>
          <a:r>
            <a:rPr lang="en-US" dirty="0"/>
            <a:t>Bakersfield Clinic:-Pioneer Park</a:t>
          </a:r>
        </a:p>
      </dgm:t>
    </dgm:pt>
    <dgm:pt modelId="{9D1456B6-711F-4B80-A04C-7A5E6C0CDDF3}" type="parTrans" cxnId="{599859CB-82F0-414D-B8C5-5501733AFA21}">
      <dgm:prSet/>
      <dgm:spPr/>
      <dgm:t>
        <a:bodyPr/>
        <a:lstStyle/>
        <a:p>
          <a:endParaRPr lang="en-US"/>
        </a:p>
      </dgm:t>
    </dgm:pt>
    <dgm:pt modelId="{9248BFFA-D23F-449F-8D18-CCC7691EAF84}" type="sibTrans" cxnId="{599859CB-82F0-414D-B8C5-5501733AFA21}">
      <dgm:prSet/>
      <dgm:spPr/>
      <dgm:t>
        <a:bodyPr/>
        <a:lstStyle/>
        <a:p>
          <a:endParaRPr lang="en-US"/>
        </a:p>
      </dgm:t>
    </dgm:pt>
    <dgm:pt modelId="{6D848831-E7F6-423A-B108-600DA7057B6B}">
      <dgm:prSet/>
      <dgm:spPr/>
      <dgm:t>
        <a:bodyPr/>
        <a:lstStyle/>
        <a:p>
          <a:r>
            <a:rPr lang="en-US" dirty="0"/>
            <a:t>71 Spay/Neuter Surgeries</a:t>
          </a:r>
        </a:p>
      </dgm:t>
    </dgm:pt>
    <dgm:pt modelId="{D8B00F36-7876-4182-BE6B-7DAD2588AAFD}" type="parTrans" cxnId="{841C2612-3000-4071-A5FA-731AF7E304FA}">
      <dgm:prSet/>
      <dgm:spPr/>
      <dgm:t>
        <a:bodyPr/>
        <a:lstStyle/>
        <a:p>
          <a:endParaRPr lang="en-US"/>
        </a:p>
      </dgm:t>
    </dgm:pt>
    <dgm:pt modelId="{22A8CC5D-BF4C-42DD-A690-755ED48065CD}" type="sibTrans" cxnId="{841C2612-3000-4071-A5FA-731AF7E304FA}">
      <dgm:prSet/>
      <dgm:spPr/>
      <dgm:t>
        <a:bodyPr/>
        <a:lstStyle/>
        <a:p>
          <a:endParaRPr lang="en-US"/>
        </a:p>
      </dgm:t>
    </dgm:pt>
    <dgm:pt modelId="{F4FB49A9-9ED4-421C-BBCA-512922B852DE}">
      <dgm:prSet/>
      <dgm:spPr/>
      <dgm:t>
        <a:bodyPr/>
        <a:lstStyle/>
        <a:p>
          <a:pPr>
            <a:defRPr b="1"/>
          </a:pPr>
          <a:r>
            <a:rPr lang="en-US" dirty="0"/>
            <a:t>20 August</a:t>
          </a:r>
        </a:p>
      </dgm:t>
    </dgm:pt>
    <dgm:pt modelId="{594D15F0-08A3-4B04-9840-3C67A4B1850C}" type="parTrans" cxnId="{36AA1032-9029-4F18-9A5E-0EFD024954DB}">
      <dgm:prSet/>
      <dgm:spPr/>
      <dgm:t>
        <a:bodyPr/>
        <a:lstStyle/>
        <a:p>
          <a:endParaRPr lang="en-US"/>
        </a:p>
      </dgm:t>
    </dgm:pt>
    <dgm:pt modelId="{BD5F1213-0E71-4581-B71B-6ABE312A46A6}" type="sibTrans" cxnId="{36AA1032-9029-4F18-9A5E-0EFD024954DB}">
      <dgm:prSet/>
      <dgm:spPr/>
      <dgm:t>
        <a:bodyPr/>
        <a:lstStyle/>
        <a:p>
          <a:endParaRPr lang="en-US"/>
        </a:p>
      </dgm:t>
    </dgm:pt>
    <dgm:pt modelId="{3FB77B28-E6C7-4DDE-9E39-9FD728C8E614}">
      <dgm:prSet/>
      <dgm:spPr/>
      <dgm:t>
        <a:bodyPr/>
        <a:lstStyle/>
        <a:p>
          <a:r>
            <a:rPr lang="en-US" dirty="0"/>
            <a:t>Lamont Clinic:</a:t>
          </a:r>
        </a:p>
      </dgm:t>
    </dgm:pt>
    <dgm:pt modelId="{DEEBD594-5199-41BE-9288-8D64FBFB2290}" type="parTrans" cxnId="{73182CB1-FE38-44A5-A40A-34A35F5400F4}">
      <dgm:prSet/>
      <dgm:spPr/>
      <dgm:t>
        <a:bodyPr/>
        <a:lstStyle/>
        <a:p>
          <a:endParaRPr lang="en-US"/>
        </a:p>
      </dgm:t>
    </dgm:pt>
    <dgm:pt modelId="{B2C0DF7B-7324-4BC1-8BCD-BC376398CF77}" type="sibTrans" cxnId="{73182CB1-FE38-44A5-A40A-34A35F5400F4}">
      <dgm:prSet/>
      <dgm:spPr/>
      <dgm:t>
        <a:bodyPr/>
        <a:lstStyle/>
        <a:p>
          <a:endParaRPr lang="en-US"/>
        </a:p>
      </dgm:t>
    </dgm:pt>
    <dgm:pt modelId="{AED0D67A-A422-4BDC-B3CB-927025C8349C}">
      <dgm:prSet/>
      <dgm:spPr/>
      <dgm:t>
        <a:bodyPr/>
        <a:lstStyle/>
        <a:p>
          <a:r>
            <a:rPr lang="en-US" dirty="0"/>
            <a:t>86 Spay/Neuter Surgeries</a:t>
          </a:r>
        </a:p>
      </dgm:t>
    </dgm:pt>
    <dgm:pt modelId="{3FB025D6-91F5-44F2-B3B9-4826772329BC}" type="parTrans" cxnId="{F3A909CE-C93E-4561-BE98-3C5F1703E072}">
      <dgm:prSet/>
      <dgm:spPr/>
      <dgm:t>
        <a:bodyPr/>
        <a:lstStyle/>
        <a:p>
          <a:endParaRPr lang="en-US"/>
        </a:p>
      </dgm:t>
    </dgm:pt>
    <dgm:pt modelId="{994A2651-EC49-43F3-9EFE-7F920E7981FE}" type="sibTrans" cxnId="{F3A909CE-C93E-4561-BE98-3C5F1703E072}">
      <dgm:prSet/>
      <dgm:spPr/>
      <dgm:t>
        <a:bodyPr/>
        <a:lstStyle/>
        <a:p>
          <a:endParaRPr lang="en-US"/>
        </a:p>
      </dgm:t>
    </dgm:pt>
    <dgm:pt modelId="{E407616A-2E23-4314-9142-7B0E82A3AE40}">
      <dgm:prSet/>
      <dgm:spPr/>
      <dgm:t>
        <a:bodyPr/>
        <a:lstStyle/>
        <a:p>
          <a:pPr>
            <a:defRPr b="1"/>
          </a:pPr>
          <a:r>
            <a:rPr lang="en-US" dirty="0"/>
            <a:t>21 August</a:t>
          </a:r>
        </a:p>
      </dgm:t>
    </dgm:pt>
    <dgm:pt modelId="{08D81590-A72B-40F8-B28B-F4F54B208209}" type="parTrans" cxnId="{B917C3BB-471F-461F-9EBF-F8E4AA23BFCA}">
      <dgm:prSet/>
      <dgm:spPr/>
      <dgm:t>
        <a:bodyPr/>
        <a:lstStyle/>
        <a:p>
          <a:endParaRPr lang="en-US"/>
        </a:p>
      </dgm:t>
    </dgm:pt>
    <dgm:pt modelId="{B219537C-9866-43A1-A2D1-3EF5EB4D0847}" type="sibTrans" cxnId="{B917C3BB-471F-461F-9EBF-F8E4AA23BFCA}">
      <dgm:prSet/>
      <dgm:spPr/>
      <dgm:t>
        <a:bodyPr/>
        <a:lstStyle/>
        <a:p>
          <a:endParaRPr lang="en-US"/>
        </a:p>
      </dgm:t>
    </dgm:pt>
    <dgm:pt modelId="{E7EC913B-1931-4306-A418-E0E13020FEBE}">
      <dgm:prSet/>
      <dgm:spPr/>
      <dgm:t>
        <a:bodyPr/>
        <a:lstStyle/>
        <a:p>
          <a:r>
            <a:rPr lang="en-US" dirty="0"/>
            <a:t>Bakersfield Clinic-Heritage Park</a:t>
          </a:r>
        </a:p>
      </dgm:t>
    </dgm:pt>
    <dgm:pt modelId="{8AEABB2A-2C89-4556-99F3-54B61ACC4006}" type="parTrans" cxnId="{069C75C6-85E0-481E-A2A6-5E416D3B79D9}">
      <dgm:prSet/>
      <dgm:spPr/>
      <dgm:t>
        <a:bodyPr/>
        <a:lstStyle/>
        <a:p>
          <a:endParaRPr lang="en-US"/>
        </a:p>
      </dgm:t>
    </dgm:pt>
    <dgm:pt modelId="{570A15FF-034D-4804-8A7A-5C4356E600E5}" type="sibTrans" cxnId="{069C75C6-85E0-481E-A2A6-5E416D3B79D9}">
      <dgm:prSet/>
      <dgm:spPr/>
      <dgm:t>
        <a:bodyPr/>
        <a:lstStyle/>
        <a:p>
          <a:endParaRPr lang="en-US"/>
        </a:p>
      </dgm:t>
    </dgm:pt>
    <dgm:pt modelId="{45DF3935-6A46-4919-ACA6-C4A68AB10C6E}">
      <dgm:prSet/>
      <dgm:spPr/>
      <dgm:t>
        <a:bodyPr/>
        <a:lstStyle/>
        <a:p>
          <a:r>
            <a:rPr lang="en-US" dirty="0"/>
            <a:t>45 Spay/Neuter Surgeries</a:t>
          </a:r>
        </a:p>
      </dgm:t>
    </dgm:pt>
    <dgm:pt modelId="{D7AD6486-092C-4515-AC3B-B5239C610586}" type="parTrans" cxnId="{51002F04-744C-4652-9E57-DFE4EFBB8A14}">
      <dgm:prSet/>
      <dgm:spPr/>
      <dgm:t>
        <a:bodyPr/>
        <a:lstStyle/>
        <a:p>
          <a:endParaRPr lang="en-US"/>
        </a:p>
      </dgm:t>
    </dgm:pt>
    <dgm:pt modelId="{DB4F0130-06F9-442D-8CB7-D82B881B0BFE}" type="sibTrans" cxnId="{51002F04-744C-4652-9E57-DFE4EFBB8A14}">
      <dgm:prSet/>
      <dgm:spPr/>
      <dgm:t>
        <a:bodyPr/>
        <a:lstStyle/>
        <a:p>
          <a:endParaRPr lang="en-US"/>
        </a:p>
      </dgm:t>
    </dgm:pt>
    <dgm:pt modelId="{C1387F0F-0948-49E1-A3DD-87424F0F9E50}">
      <dgm:prSet/>
      <dgm:spPr/>
      <dgm:t>
        <a:bodyPr/>
        <a:lstStyle/>
        <a:p>
          <a:pPr>
            <a:defRPr b="1"/>
          </a:pPr>
          <a:r>
            <a:rPr lang="en-US" dirty="0"/>
            <a:t>29 August</a:t>
          </a:r>
        </a:p>
      </dgm:t>
    </dgm:pt>
    <dgm:pt modelId="{023FAE98-2ECB-4AEB-9031-74691B83D791}" type="parTrans" cxnId="{4D33B847-5F45-404D-8F8F-A710091EE468}">
      <dgm:prSet/>
      <dgm:spPr/>
      <dgm:t>
        <a:bodyPr/>
        <a:lstStyle/>
        <a:p>
          <a:endParaRPr lang="en-US"/>
        </a:p>
      </dgm:t>
    </dgm:pt>
    <dgm:pt modelId="{8B20B39E-C636-4C3A-9DD0-1D4BBD6B31FA}" type="sibTrans" cxnId="{4D33B847-5F45-404D-8F8F-A710091EE468}">
      <dgm:prSet/>
      <dgm:spPr/>
      <dgm:t>
        <a:bodyPr/>
        <a:lstStyle/>
        <a:p>
          <a:endParaRPr lang="en-US"/>
        </a:p>
      </dgm:t>
    </dgm:pt>
    <dgm:pt modelId="{B42D1F24-0EE5-484A-BABD-876D69ABB54C}">
      <dgm:prSet/>
      <dgm:spPr/>
      <dgm:t>
        <a:bodyPr/>
        <a:lstStyle/>
        <a:p>
          <a:r>
            <a:rPr lang="en-US" dirty="0"/>
            <a:t>Bakersfield Clinic-North Meadows Park</a:t>
          </a:r>
        </a:p>
      </dgm:t>
    </dgm:pt>
    <dgm:pt modelId="{A609A0FC-A643-4598-9187-764D38BD13FC}" type="parTrans" cxnId="{2CE6F16A-ABD3-49D8-90B5-6CB475DB79F5}">
      <dgm:prSet/>
      <dgm:spPr/>
      <dgm:t>
        <a:bodyPr/>
        <a:lstStyle/>
        <a:p>
          <a:endParaRPr lang="en-US"/>
        </a:p>
      </dgm:t>
    </dgm:pt>
    <dgm:pt modelId="{8D5674AE-3C99-4E58-A21A-EF6B0455722B}" type="sibTrans" cxnId="{2CE6F16A-ABD3-49D8-90B5-6CB475DB79F5}">
      <dgm:prSet/>
      <dgm:spPr/>
      <dgm:t>
        <a:bodyPr/>
        <a:lstStyle/>
        <a:p>
          <a:endParaRPr lang="en-US"/>
        </a:p>
      </dgm:t>
    </dgm:pt>
    <dgm:pt modelId="{2563AC5B-81C3-4FD9-B81D-5CAD25604F0E}">
      <dgm:prSet/>
      <dgm:spPr/>
      <dgm:t>
        <a:bodyPr/>
        <a:lstStyle/>
        <a:p>
          <a:r>
            <a:rPr lang="en-US" dirty="0"/>
            <a:t>51 Spay/Neuter Surgeries</a:t>
          </a:r>
        </a:p>
      </dgm:t>
    </dgm:pt>
    <dgm:pt modelId="{D5357DF5-FA60-4D64-B97C-A6DA31554904}" type="parTrans" cxnId="{523A9BA0-60C7-4AD2-8383-B091CE89A47F}">
      <dgm:prSet/>
      <dgm:spPr/>
      <dgm:t>
        <a:bodyPr/>
        <a:lstStyle/>
        <a:p>
          <a:endParaRPr lang="en-US"/>
        </a:p>
      </dgm:t>
    </dgm:pt>
    <dgm:pt modelId="{29293786-4777-4FCC-B238-5252CF8B581B}" type="sibTrans" cxnId="{523A9BA0-60C7-4AD2-8383-B091CE89A47F}">
      <dgm:prSet/>
      <dgm:spPr/>
      <dgm:t>
        <a:bodyPr/>
        <a:lstStyle/>
        <a:p>
          <a:endParaRPr lang="en-US"/>
        </a:p>
      </dgm:t>
    </dgm:pt>
    <dgm:pt modelId="{19BB096B-9BFE-4A18-AA3D-DE978BCCF3B6}">
      <dgm:prSet/>
      <dgm:spPr/>
      <dgm:t>
        <a:bodyPr/>
        <a:lstStyle/>
        <a:p>
          <a:pPr>
            <a:defRPr b="1"/>
          </a:pPr>
          <a:r>
            <a:rPr lang="en-US" dirty="0"/>
            <a:t>30 August</a:t>
          </a:r>
        </a:p>
      </dgm:t>
    </dgm:pt>
    <dgm:pt modelId="{042D08A6-2CF0-4965-BF81-D44679ABDF6C}" type="parTrans" cxnId="{2A3F9374-3F85-48D7-A721-161F855F582B}">
      <dgm:prSet/>
      <dgm:spPr/>
      <dgm:t>
        <a:bodyPr/>
        <a:lstStyle/>
        <a:p>
          <a:endParaRPr lang="en-US"/>
        </a:p>
      </dgm:t>
    </dgm:pt>
    <dgm:pt modelId="{96528A3F-51C5-4F1B-B9A3-A13BA4E71269}" type="sibTrans" cxnId="{2A3F9374-3F85-48D7-A721-161F855F582B}">
      <dgm:prSet/>
      <dgm:spPr/>
      <dgm:t>
        <a:bodyPr/>
        <a:lstStyle/>
        <a:p>
          <a:endParaRPr lang="en-US"/>
        </a:p>
      </dgm:t>
    </dgm:pt>
    <dgm:pt modelId="{A3D0F7FF-AA47-40DD-87AB-E69759D927AA}">
      <dgm:prSet/>
      <dgm:spPr/>
      <dgm:t>
        <a:bodyPr/>
        <a:lstStyle/>
        <a:p>
          <a:r>
            <a:rPr lang="en-US" dirty="0"/>
            <a:t>Bakersfield Clinic</a:t>
          </a:r>
        </a:p>
      </dgm:t>
    </dgm:pt>
    <dgm:pt modelId="{7A8B0F19-2AB2-48F0-A669-1F6E903B22C7}" type="parTrans" cxnId="{D4BDF20C-8FC5-47A5-98A3-072BF50BD90F}">
      <dgm:prSet/>
      <dgm:spPr/>
      <dgm:t>
        <a:bodyPr/>
        <a:lstStyle/>
        <a:p>
          <a:endParaRPr lang="en-US"/>
        </a:p>
      </dgm:t>
    </dgm:pt>
    <dgm:pt modelId="{B4E2F430-99CE-4918-BA23-D49FB8D0D506}" type="sibTrans" cxnId="{D4BDF20C-8FC5-47A5-98A3-072BF50BD90F}">
      <dgm:prSet/>
      <dgm:spPr/>
      <dgm:t>
        <a:bodyPr/>
        <a:lstStyle/>
        <a:p>
          <a:endParaRPr lang="en-US"/>
        </a:p>
      </dgm:t>
    </dgm:pt>
    <dgm:pt modelId="{F55DB71F-642F-4F09-ADE9-FFA5BBFC640C}">
      <dgm:prSet/>
      <dgm:spPr/>
      <dgm:t>
        <a:bodyPr/>
        <a:lstStyle/>
        <a:p>
          <a:r>
            <a:rPr lang="en-US" dirty="0"/>
            <a:t>33 Spay/Neuter Surgeries</a:t>
          </a:r>
        </a:p>
      </dgm:t>
    </dgm:pt>
    <dgm:pt modelId="{3F9DB8F2-3411-4538-8F96-918062CE1077}" type="parTrans" cxnId="{BE46F2BA-12D0-4DC4-A3F9-12ED74FCFE03}">
      <dgm:prSet/>
      <dgm:spPr/>
      <dgm:t>
        <a:bodyPr/>
        <a:lstStyle/>
        <a:p>
          <a:endParaRPr lang="en-US"/>
        </a:p>
      </dgm:t>
    </dgm:pt>
    <dgm:pt modelId="{84489B37-DF87-4553-9EAE-6C49512EC043}" type="sibTrans" cxnId="{BE46F2BA-12D0-4DC4-A3F9-12ED74FCFE03}">
      <dgm:prSet/>
      <dgm:spPr/>
      <dgm:t>
        <a:bodyPr/>
        <a:lstStyle/>
        <a:p>
          <a:endParaRPr lang="en-US"/>
        </a:p>
      </dgm:t>
    </dgm:pt>
    <dgm:pt modelId="{429B96F5-A544-4FDB-A6D7-73E1C6D5B71F}">
      <dgm:prSet/>
      <dgm:spPr/>
      <dgm:t>
        <a:bodyPr/>
        <a:lstStyle/>
        <a:p>
          <a:pPr>
            <a:defRPr b="1"/>
          </a:pPr>
          <a:r>
            <a:rPr lang="en-US" dirty="0"/>
            <a:t>31 August</a:t>
          </a:r>
        </a:p>
      </dgm:t>
    </dgm:pt>
    <dgm:pt modelId="{D6F7034E-772C-4EF5-AD99-582CCDFA55A6}" type="parTrans" cxnId="{6AEA1CA5-D5DE-4788-896E-BE35A6111CAD}">
      <dgm:prSet/>
      <dgm:spPr/>
      <dgm:t>
        <a:bodyPr/>
        <a:lstStyle/>
        <a:p>
          <a:endParaRPr lang="en-US"/>
        </a:p>
      </dgm:t>
    </dgm:pt>
    <dgm:pt modelId="{3E95DEFB-4ADC-4156-86C5-B644BF9B30C1}" type="sibTrans" cxnId="{6AEA1CA5-D5DE-4788-896E-BE35A6111CAD}">
      <dgm:prSet/>
      <dgm:spPr/>
      <dgm:t>
        <a:bodyPr/>
        <a:lstStyle/>
        <a:p>
          <a:endParaRPr lang="en-US"/>
        </a:p>
      </dgm:t>
    </dgm:pt>
    <dgm:pt modelId="{E487E036-0168-47A9-BD0B-7370728AA58F}">
      <dgm:prSet/>
      <dgm:spPr/>
      <dgm:t>
        <a:bodyPr/>
        <a:lstStyle/>
        <a:p>
          <a:r>
            <a:rPr lang="en-US" dirty="0"/>
            <a:t>Bakersfield Clinic</a:t>
          </a:r>
        </a:p>
      </dgm:t>
    </dgm:pt>
    <dgm:pt modelId="{D5FCA259-93BB-4C36-A110-A0BB8AD258E5}" type="parTrans" cxnId="{AA0EAB98-D6F0-4609-BB0D-A43D3AF8155D}">
      <dgm:prSet/>
      <dgm:spPr/>
      <dgm:t>
        <a:bodyPr/>
        <a:lstStyle/>
        <a:p>
          <a:endParaRPr lang="en-US"/>
        </a:p>
      </dgm:t>
    </dgm:pt>
    <dgm:pt modelId="{272D2B47-4BF5-4A33-B1C6-334DD0148933}" type="sibTrans" cxnId="{AA0EAB98-D6F0-4609-BB0D-A43D3AF8155D}">
      <dgm:prSet/>
      <dgm:spPr/>
      <dgm:t>
        <a:bodyPr/>
        <a:lstStyle/>
        <a:p>
          <a:endParaRPr lang="en-US"/>
        </a:p>
      </dgm:t>
    </dgm:pt>
    <dgm:pt modelId="{B3E67E09-8FCA-4B09-A29F-7EF01E472DF9}">
      <dgm:prSet/>
      <dgm:spPr/>
      <dgm:t>
        <a:bodyPr/>
        <a:lstStyle/>
        <a:p>
          <a:r>
            <a:rPr lang="en-US" dirty="0"/>
            <a:t>30 Spay/Neuter Surgeries</a:t>
          </a:r>
        </a:p>
      </dgm:t>
    </dgm:pt>
    <dgm:pt modelId="{4B2635AC-7BD9-45E8-B3FD-46CA0809A75D}" type="parTrans" cxnId="{BAB2208D-D301-4D58-82DD-5D536A1A9F00}">
      <dgm:prSet/>
      <dgm:spPr/>
      <dgm:t>
        <a:bodyPr/>
        <a:lstStyle/>
        <a:p>
          <a:endParaRPr lang="en-US"/>
        </a:p>
      </dgm:t>
    </dgm:pt>
    <dgm:pt modelId="{F67DD17A-B93E-4EFD-B74B-C918F933EBB2}" type="sibTrans" cxnId="{BAB2208D-D301-4D58-82DD-5D536A1A9F00}">
      <dgm:prSet/>
      <dgm:spPr/>
      <dgm:t>
        <a:bodyPr/>
        <a:lstStyle/>
        <a:p>
          <a:endParaRPr lang="en-US"/>
        </a:p>
      </dgm:t>
    </dgm:pt>
    <dgm:pt modelId="{CC85C7DA-BB36-420E-ACB5-743937AD98EA}" type="pres">
      <dgm:prSet presAssocID="{B1C1A0F1-338F-47C3-84AE-E66F46AD0AFD}" presName="root" presStyleCnt="0">
        <dgm:presLayoutVars>
          <dgm:chMax/>
          <dgm:chPref/>
          <dgm:animLvl val="lvl"/>
        </dgm:presLayoutVars>
      </dgm:prSet>
      <dgm:spPr/>
    </dgm:pt>
    <dgm:pt modelId="{6F48453F-C5C3-4AD6-94FF-1F2C69E91373}" type="pres">
      <dgm:prSet presAssocID="{B1C1A0F1-338F-47C3-84AE-E66F46AD0AFD}" presName="divider" presStyleLbl="fgAcc1" presStyleIdx="0" presStyleCnt="1"/>
      <dgm:spPr/>
    </dgm:pt>
    <dgm:pt modelId="{07BFE5DA-0A0D-45AF-A1D0-FF300B537F0D}" type="pres">
      <dgm:prSet presAssocID="{B1C1A0F1-338F-47C3-84AE-E66F46AD0AFD}" presName="nodes" presStyleCnt="0">
        <dgm:presLayoutVars>
          <dgm:chMax/>
          <dgm:chPref/>
          <dgm:animLvl val="lvl"/>
        </dgm:presLayoutVars>
      </dgm:prSet>
      <dgm:spPr/>
    </dgm:pt>
    <dgm:pt modelId="{3A68E982-0457-4788-9162-3A5017E22DE6}" type="pres">
      <dgm:prSet presAssocID="{BA6FD046-1C5F-4CEA-9533-115739A746E0}" presName="composite" presStyleCnt="0"/>
      <dgm:spPr/>
    </dgm:pt>
    <dgm:pt modelId="{25483719-C4A8-4987-A40A-AF73F6914F48}" type="pres">
      <dgm:prSet presAssocID="{BA6FD046-1C5F-4CEA-9533-115739A746E0}" presName="L1TextContainer" presStyleLbl="alignNode1" presStyleIdx="0" presStyleCnt="8">
        <dgm:presLayoutVars>
          <dgm:chMax val="1"/>
          <dgm:chPref val="1"/>
          <dgm:bulletEnabled val="1"/>
        </dgm:presLayoutVars>
      </dgm:prSet>
      <dgm:spPr/>
    </dgm:pt>
    <dgm:pt modelId="{321056BA-8E1F-4B5A-A3FA-A89A31F0F4C0}" type="pres">
      <dgm:prSet presAssocID="{BA6FD046-1C5F-4CEA-9533-115739A746E0}" presName="L2TextContainerWrapper" presStyleCnt="0">
        <dgm:presLayoutVars>
          <dgm:bulletEnabled val="1"/>
        </dgm:presLayoutVars>
      </dgm:prSet>
      <dgm:spPr/>
    </dgm:pt>
    <dgm:pt modelId="{34E96E7B-CB9F-490E-B5D0-63852B00E7E8}" type="pres">
      <dgm:prSet presAssocID="{BA6FD046-1C5F-4CEA-9533-115739A746E0}" presName="L2TextContainer" presStyleLbl="bgAccFollowNode1" presStyleIdx="0" presStyleCnt="8"/>
      <dgm:spPr/>
    </dgm:pt>
    <dgm:pt modelId="{B4C7260B-0F61-4F2D-9F6F-739C97C3BB3F}" type="pres">
      <dgm:prSet presAssocID="{BA6FD046-1C5F-4CEA-9533-115739A746E0}" presName="FlexibleEmptyPlaceHolder" presStyleCnt="0"/>
      <dgm:spPr/>
    </dgm:pt>
    <dgm:pt modelId="{4B4B7762-AA91-48D9-A8E5-DCBBA2663A7F}" type="pres">
      <dgm:prSet presAssocID="{BA6FD046-1C5F-4CEA-9533-115739A746E0}" presName="ConnectLine" presStyleLbl="sibTrans1D1" presStyleIdx="0" presStyleCnt="8"/>
      <dgm:spPr/>
    </dgm:pt>
    <dgm:pt modelId="{A39E6F4C-561F-45F6-B7CC-83CF30F4D927}" type="pres">
      <dgm:prSet presAssocID="{BA6FD046-1C5F-4CEA-9533-115739A746E0}" presName="ConnectorPoint" presStyleLbl="node1" presStyleIdx="0" presStyleCnt="8"/>
      <dgm:spPr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10211BA4-D44D-485A-B602-C6867CF1408E}" type="pres">
      <dgm:prSet presAssocID="{BA6FD046-1C5F-4CEA-9533-115739A746E0}" presName="EmptyPlaceHolder" presStyleCnt="0"/>
      <dgm:spPr/>
    </dgm:pt>
    <dgm:pt modelId="{EF65083A-6A99-4195-81A2-DADBAD7C6051}" type="pres">
      <dgm:prSet presAssocID="{80889042-8EB6-47E5-A1E0-F9CCFA21CA6B}" presName="spaceBetweenRectangles" presStyleCnt="0"/>
      <dgm:spPr/>
    </dgm:pt>
    <dgm:pt modelId="{D2A4CB44-9E7E-4BB5-8A53-D36CA0F02598}" type="pres">
      <dgm:prSet presAssocID="{F0DAB0A8-D68B-4185-A332-30E9C7489C6B}" presName="composite" presStyleCnt="0"/>
      <dgm:spPr/>
    </dgm:pt>
    <dgm:pt modelId="{83B2B0AB-C44C-4275-9D58-0D65C215A8A1}" type="pres">
      <dgm:prSet presAssocID="{F0DAB0A8-D68B-4185-A332-30E9C7489C6B}" presName="L1TextContainer" presStyleLbl="alignNode1" presStyleIdx="1" presStyleCnt="8">
        <dgm:presLayoutVars>
          <dgm:chMax val="1"/>
          <dgm:chPref val="1"/>
          <dgm:bulletEnabled val="1"/>
        </dgm:presLayoutVars>
      </dgm:prSet>
      <dgm:spPr/>
    </dgm:pt>
    <dgm:pt modelId="{2653ED9E-9BA5-435F-BFE6-2E8647A4FC9F}" type="pres">
      <dgm:prSet presAssocID="{F0DAB0A8-D68B-4185-A332-30E9C7489C6B}" presName="L2TextContainerWrapper" presStyleCnt="0">
        <dgm:presLayoutVars>
          <dgm:bulletEnabled val="1"/>
        </dgm:presLayoutVars>
      </dgm:prSet>
      <dgm:spPr/>
    </dgm:pt>
    <dgm:pt modelId="{795D3427-EB2F-4F1A-A31D-19C23D0C9BCB}" type="pres">
      <dgm:prSet presAssocID="{F0DAB0A8-D68B-4185-A332-30E9C7489C6B}" presName="L2TextContainer" presStyleLbl="bgAccFollowNode1" presStyleIdx="1" presStyleCnt="8"/>
      <dgm:spPr/>
    </dgm:pt>
    <dgm:pt modelId="{E1242834-3952-42B4-A153-022FD659E40E}" type="pres">
      <dgm:prSet presAssocID="{F0DAB0A8-D68B-4185-A332-30E9C7489C6B}" presName="FlexibleEmptyPlaceHolder" presStyleCnt="0"/>
      <dgm:spPr/>
    </dgm:pt>
    <dgm:pt modelId="{914DB086-FD1A-4E89-B860-75B9204E15DE}" type="pres">
      <dgm:prSet presAssocID="{F0DAB0A8-D68B-4185-A332-30E9C7489C6B}" presName="ConnectLine" presStyleLbl="sibTrans1D1" presStyleIdx="1" presStyleCnt="8"/>
      <dgm:spPr/>
    </dgm:pt>
    <dgm:pt modelId="{84C56CBD-D44B-4BD2-8B46-15438464DD25}" type="pres">
      <dgm:prSet presAssocID="{F0DAB0A8-D68B-4185-A332-30E9C7489C6B}" presName="ConnectorPoint" presStyleLbl="node1" presStyleIdx="1" presStyleCnt="8"/>
      <dgm:spPr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50240D9C-8097-4A36-AFD7-B11A7AAC56AF}" type="pres">
      <dgm:prSet presAssocID="{F0DAB0A8-D68B-4185-A332-30E9C7489C6B}" presName="EmptyPlaceHolder" presStyleCnt="0"/>
      <dgm:spPr/>
    </dgm:pt>
    <dgm:pt modelId="{EA6D82E4-74D2-4732-87EE-4204F71D45A8}" type="pres">
      <dgm:prSet presAssocID="{4D9F24D9-7861-4A72-A715-3BA867D19812}" presName="spaceBetweenRectangles" presStyleCnt="0"/>
      <dgm:spPr/>
    </dgm:pt>
    <dgm:pt modelId="{330C2D22-87CF-4534-A149-01B7283EF2DB}" type="pres">
      <dgm:prSet presAssocID="{60E53E1F-5814-4783-BF9A-10519F42DAD5}" presName="composite" presStyleCnt="0"/>
      <dgm:spPr/>
    </dgm:pt>
    <dgm:pt modelId="{C46A2A28-4CB3-499D-9EF0-26ED0A3080DA}" type="pres">
      <dgm:prSet presAssocID="{60E53E1F-5814-4783-BF9A-10519F42DAD5}" presName="L1TextContainer" presStyleLbl="alignNode1" presStyleIdx="2" presStyleCnt="8">
        <dgm:presLayoutVars>
          <dgm:chMax val="1"/>
          <dgm:chPref val="1"/>
          <dgm:bulletEnabled val="1"/>
        </dgm:presLayoutVars>
      </dgm:prSet>
      <dgm:spPr/>
    </dgm:pt>
    <dgm:pt modelId="{19C9CB0B-80F9-4D1E-B911-B0790972E8F0}" type="pres">
      <dgm:prSet presAssocID="{60E53E1F-5814-4783-BF9A-10519F42DAD5}" presName="L2TextContainerWrapper" presStyleCnt="0">
        <dgm:presLayoutVars>
          <dgm:bulletEnabled val="1"/>
        </dgm:presLayoutVars>
      </dgm:prSet>
      <dgm:spPr/>
    </dgm:pt>
    <dgm:pt modelId="{EDAA46DD-9C60-46F0-84AE-D64790A73921}" type="pres">
      <dgm:prSet presAssocID="{60E53E1F-5814-4783-BF9A-10519F42DAD5}" presName="L2TextContainer" presStyleLbl="bgAccFollowNode1" presStyleIdx="2" presStyleCnt="8"/>
      <dgm:spPr/>
    </dgm:pt>
    <dgm:pt modelId="{3C591DAF-EB57-41E3-8620-9673CEA49F68}" type="pres">
      <dgm:prSet presAssocID="{60E53E1F-5814-4783-BF9A-10519F42DAD5}" presName="FlexibleEmptyPlaceHolder" presStyleCnt="0"/>
      <dgm:spPr/>
    </dgm:pt>
    <dgm:pt modelId="{AFF2511D-BFFB-460E-8461-DEC8A523409D}" type="pres">
      <dgm:prSet presAssocID="{60E53E1F-5814-4783-BF9A-10519F42DAD5}" presName="ConnectLine" presStyleLbl="sibTrans1D1" presStyleIdx="2" presStyleCnt="8"/>
      <dgm:spPr/>
    </dgm:pt>
    <dgm:pt modelId="{9372A17F-554B-435A-9482-058D6F86D15D}" type="pres">
      <dgm:prSet presAssocID="{60E53E1F-5814-4783-BF9A-10519F42DAD5}" presName="ConnectorPoint" presStyleLbl="node1" presStyleIdx="2" presStyleCnt="8"/>
      <dgm:spPr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A2408E4A-A91E-4C1B-9949-1BF8AB1DEFFA}" type="pres">
      <dgm:prSet presAssocID="{60E53E1F-5814-4783-BF9A-10519F42DAD5}" presName="EmptyPlaceHolder" presStyleCnt="0"/>
      <dgm:spPr/>
    </dgm:pt>
    <dgm:pt modelId="{AA90E8F0-683B-4462-A249-8297B960AE78}" type="pres">
      <dgm:prSet presAssocID="{E8545C15-94D2-47A5-851C-2710CFC892E1}" presName="spaceBetweenRectangles" presStyleCnt="0"/>
      <dgm:spPr/>
    </dgm:pt>
    <dgm:pt modelId="{4DEEB47D-47F1-4DD3-AA8F-D07E8C0D4F21}" type="pres">
      <dgm:prSet presAssocID="{F4FB49A9-9ED4-421C-BBCA-512922B852DE}" presName="composite" presStyleCnt="0"/>
      <dgm:spPr/>
    </dgm:pt>
    <dgm:pt modelId="{0FB51312-24B3-482D-87AB-C302298FC6ED}" type="pres">
      <dgm:prSet presAssocID="{F4FB49A9-9ED4-421C-BBCA-512922B852DE}" presName="L1TextContainer" presStyleLbl="alignNode1" presStyleIdx="3" presStyleCnt="8">
        <dgm:presLayoutVars>
          <dgm:chMax val="1"/>
          <dgm:chPref val="1"/>
          <dgm:bulletEnabled val="1"/>
        </dgm:presLayoutVars>
      </dgm:prSet>
      <dgm:spPr/>
    </dgm:pt>
    <dgm:pt modelId="{D61BE858-95F1-4FC3-AC54-2C1BF236ECF4}" type="pres">
      <dgm:prSet presAssocID="{F4FB49A9-9ED4-421C-BBCA-512922B852DE}" presName="L2TextContainerWrapper" presStyleCnt="0">
        <dgm:presLayoutVars>
          <dgm:bulletEnabled val="1"/>
        </dgm:presLayoutVars>
      </dgm:prSet>
      <dgm:spPr/>
    </dgm:pt>
    <dgm:pt modelId="{71DA0141-51A3-418F-B203-2CF4D4A84093}" type="pres">
      <dgm:prSet presAssocID="{F4FB49A9-9ED4-421C-BBCA-512922B852DE}" presName="L2TextContainer" presStyleLbl="bgAccFollowNode1" presStyleIdx="3" presStyleCnt="8"/>
      <dgm:spPr/>
    </dgm:pt>
    <dgm:pt modelId="{51CEB500-2CA8-4DD2-9DAF-450B9926E672}" type="pres">
      <dgm:prSet presAssocID="{F4FB49A9-9ED4-421C-BBCA-512922B852DE}" presName="FlexibleEmptyPlaceHolder" presStyleCnt="0"/>
      <dgm:spPr/>
    </dgm:pt>
    <dgm:pt modelId="{3B59DF9F-1EDB-4245-A4F9-2BE2EAE7DFB3}" type="pres">
      <dgm:prSet presAssocID="{F4FB49A9-9ED4-421C-BBCA-512922B852DE}" presName="ConnectLine" presStyleLbl="sibTrans1D1" presStyleIdx="3" presStyleCnt="8"/>
      <dgm:spPr/>
    </dgm:pt>
    <dgm:pt modelId="{0403A85A-0678-47BF-9054-40C7A9972B35}" type="pres">
      <dgm:prSet presAssocID="{F4FB49A9-9ED4-421C-BBCA-512922B852DE}" presName="ConnectorPoint" presStyleLbl="node1" presStyleIdx="3" presStyleCnt="8"/>
      <dgm:spPr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B3C8DB5E-6D3D-467A-A817-A632BDF22DE3}" type="pres">
      <dgm:prSet presAssocID="{F4FB49A9-9ED4-421C-BBCA-512922B852DE}" presName="EmptyPlaceHolder" presStyleCnt="0"/>
      <dgm:spPr/>
    </dgm:pt>
    <dgm:pt modelId="{85857074-E47B-4F5F-B7C1-852D654C619F}" type="pres">
      <dgm:prSet presAssocID="{BD5F1213-0E71-4581-B71B-6ABE312A46A6}" presName="spaceBetweenRectangles" presStyleCnt="0"/>
      <dgm:spPr/>
    </dgm:pt>
    <dgm:pt modelId="{D700F094-B292-4DB7-BCFC-08AAC9344E08}" type="pres">
      <dgm:prSet presAssocID="{E407616A-2E23-4314-9142-7B0E82A3AE40}" presName="composite" presStyleCnt="0"/>
      <dgm:spPr/>
    </dgm:pt>
    <dgm:pt modelId="{5BCADE2E-6503-4654-B3A5-F5992E1A89F7}" type="pres">
      <dgm:prSet presAssocID="{E407616A-2E23-4314-9142-7B0E82A3AE40}" presName="L1TextContainer" presStyleLbl="alignNode1" presStyleIdx="4" presStyleCnt="8">
        <dgm:presLayoutVars>
          <dgm:chMax val="1"/>
          <dgm:chPref val="1"/>
          <dgm:bulletEnabled val="1"/>
        </dgm:presLayoutVars>
      </dgm:prSet>
      <dgm:spPr/>
    </dgm:pt>
    <dgm:pt modelId="{F9E133FA-62B0-4A51-9EB8-E2303A7115FA}" type="pres">
      <dgm:prSet presAssocID="{E407616A-2E23-4314-9142-7B0E82A3AE40}" presName="L2TextContainerWrapper" presStyleCnt="0">
        <dgm:presLayoutVars>
          <dgm:bulletEnabled val="1"/>
        </dgm:presLayoutVars>
      </dgm:prSet>
      <dgm:spPr/>
    </dgm:pt>
    <dgm:pt modelId="{1C0606D4-D172-4D52-A816-A609BF5C2583}" type="pres">
      <dgm:prSet presAssocID="{E407616A-2E23-4314-9142-7B0E82A3AE40}" presName="L2TextContainer" presStyleLbl="bgAccFollowNode1" presStyleIdx="4" presStyleCnt="8"/>
      <dgm:spPr/>
    </dgm:pt>
    <dgm:pt modelId="{9ED2E4A9-1DDF-48ED-BE6A-18071D979339}" type="pres">
      <dgm:prSet presAssocID="{E407616A-2E23-4314-9142-7B0E82A3AE40}" presName="FlexibleEmptyPlaceHolder" presStyleCnt="0"/>
      <dgm:spPr/>
    </dgm:pt>
    <dgm:pt modelId="{C0AD542F-3165-426A-BA88-AC27D72D7192}" type="pres">
      <dgm:prSet presAssocID="{E407616A-2E23-4314-9142-7B0E82A3AE40}" presName="ConnectLine" presStyleLbl="sibTrans1D1" presStyleIdx="4" presStyleCnt="8"/>
      <dgm:spPr/>
    </dgm:pt>
    <dgm:pt modelId="{C8475EDF-F1FB-4E2F-B753-0337313D1F51}" type="pres">
      <dgm:prSet presAssocID="{E407616A-2E23-4314-9142-7B0E82A3AE40}" presName="ConnectorPoint" presStyleLbl="node1" presStyleIdx="4" presStyleCnt="8"/>
      <dgm:spPr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80C353A6-6C14-4035-8E90-89F903DFB868}" type="pres">
      <dgm:prSet presAssocID="{E407616A-2E23-4314-9142-7B0E82A3AE40}" presName="EmptyPlaceHolder" presStyleCnt="0"/>
      <dgm:spPr/>
    </dgm:pt>
    <dgm:pt modelId="{CD850206-F021-44D4-B0AB-5CB317BD4C72}" type="pres">
      <dgm:prSet presAssocID="{B219537C-9866-43A1-A2D1-3EF5EB4D0847}" presName="spaceBetweenRectangles" presStyleCnt="0"/>
      <dgm:spPr/>
    </dgm:pt>
    <dgm:pt modelId="{CEA006E9-EDBE-4C5C-9EBB-D331C0563503}" type="pres">
      <dgm:prSet presAssocID="{C1387F0F-0948-49E1-A3DD-87424F0F9E50}" presName="composite" presStyleCnt="0"/>
      <dgm:spPr/>
    </dgm:pt>
    <dgm:pt modelId="{E81178A1-E5F2-45A2-90A2-3B951F1713CD}" type="pres">
      <dgm:prSet presAssocID="{C1387F0F-0948-49E1-A3DD-87424F0F9E50}" presName="L1TextContainer" presStyleLbl="alignNode1" presStyleIdx="5" presStyleCnt="8">
        <dgm:presLayoutVars>
          <dgm:chMax val="1"/>
          <dgm:chPref val="1"/>
          <dgm:bulletEnabled val="1"/>
        </dgm:presLayoutVars>
      </dgm:prSet>
      <dgm:spPr/>
    </dgm:pt>
    <dgm:pt modelId="{BF02826F-DFA4-4258-A1A8-4765CA9A51AA}" type="pres">
      <dgm:prSet presAssocID="{C1387F0F-0948-49E1-A3DD-87424F0F9E50}" presName="L2TextContainerWrapper" presStyleCnt="0">
        <dgm:presLayoutVars>
          <dgm:bulletEnabled val="1"/>
        </dgm:presLayoutVars>
      </dgm:prSet>
      <dgm:spPr/>
    </dgm:pt>
    <dgm:pt modelId="{8B45F13A-197B-4F73-948D-C86F2EDCC87A}" type="pres">
      <dgm:prSet presAssocID="{C1387F0F-0948-49E1-A3DD-87424F0F9E50}" presName="L2TextContainer" presStyleLbl="bgAccFollowNode1" presStyleIdx="5" presStyleCnt="8"/>
      <dgm:spPr/>
    </dgm:pt>
    <dgm:pt modelId="{ED7F3815-5D11-4682-BE3C-399CC94B95B8}" type="pres">
      <dgm:prSet presAssocID="{C1387F0F-0948-49E1-A3DD-87424F0F9E50}" presName="FlexibleEmptyPlaceHolder" presStyleCnt="0"/>
      <dgm:spPr/>
    </dgm:pt>
    <dgm:pt modelId="{8DA23510-4AC3-48F2-8E83-00527411C263}" type="pres">
      <dgm:prSet presAssocID="{C1387F0F-0948-49E1-A3DD-87424F0F9E50}" presName="ConnectLine" presStyleLbl="sibTrans1D1" presStyleIdx="5" presStyleCnt="8"/>
      <dgm:spPr/>
    </dgm:pt>
    <dgm:pt modelId="{F13734D3-8F8B-49F5-BCB0-123BE7436A72}" type="pres">
      <dgm:prSet presAssocID="{C1387F0F-0948-49E1-A3DD-87424F0F9E50}" presName="ConnectorPoint" presStyleLbl="node1" presStyleIdx="5" presStyleCnt="8"/>
      <dgm:spPr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93B9FD30-3664-429F-8D44-43D1DB8A9813}" type="pres">
      <dgm:prSet presAssocID="{C1387F0F-0948-49E1-A3DD-87424F0F9E50}" presName="EmptyPlaceHolder" presStyleCnt="0"/>
      <dgm:spPr/>
    </dgm:pt>
    <dgm:pt modelId="{61DD6ED6-BB69-47DF-9CA9-00FC63E95805}" type="pres">
      <dgm:prSet presAssocID="{8B20B39E-C636-4C3A-9DD0-1D4BBD6B31FA}" presName="spaceBetweenRectangles" presStyleCnt="0"/>
      <dgm:spPr/>
    </dgm:pt>
    <dgm:pt modelId="{52692D46-FE71-456C-B7EA-0F68F896ECD3}" type="pres">
      <dgm:prSet presAssocID="{19BB096B-9BFE-4A18-AA3D-DE978BCCF3B6}" presName="composite" presStyleCnt="0"/>
      <dgm:spPr/>
    </dgm:pt>
    <dgm:pt modelId="{28A1EAC1-159B-4B88-8A10-90A767A5595C}" type="pres">
      <dgm:prSet presAssocID="{19BB096B-9BFE-4A18-AA3D-DE978BCCF3B6}" presName="L1TextContainer" presStyleLbl="alignNode1" presStyleIdx="6" presStyleCnt="8">
        <dgm:presLayoutVars>
          <dgm:chMax val="1"/>
          <dgm:chPref val="1"/>
          <dgm:bulletEnabled val="1"/>
        </dgm:presLayoutVars>
      </dgm:prSet>
      <dgm:spPr/>
    </dgm:pt>
    <dgm:pt modelId="{8C4A3631-4BF7-43DD-BFA7-4809234A4FA4}" type="pres">
      <dgm:prSet presAssocID="{19BB096B-9BFE-4A18-AA3D-DE978BCCF3B6}" presName="L2TextContainerWrapper" presStyleCnt="0">
        <dgm:presLayoutVars>
          <dgm:bulletEnabled val="1"/>
        </dgm:presLayoutVars>
      </dgm:prSet>
      <dgm:spPr/>
    </dgm:pt>
    <dgm:pt modelId="{FF2695A5-439D-4C9D-9A61-7CCEE2D96197}" type="pres">
      <dgm:prSet presAssocID="{19BB096B-9BFE-4A18-AA3D-DE978BCCF3B6}" presName="L2TextContainer" presStyleLbl="bgAccFollowNode1" presStyleIdx="6" presStyleCnt="8"/>
      <dgm:spPr/>
    </dgm:pt>
    <dgm:pt modelId="{527C92C8-C676-43D0-ABBE-E819B7CFBE81}" type="pres">
      <dgm:prSet presAssocID="{19BB096B-9BFE-4A18-AA3D-DE978BCCF3B6}" presName="FlexibleEmptyPlaceHolder" presStyleCnt="0"/>
      <dgm:spPr/>
    </dgm:pt>
    <dgm:pt modelId="{23618541-F16F-41A3-9E31-3625FCC259A2}" type="pres">
      <dgm:prSet presAssocID="{19BB096B-9BFE-4A18-AA3D-DE978BCCF3B6}" presName="ConnectLine" presStyleLbl="sibTrans1D1" presStyleIdx="6" presStyleCnt="8"/>
      <dgm:spPr/>
    </dgm:pt>
    <dgm:pt modelId="{ECE0FDFC-3E1D-4A1F-A0A3-CE55487C9AC0}" type="pres">
      <dgm:prSet presAssocID="{19BB096B-9BFE-4A18-AA3D-DE978BCCF3B6}" presName="ConnectorPoint" presStyleLbl="node1" presStyleIdx="6" presStyleCnt="8"/>
      <dgm:spPr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EC6DA49F-D21D-47FB-9789-DE307B0FEA27}" type="pres">
      <dgm:prSet presAssocID="{19BB096B-9BFE-4A18-AA3D-DE978BCCF3B6}" presName="EmptyPlaceHolder" presStyleCnt="0"/>
      <dgm:spPr/>
    </dgm:pt>
    <dgm:pt modelId="{66E3BFF6-D880-4E8E-B1B2-482015E4F925}" type="pres">
      <dgm:prSet presAssocID="{96528A3F-51C5-4F1B-B9A3-A13BA4E71269}" presName="spaceBetweenRectangles" presStyleCnt="0"/>
      <dgm:spPr/>
    </dgm:pt>
    <dgm:pt modelId="{1ECA6584-C80F-4397-AF2D-D3D85E8202D0}" type="pres">
      <dgm:prSet presAssocID="{429B96F5-A544-4FDB-A6D7-73E1C6D5B71F}" presName="composite" presStyleCnt="0"/>
      <dgm:spPr/>
    </dgm:pt>
    <dgm:pt modelId="{B4BB6E67-E795-48E4-B22E-73F19736C1D9}" type="pres">
      <dgm:prSet presAssocID="{429B96F5-A544-4FDB-A6D7-73E1C6D5B71F}" presName="L1TextContainer" presStyleLbl="alignNode1" presStyleIdx="7" presStyleCnt="8">
        <dgm:presLayoutVars>
          <dgm:chMax val="1"/>
          <dgm:chPref val="1"/>
          <dgm:bulletEnabled val="1"/>
        </dgm:presLayoutVars>
      </dgm:prSet>
      <dgm:spPr/>
    </dgm:pt>
    <dgm:pt modelId="{BA40CEFE-F608-4416-AB52-81B272D4CC8E}" type="pres">
      <dgm:prSet presAssocID="{429B96F5-A544-4FDB-A6D7-73E1C6D5B71F}" presName="L2TextContainerWrapper" presStyleCnt="0">
        <dgm:presLayoutVars>
          <dgm:bulletEnabled val="1"/>
        </dgm:presLayoutVars>
      </dgm:prSet>
      <dgm:spPr/>
    </dgm:pt>
    <dgm:pt modelId="{41711824-D99C-4B16-9B57-0D167B39AAB0}" type="pres">
      <dgm:prSet presAssocID="{429B96F5-A544-4FDB-A6D7-73E1C6D5B71F}" presName="L2TextContainer" presStyleLbl="bgAccFollowNode1" presStyleIdx="7" presStyleCnt="8"/>
      <dgm:spPr/>
    </dgm:pt>
    <dgm:pt modelId="{455A6FA1-7EA9-4273-B2DB-9A428FFDC950}" type="pres">
      <dgm:prSet presAssocID="{429B96F5-A544-4FDB-A6D7-73E1C6D5B71F}" presName="FlexibleEmptyPlaceHolder" presStyleCnt="0"/>
      <dgm:spPr/>
    </dgm:pt>
    <dgm:pt modelId="{BAD97183-0794-477C-95E2-B80FFDA763D5}" type="pres">
      <dgm:prSet presAssocID="{429B96F5-A544-4FDB-A6D7-73E1C6D5B71F}" presName="ConnectLine" presStyleLbl="sibTrans1D1" presStyleIdx="7" presStyleCnt="8"/>
      <dgm:spPr/>
    </dgm:pt>
    <dgm:pt modelId="{D1AFCC44-2897-4CC8-AF4A-BC0BEF698083}" type="pres">
      <dgm:prSet presAssocID="{429B96F5-A544-4FDB-A6D7-73E1C6D5B71F}" presName="ConnectorPoint" presStyleLbl="node1" presStyleIdx="7" presStyleCnt="8"/>
      <dgm:spPr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50585039-ECCB-42FA-B9D2-989B5223409D}" type="pres">
      <dgm:prSet presAssocID="{429B96F5-A544-4FDB-A6D7-73E1C6D5B71F}" presName="EmptyPlaceHolder" presStyleCnt="0"/>
      <dgm:spPr/>
    </dgm:pt>
  </dgm:ptLst>
  <dgm:cxnLst>
    <dgm:cxn modelId="{4EF2C801-9D57-4F0E-8F68-965955576407}" srcId="{B1BE8F75-3BEF-49A6-BC42-48A852DD66CD}" destId="{C8ACFB44-038D-47C4-A15B-309556F01A0A}" srcOrd="0" destOrd="0" parTransId="{5FF7B867-3C60-45C5-A58C-A889218F32DC}" sibTransId="{3DFEC4C1-1777-485B-8E89-32952B291F0D}"/>
    <dgm:cxn modelId="{51002F04-744C-4652-9E57-DFE4EFBB8A14}" srcId="{E7EC913B-1931-4306-A418-E0E13020FEBE}" destId="{45DF3935-6A46-4919-ACA6-C4A68AB10C6E}" srcOrd="0" destOrd="0" parTransId="{D7AD6486-092C-4515-AC3B-B5239C610586}" sibTransId="{DB4F0130-06F9-442D-8CB7-D82B881B0BFE}"/>
    <dgm:cxn modelId="{675BBC08-A697-41A8-8A2D-9E670A38BA66}" srcId="{AF890EE9-F387-4453-9E81-A1749FE082D0}" destId="{836E0B89-A454-429F-BBFD-CFD8CBED8308}" srcOrd="0" destOrd="0" parTransId="{CB3F5C8C-5273-42FA-9CDD-CC1EED441D4A}" sibTransId="{23570EFE-785F-4566-8C2F-FDDDA66AF9EB}"/>
    <dgm:cxn modelId="{D4BDF20C-8FC5-47A5-98A3-072BF50BD90F}" srcId="{19BB096B-9BFE-4A18-AA3D-DE978BCCF3B6}" destId="{A3D0F7FF-AA47-40DD-87AB-E69759D927AA}" srcOrd="0" destOrd="0" parTransId="{7A8B0F19-2AB2-48F0-A669-1F6E903B22C7}" sibTransId="{B4E2F430-99CE-4918-BA23-D49FB8D0D506}"/>
    <dgm:cxn modelId="{0C64B10D-670C-4ADD-B008-7B07FBBF1CB5}" type="presOf" srcId="{429B96F5-A544-4FDB-A6D7-73E1C6D5B71F}" destId="{B4BB6E67-E795-48E4-B22E-73F19736C1D9}" srcOrd="0" destOrd="0" presId="urn:microsoft.com/office/officeart/2017/3/layout/HorizontalLabelsTimeline"/>
    <dgm:cxn modelId="{841C2612-3000-4071-A5FA-731AF7E304FA}" srcId="{906C78A8-3ED0-4625-9623-13CA0A8332CC}" destId="{6D848831-E7F6-423A-B108-600DA7057B6B}" srcOrd="0" destOrd="0" parTransId="{D8B00F36-7876-4182-BE6B-7DAD2588AAFD}" sibTransId="{22A8CC5D-BF4C-42DD-A690-755ED48065CD}"/>
    <dgm:cxn modelId="{5266F21A-4AD5-4CA5-B625-ED704D643B1A}" type="presOf" srcId="{836E0B89-A454-429F-BBFD-CFD8CBED8308}" destId="{795D3427-EB2F-4F1A-A31D-19C23D0C9BCB}" srcOrd="0" destOrd="1" presId="urn:microsoft.com/office/officeart/2017/3/layout/HorizontalLabelsTimeline"/>
    <dgm:cxn modelId="{A7593A2B-4851-4D75-8ABB-633B982CB190}" srcId="{B1C1A0F1-338F-47C3-84AE-E66F46AD0AFD}" destId="{F0DAB0A8-D68B-4185-A332-30E9C7489C6B}" srcOrd="1" destOrd="0" parTransId="{7691FD99-C748-4E85-A8D4-08657B9D20D3}" sibTransId="{4D9F24D9-7861-4A72-A715-3BA867D19812}"/>
    <dgm:cxn modelId="{36AA1032-9029-4F18-9A5E-0EFD024954DB}" srcId="{B1C1A0F1-338F-47C3-84AE-E66F46AD0AFD}" destId="{F4FB49A9-9ED4-421C-BBCA-512922B852DE}" srcOrd="3" destOrd="0" parTransId="{594D15F0-08A3-4B04-9840-3C67A4B1850C}" sibTransId="{BD5F1213-0E71-4581-B71B-6ABE312A46A6}"/>
    <dgm:cxn modelId="{31F7373A-8BF5-4F84-9581-0BE30DBD6254}" type="presOf" srcId="{F0DAB0A8-D68B-4185-A332-30E9C7489C6B}" destId="{83B2B0AB-C44C-4275-9D58-0D65C215A8A1}" srcOrd="0" destOrd="0" presId="urn:microsoft.com/office/officeart/2017/3/layout/HorizontalLabelsTimeline"/>
    <dgm:cxn modelId="{486D2B3D-05FD-4656-9460-1DCB9A4A8CD0}" type="presOf" srcId="{2563AC5B-81C3-4FD9-B81D-5CAD25604F0E}" destId="{8B45F13A-197B-4F73-948D-C86F2EDCC87A}" srcOrd="0" destOrd="1" presId="urn:microsoft.com/office/officeart/2017/3/layout/HorizontalLabelsTimeline"/>
    <dgm:cxn modelId="{0CC4DB64-B3DC-40A5-824A-17E4456B2926}" type="presOf" srcId="{C1387F0F-0948-49E1-A3DD-87424F0F9E50}" destId="{E81178A1-E5F2-45A2-90A2-3B951F1713CD}" srcOrd="0" destOrd="0" presId="urn:microsoft.com/office/officeart/2017/3/layout/HorizontalLabelsTimeline"/>
    <dgm:cxn modelId="{DC75E244-1AF7-4C91-BB71-47A136869D5A}" type="presOf" srcId="{E487E036-0168-47A9-BD0B-7370728AA58F}" destId="{41711824-D99C-4B16-9B57-0D167B39AAB0}" srcOrd="0" destOrd="0" presId="urn:microsoft.com/office/officeart/2017/3/layout/HorizontalLabelsTimeline"/>
    <dgm:cxn modelId="{09403565-79DC-495E-A21C-C4AB61E22D64}" type="presOf" srcId="{6D848831-E7F6-423A-B108-600DA7057B6B}" destId="{EDAA46DD-9C60-46F0-84AE-D64790A73921}" srcOrd="0" destOrd="1" presId="urn:microsoft.com/office/officeart/2017/3/layout/HorizontalLabelsTimeline"/>
    <dgm:cxn modelId="{4D33B847-5F45-404D-8F8F-A710091EE468}" srcId="{B1C1A0F1-338F-47C3-84AE-E66F46AD0AFD}" destId="{C1387F0F-0948-49E1-A3DD-87424F0F9E50}" srcOrd="5" destOrd="0" parTransId="{023FAE98-2ECB-4AEB-9031-74691B83D791}" sibTransId="{8B20B39E-C636-4C3A-9DD0-1D4BBD6B31FA}"/>
    <dgm:cxn modelId="{CB866048-DD32-416D-8C60-529CB7087953}" type="presOf" srcId="{B1BE8F75-3BEF-49A6-BC42-48A852DD66CD}" destId="{34E96E7B-CB9F-490E-B5D0-63852B00E7E8}" srcOrd="0" destOrd="0" presId="urn:microsoft.com/office/officeart/2017/3/layout/HorizontalLabelsTimeline"/>
    <dgm:cxn modelId="{2CE6F16A-ABD3-49D8-90B5-6CB475DB79F5}" srcId="{C1387F0F-0948-49E1-A3DD-87424F0F9E50}" destId="{B42D1F24-0EE5-484A-BABD-876D69ABB54C}" srcOrd="0" destOrd="0" parTransId="{A609A0FC-A643-4598-9187-764D38BD13FC}" sibTransId="{8D5674AE-3C99-4E58-A21A-EF6B0455722B}"/>
    <dgm:cxn modelId="{5501016B-137A-449C-A5E8-7FF1236B678A}" type="presOf" srcId="{AF890EE9-F387-4453-9E81-A1749FE082D0}" destId="{795D3427-EB2F-4F1A-A31D-19C23D0C9BCB}" srcOrd="0" destOrd="0" presId="urn:microsoft.com/office/officeart/2017/3/layout/HorizontalLabelsTimeline"/>
    <dgm:cxn modelId="{3ECDE673-744E-4C7D-BFF5-80B44142FE6A}" type="presOf" srcId="{3FB77B28-E6C7-4DDE-9E39-9FD728C8E614}" destId="{71DA0141-51A3-418F-B203-2CF4D4A84093}" srcOrd="0" destOrd="0" presId="urn:microsoft.com/office/officeart/2017/3/layout/HorizontalLabelsTimeline"/>
    <dgm:cxn modelId="{AC8F6174-783D-4D58-B55A-96C9935AE409}" srcId="{B1C1A0F1-338F-47C3-84AE-E66F46AD0AFD}" destId="{60E53E1F-5814-4783-BF9A-10519F42DAD5}" srcOrd="2" destOrd="0" parTransId="{945A19E5-02B7-4F80-A84B-0ECB2B7915C1}" sibTransId="{E8545C15-94D2-47A5-851C-2710CFC892E1}"/>
    <dgm:cxn modelId="{2A3F9374-3F85-48D7-A721-161F855F582B}" srcId="{B1C1A0F1-338F-47C3-84AE-E66F46AD0AFD}" destId="{19BB096B-9BFE-4A18-AA3D-DE978BCCF3B6}" srcOrd="6" destOrd="0" parTransId="{042D08A6-2CF0-4965-BF81-D44679ABDF6C}" sibTransId="{96528A3F-51C5-4F1B-B9A3-A13BA4E71269}"/>
    <dgm:cxn modelId="{69BE7C55-516F-4DD8-A5D4-1972495FA358}" type="presOf" srcId="{B1C1A0F1-338F-47C3-84AE-E66F46AD0AFD}" destId="{CC85C7DA-BB36-420E-ACB5-743937AD98EA}" srcOrd="0" destOrd="0" presId="urn:microsoft.com/office/officeart/2017/3/layout/HorizontalLabelsTimeline"/>
    <dgm:cxn modelId="{8F6CAA7E-C443-455B-A7DC-864BEED56D74}" srcId="{B1C1A0F1-338F-47C3-84AE-E66F46AD0AFD}" destId="{BA6FD046-1C5F-4CEA-9533-115739A746E0}" srcOrd="0" destOrd="0" parTransId="{571613BD-46D7-4032-973D-D0C56F7443B3}" sibTransId="{80889042-8EB6-47E5-A1E0-F9CCFA21CA6B}"/>
    <dgm:cxn modelId="{DFC73582-E06C-4A42-8283-6E02E5D9B15F}" type="presOf" srcId="{45DF3935-6A46-4919-ACA6-C4A68AB10C6E}" destId="{1C0606D4-D172-4D52-A816-A609BF5C2583}" srcOrd="0" destOrd="1" presId="urn:microsoft.com/office/officeart/2017/3/layout/HorizontalLabelsTimeline"/>
    <dgm:cxn modelId="{7E870886-537D-4A1C-ABA9-855C80C69468}" type="presOf" srcId="{A3D0F7FF-AA47-40DD-87AB-E69759D927AA}" destId="{FF2695A5-439D-4C9D-9A61-7CCEE2D96197}" srcOrd="0" destOrd="0" presId="urn:microsoft.com/office/officeart/2017/3/layout/HorizontalLabelsTimeline"/>
    <dgm:cxn modelId="{D752CF8A-D774-42A0-8F2E-E0BB18D6E72D}" type="presOf" srcId="{E7EC913B-1931-4306-A418-E0E13020FEBE}" destId="{1C0606D4-D172-4D52-A816-A609BF5C2583}" srcOrd="0" destOrd="0" presId="urn:microsoft.com/office/officeart/2017/3/layout/HorizontalLabelsTimeline"/>
    <dgm:cxn modelId="{BAB2208D-D301-4D58-82DD-5D536A1A9F00}" srcId="{E487E036-0168-47A9-BD0B-7370728AA58F}" destId="{B3E67E09-8FCA-4B09-A29F-7EF01E472DF9}" srcOrd="0" destOrd="0" parTransId="{4B2635AC-7BD9-45E8-B3FD-46CA0809A75D}" sibTransId="{F67DD17A-B93E-4EFD-B74B-C918F933EBB2}"/>
    <dgm:cxn modelId="{F0BA8492-5763-44BA-B236-4EA86D26F1AA}" type="presOf" srcId="{B3E67E09-8FCA-4B09-A29F-7EF01E472DF9}" destId="{41711824-D99C-4B16-9B57-0D167B39AAB0}" srcOrd="0" destOrd="1" presId="urn:microsoft.com/office/officeart/2017/3/layout/HorizontalLabelsTimeline"/>
    <dgm:cxn modelId="{B0892498-A103-4EDD-A967-B6B9341D7876}" type="presOf" srcId="{E407616A-2E23-4314-9142-7B0E82A3AE40}" destId="{5BCADE2E-6503-4654-B3A5-F5992E1A89F7}" srcOrd="0" destOrd="0" presId="urn:microsoft.com/office/officeart/2017/3/layout/HorizontalLabelsTimeline"/>
    <dgm:cxn modelId="{AA0EAB98-D6F0-4609-BB0D-A43D3AF8155D}" srcId="{429B96F5-A544-4FDB-A6D7-73E1C6D5B71F}" destId="{E487E036-0168-47A9-BD0B-7370728AA58F}" srcOrd="0" destOrd="0" parTransId="{D5FCA259-93BB-4C36-A110-A0BB8AD258E5}" sibTransId="{272D2B47-4BF5-4A33-B1C6-334DD0148933}"/>
    <dgm:cxn modelId="{F31A8A9B-7762-4DFC-8972-A7A71EEDE261}" type="presOf" srcId="{F55DB71F-642F-4F09-ADE9-FFA5BBFC640C}" destId="{FF2695A5-439D-4C9D-9A61-7CCEE2D96197}" srcOrd="0" destOrd="1" presId="urn:microsoft.com/office/officeart/2017/3/layout/HorizontalLabelsTimeline"/>
    <dgm:cxn modelId="{D3A983A0-A079-422D-BD34-EE989636FF8B}" type="presOf" srcId="{60E53E1F-5814-4783-BF9A-10519F42DAD5}" destId="{C46A2A28-4CB3-499D-9EF0-26ED0A3080DA}" srcOrd="0" destOrd="0" presId="urn:microsoft.com/office/officeart/2017/3/layout/HorizontalLabelsTimeline"/>
    <dgm:cxn modelId="{523A9BA0-60C7-4AD2-8383-B091CE89A47F}" srcId="{B42D1F24-0EE5-484A-BABD-876D69ABB54C}" destId="{2563AC5B-81C3-4FD9-B81D-5CAD25604F0E}" srcOrd="0" destOrd="0" parTransId="{D5357DF5-FA60-4D64-B97C-A6DA31554904}" sibTransId="{29293786-4777-4FCC-B238-5252CF8B581B}"/>
    <dgm:cxn modelId="{6AEA1CA5-D5DE-4788-896E-BE35A6111CAD}" srcId="{B1C1A0F1-338F-47C3-84AE-E66F46AD0AFD}" destId="{429B96F5-A544-4FDB-A6D7-73E1C6D5B71F}" srcOrd="7" destOrd="0" parTransId="{D6F7034E-772C-4EF5-AD99-582CCDFA55A6}" sibTransId="{3E95DEFB-4ADC-4156-86C5-B644BF9B30C1}"/>
    <dgm:cxn modelId="{F06FEDAF-6062-42D7-A617-34C0CEBD8A8D}" type="presOf" srcId="{19BB096B-9BFE-4A18-AA3D-DE978BCCF3B6}" destId="{28A1EAC1-159B-4B88-8A10-90A767A5595C}" srcOrd="0" destOrd="0" presId="urn:microsoft.com/office/officeart/2017/3/layout/HorizontalLabelsTimeline"/>
    <dgm:cxn modelId="{73182CB1-FE38-44A5-A40A-34A35F5400F4}" srcId="{F4FB49A9-9ED4-421C-BBCA-512922B852DE}" destId="{3FB77B28-E6C7-4DDE-9E39-9FD728C8E614}" srcOrd="0" destOrd="0" parTransId="{DEEBD594-5199-41BE-9288-8D64FBFB2290}" sibTransId="{B2C0DF7B-7324-4BC1-8BCD-BC376398CF77}"/>
    <dgm:cxn modelId="{B1D91EB5-A4B8-46C5-A49C-AAB72954640E}" type="presOf" srcId="{BA6FD046-1C5F-4CEA-9533-115739A746E0}" destId="{25483719-C4A8-4987-A40A-AF73F6914F48}" srcOrd="0" destOrd="0" presId="urn:microsoft.com/office/officeart/2017/3/layout/HorizontalLabelsTimeline"/>
    <dgm:cxn modelId="{BE46F2BA-12D0-4DC4-A3F9-12ED74FCFE03}" srcId="{A3D0F7FF-AA47-40DD-87AB-E69759D927AA}" destId="{F55DB71F-642F-4F09-ADE9-FFA5BBFC640C}" srcOrd="0" destOrd="0" parTransId="{3F9DB8F2-3411-4538-8F96-918062CE1077}" sibTransId="{84489B37-DF87-4553-9EAE-6C49512EC043}"/>
    <dgm:cxn modelId="{B917C3BB-471F-461F-9EBF-F8E4AA23BFCA}" srcId="{B1C1A0F1-338F-47C3-84AE-E66F46AD0AFD}" destId="{E407616A-2E23-4314-9142-7B0E82A3AE40}" srcOrd="4" destOrd="0" parTransId="{08D81590-A72B-40F8-B28B-F4F54B208209}" sibTransId="{B219537C-9866-43A1-A2D1-3EF5EB4D0847}"/>
    <dgm:cxn modelId="{C54330C2-58E0-4813-83C2-6F0D99FD9C6B}" type="presOf" srcId="{906C78A8-3ED0-4625-9623-13CA0A8332CC}" destId="{EDAA46DD-9C60-46F0-84AE-D64790A73921}" srcOrd="0" destOrd="0" presId="urn:microsoft.com/office/officeart/2017/3/layout/HorizontalLabelsTimeline"/>
    <dgm:cxn modelId="{069C75C6-85E0-481E-A2A6-5E416D3B79D9}" srcId="{E407616A-2E23-4314-9142-7B0E82A3AE40}" destId="{E7EC913B-1931-4306-A418-E0E13020FEBE}" srcOrd="0" destOrd="0" parTransId="{8AEABB2A-2C89-4556-99F3-54B61ACC4006}" sibTransId="{570A15FF-034D-4804-8A7A-5C4356E600E5}"/>
    <dgm:cxn modelId="{599859CB-82F0-414D-B8C5-5501733AFA21}" srcId="{60E53E1F-5814-4783-BF9A-10519F42DAD5}" destId="{906C78A8-3ED0-4625-9623-13CA0A8332CC}" srcOrd="0" destOrd="0" parTransId="{9D1456B6-711F-4B80-A04C-7A5E6C0CDDF3}" sibTransId="{9248BFFA-D23F-449F-8D18-CCC7691EAF84}"/>
    <dgm:cxn modelId="{F3A909CE-C93E-4561-BE98-3C5F1703E072}" srcId="{3FB77B28-E6C7-4DDE-9E39-9FD728C8E614}" destId="{AED0D67A-A422-4BDC-B3CB-927025C8349C}" srcOrd="0" destOrd="0" parTransId="{3FB025D6-91F5-44F2-B3B9-4826772329BC}" sibTransId="{994A2651-EC49-43F3-9EFE-7F920E7981FE}"/>
    <dgm:cxn modelId="{6FDD9CDE-14DA-4D49-B98C-3B6548E5C7F3}" srcId="{F0DAB0A8-D68B-4185-A332-30E9C7489C6B}" destId="{AF890EE9-F387-4453-9E81-A1749FE082D0}" srcOrd="0" destOrd="0" parTransId="{D82D1CE6-8054-4E0C-A4DC-5AD8EB1BB4A2}" sibTransId="{AFEDE5D9-247F-40B9-BA6A-D4B0B9BEA0F6}"/>
    <dgm:cxn modelId="{BB6509E2-95CF-4A16-8784-6778D6CA86F6}" srcId="{BA6FD046-1C5F-4CEA-9533-115739A746E0}" destId="{B1BE8F75-3BEF-49A6-BC42-48A852DD66CD}" srcOrd="0" destOrd="0" parTransId="{B215E8CF-6D68-49AE-9794-9025F3A6C200}" sibTransId="{2F0DBE02-0D3F-405B-9829-BC7D102C2662}"/>
    <dgm:cxn modelId="{D699BDE7-83D1-4B53-9E10-A66C219BC798}" type="presOf" srcId="{F4FB49A9-9ED4-421C-BBCA-512922B852DE}" destId="{0FB51312-24B3-482D-87AB-C302298FC6ED}" srcOrd="0" destOrd="0" presId="urn:microsoft.com/office/officeart/2017/3/layout/HorizontalLabelsTimeline"/>
    <dgm:cxn modelId="{C03043F2-6B13-482F-9EE5-7D9AC4B01C2A}" type="presOf" srcId="{B42D1F24-0EE5-484A-BABD-876D69ABB54C}" destId="{8B45F13A-197B-4F73-948D-C86F2EDCC87A}" srcOrd="0" destOrd="0" presId="urn:microsoft.com/office/officeart/2017/3/layout/HorizontalLabelsTimeline"/>
    <dgm:cxn modelId="{78B3F2F7-D00F-42D3-BF27-D51CE05CFDC6}" type="presOf" srcId="{AED0D67A-A422-4BDC-B3CB-927025C8349C}" destId="{71DA0141-51A3-418F-B203-2CF4D4A84093}" srcOrd="0" destOrd="1" presId="urn:microsoft.com/office/officeart/2017/3/layout/HorizontalLabelsTimeline"/>
    <dgm:cxn modelId="{4E7A62F9-3451-4C4D-8C4F-35A97A396868}" type="presOf" srcId="{C8ACFB44-038D-47C4-A15B-309556F01A0A}" destId="{34E96E7B-CB9F-490E-B5D0-63852B00E7E8}" srcOrd="0" destOrd="1" presId="urn:microsoft.com/office/officeart/2017/3/layout/HorizontalLabelsTimeline"/>
    <dgm:cxn modelId="{56A27F7E-90DE-4BCB-B9BF-F71B222BA015}" type="presParOf" srcId="{CC85C7DA-BB36-420E-ACB5-743937AD98EA}" destId="{6F48453F-C5C3-4AD6-94FF-1F2C69E91373}" srcOrd="0" destOrd="0" presId="urn:microsoft.com/office/officeart/2017/3/layout/HorizontalLabelsTimeline"/>
    <dgm:cxn modelId="{413983CB-9BE0-485C-9803-74524C4E8111}" type="presParOf" srcId="{CC85C7DA-BB36-420E-ACB5-743937AD98EA}" destId="{07BFE5DA-0A0D-45AF-A1D0-FF300B537F0D}" srcOrd="1" destOrd="0" presId="urn:microsoft.com/office/officeart/2017/3/layout/HorizontalLabelsTimeline"/>
    <dgm:cxn modelId="{0A5A8066-5965-40CF-B55E-D26CAFCD9D61}" type="presParOf" srcId="{07BFE5DA-0A0D-45AF-A1D0-FF300B537F0D}" destId="{3A68E982-0457-4788-9162-3A5017E22DE6}" srcOrd="0" destOrd="0" presId="urn:microsoft.com/office/officeart/2017/3/layout/HorizontalLabelsTimeline"/>
    <dgm:cxn modelId="{5A4A6B1E-A22A-482C-90D3-30279328C00A}" type="presParOf" srcId="{3A68E982-0457-4788-9162-3A5017E22DE6}" destId="{25483719-C4A8-4987-A40A-AF73F6914F48}" srcOrd="0" destOrd="0" presId="urn:microsoft.com/office/officeart/2017/3/layout/HorizontalLabelsTimeline"/>
    <dgm:cxn modelId="{A1C4D765-809C-43D8-81B5-35DA73B70404}" type="presParOf" srcId="{3A68E982-0457-4788-9162-3A5017E22DE6}" destId="{321056BA-8E1F-4B5A-A3FA-A89A31F0F4C0}" srcOrd="1" destOrd="0" presId="urn:microsoft.com/office/officeart/2017/3/layout/HorizontalLabelsTimeline"/>
    <dgm:cxn modelId="{13689504-A7AA-42B3-9B32-CACD25B37E8A}" type="presParOf" srcId="{321056BA-8E1F-4B5A-A3FA-A89A31F0F4C0}" destId="{34E96E7B-CB9F-490E-B5D0-63852B00E7E8}" srcOrd="0" destOrd="0" presId="urn:microsoft.com/office/officeart/2017/3/layout/HorizontalLabelsTimeline"/>
    <dgm:cxn modelId="{0245C43E-D88F-4BD9-9FA1-9A0F849AC8BC}" type="presParOf" srcId="{321056BA-8E1F-4B5A-A3FA-A89A31F0F4C0}" destId="{B4C7260B-0F61-4F2D-9F6F-739C97C3BB3F}" srcOrd="1" destOrd="0" presId="urn:microsoft.com/office/officeart/2017/3/layout/HorizontalLabelsTimeline"/>
    <dgm:cxn modelId="{4DE52D35-05CB-488E-AF8D-09E93607CD33}" type="presParOf" srcId="{3A68E982-0457-4788-9162-3A5017E22DE6}" destId="{4B4B7762-AA91-48D9-A8E5-DCBBA2663A7F}" srcOrd="2" destOrd="0" presId="urn:microsoft.com/office/officeart/2017/3/layout/HorizontalLabelsTimeline"/>
    <dgm:cxn modelId="{AFF02DEF-E862-4C7F-9F06-7A8EC2D4884A}" type="presParOf" srcId="{3A68E982-0457-4788-9162-3A5017E22DE6}" destId="{A39E6F4C-561F-45F6-B7CC-83CF30F4D927}" srcOrd="3" destOrd="0" presId="urn:microsoft.com/office/officeart/2017/3/layout/HorizontalLabelsTimeline"/>
    <dgm:cxn modelId="{2A3D01B9-4BDE-41AF-AA3D-20C74AF01673}" type="presParOf" srcId="{3A68E982-0457-4788-9162-3A5017E22DE6}" destId="{10211BA4-D44D-485A-B602-C6867CF1408E}" srcOrd="4" destOrd="0" presId="urn:microsoft.com/office/officeart/2017/3/layout/HorizontalLabelsTimeline"/>
    <dgm:cxn modelId="{FA1F2281-22CC-4D81-A092-B02EA268A745}" type="presParOf" srcId="{07BFE5DA-0A0D-45AF-A1D0-FF300B537F0D}" destId="{EF65083A-6A99-4195-81A2-DADBAD7C6051}" srcOrd="1" destOrd="0" presId="urn:microsoft.com/office/officeart/2017/3/layout/HorizontalLabelsTimeline"/>
    <dgm:cxn modelId="{11ED8306-A22C-41A5-A04E-7E0A5F09BBBE}" type="presParOf" srcId="{07BFE5DA-0A0D-45AF-A1D0-FF300B537F0D}" destId="{D2A4CB44-9E7E-4BB5-8A53-D36CA0F02598}" srcOrd="2" destOrd="0" presId="urn:microsoft.com/office/officeart/2017/3/layout/HorizontalLabelsTimeline"/>
    <dgm:cxn modelId="{F0612EE0-9B4B-408C-953F-4831B5BA0C68}" type="presParOf" srcId="{D2A4CB44-9E7E-4BB5-8A53-D36CA0F02598}" destId="{83B2B0AB-C44C-4275-9D58-0D65C215A8A1}" srcOrd="0" destOrd="0" presId="urn:microsoft.com/office/officeart/2017/3/layout/HorizontalLabelsTimeline"/>
    <dgm:cxn modelId="{D3DEC7CD-F841-4C34-A856-76A56C92186B}" type="presParOf" srcId="{D2A4CB44-9E7E-4BB5-8A53-D36CA0F02598}" destId="{2653ED9E-9BA5-435F-BFE6-2E8647A4FC9F}" srcOrd="1" destOrd="0" presId="urn:microsoft.com/office/officeart/2017/3/layout/HorizontalLabelsTimeline"/>
    <dgm:cxn modelId="{01A6B84C-7A54-4D23-B70C-32CF27478912}" type="presParOf" srcId="{2653ED9E-9BA5-435F-BFE6-2E8647A4FC9F}" destId="{795D3427-EB2F-4F1A-A31D-19C23D0C9BCB}" srcOrd="0" destOrd="0" presId="urn:microsoft.com/office/officeart/2017/3/layout/HorizontalLabelsTimeline"/>
    <dgm:cxn modelId="{AF814752-C9FE-46DD-861F-DD26B4FD833B}" type="presParOf" srcId="{2653ED9E-9BA5-435F-BFE6-2E8647A4FC9F}" destId="{E1242834-3952-42B4-A153-022FD659E40E}" srcOrd="1" destOrd="0" presId="urn:microsoft.com/office/officeart/2017/3/layout/HorizontalLabelsTimeline"/>
    <dgm:cxn modelId="{475283EB-7E2B-4C17-9FA2-1072F4DA6CBE}" type="presParOf" srcId="{D2A4CB44-9E7E-4BB5-8A53-D36CA0F02598}" destId="{914DB086-FD1A-4E89-B860-75B9204E15DE}" srcOrd="2" destOrd="0" presId="urn:microsoft.com/office/officeart/2017/3/layout/HorizontalLabelsTimeline"/>
    <dgm:cxn modelId="{3C34CAA0-45A0-4421-B93C-5082C35C21EC}" type="presParOf" srcId="{D2A4CB44-9E7E-4BB5-8A53-D36CA0F02598}" destId="{84C56CBD-D44B-4BD2-8B46-15438464DD25}" srcOrd="3" destOrd="0" presId="urn:microsoft.com/office/officeart/2017/3/layout/HorizontalLabelsTimeline"/>
    <dgm:cxn modelId="{3E36CE6D-2BC9-40D6-BEAC-E55770DC238B}" type="presParOf" srcId="{D2A4CB44-9E7E-4BB5-8A53-D36CA0F02598}" destId="{50240D9C-8097-4A36-AFD7-B11A7AAC56AF}" srcOrd="4" destOrd="0" presId="urn:microsoft.com/office/officeart/2017/3/layout/HorizontalLabelsTimeline"/>
    <dgm:cxn modelId="{857B407F-6C38-4243-91AB-941E5D8FD146}" type="presParOf" srcId="{07BFE5DA-0A0D-45AF-A1D0-FF300B537F0D}" destId="{EA6D82E4-74D2-4732-87EE-4204F71D45A8}" srcOrd="3" destOrd="0" presId="urn:microsoft.com/office/officeart/2017/3/layout/HorizontalLabelsTimeline"/>
    <dgm:cxn modelId="{1997BFB8-E0BF-43AF-8272-A0E9446935AA}" type="presParOf" srcId="{07BFE5DA-0A0D-45AF-A1D0-FF300B537F0D}" destId="{330C2D22-87CF-4534-A149-01B7283EF2DB}" srcOrd="4" destOrd="0" presId="urn:microsoft.com/office/officeart/2017/3/layout/HorizontalLabelsTimeline"/>
    <dgm:cxn modelId="{99B191F1-6CD4-430E-AAED-3EB84FD40593}" type="presParOf" srcId="{330C2D22-87CF-4534-A149-01B7283EF2DB}" destId="{C46A2A28-4CB3-499D-9EF0-26ED0A3080DA}" srcOrd="0" destOrd="0" presId="urn:microsoft.com/office/officeart/2017/3/layout/HorizontalLabelsTimeline"/>
    <dgm:cxn modelId="{B72F9ABF-3F1D-48D0-8864-16C20659CA94}" type="presParOf" srcId="{330C2D22-87CF-4534-A149-01B7283EF2DB}" destId="{19C9CB0B-80F9-4D1E-B911-B0790972E8F0}" srcOrd="1" destOrd="0" presId="urn:microsoft.com/office/officeart/2017/3/layout/HorizontalLabelsTimeline"/>
    <dgm:cxn modelId="{21019247-EA97-4DED-9764-9D1525D0ADF0}" type="presParOf" srcId="{19C9CB0B-80F9-4D1E-B911-B0790972E8F0}" destId="{EDAA46DD-9C60-46F0-84AE-D64790A73921}" srcOrd="0" destOrd="0" presId="urn:microsoft.com/office/officeart/2017/3/layout/HorizontalLabelsTimeline"/>
    <dgm:cxn modelId="{593A36CF-BD59-42E6-8FC7-91DB53D0650F}" type="presParOf" srcId="{19C9CB0B-80F9-4D1E-B911-B0790972E8F0}" destId="{3C591DAF-EB57-41E3-8620-9673CEA49F68}" srcOrd="1" destOrd="0" presId="urn:microsoft.com/office/officeart/2017/3/layout/HorizontalLabelsTimeline"/>
    <dgm:cxn modelId="{FE80A355-5272-4B8E-B521-9F2F4AFEAA42}" type="presParOf" srcId="{330C2D22-87CF-4534-A149-01B7283EF2DB}" destId="{AFF2511D-BFFB-460E-8461-DEC8A523409D}" srcOrd="2" destOrd="0" presId="urn:microsoft.com/office/officeart/2017/3/layout/HorizontalLabelsTimeline"/>
    <dgm:cxn modelId="{72ED43DB-D4F7-4401-BED4-1B2BBFD29CB4}" type="presParOf" srcId="{330C2D22-87CF-4534-A149-01B7283EF2DB}" destId="{9372A17F-554B-435A-9482-058D6F86D15D}" srcOrd="3" destOrd="0" presId="urn:microsoft.com/office/officeart/2017/3/layout/HorizontalLabelsTimeline"/>
    <dgm:cxn modelId="{9DBB1D9C-165A-4601-8724-DD89FD9CBF8F}" type="presParOf" srcId="{330C2D22-87CF-4534-A149-01B7283EF2DB}" destId="{A2408E4A-A91E-4C1B-9949-1BF8AB1DEFFA}" srcOrd="4" destOrd="0" presId="urn:microsoft.com/office/officeart/2017/3/layout/HorizontalLabelsTimeline"/>
    <dgm:cxn modelId="{BA5FCBBF-D071-47BF-A07E-AD8A8F5D72BA}" type="presParOf" srcId="{07BFE5DA-0A0D-45AF-A1D0-FF300B537F0D}" destId="{AA90E8F0-683B-4462-A249-8297B960AE78}" srcOrd="5" destOrd="0" presId="urn:microsoft.com/office/officeart/2017/3/layout/HorizontalLabelsTimeline"/>
    <dgm:cxn modelId="{6CD6625C-C874-4FC7-8096-FBE8EE71DC9C}" type="presParOf" srcId="{07BFE5DA-0A0D-45AF-A1D0-FF300B537F0D}" destId="{4DEEB47D-47F1-4DD3-AA8F-D07E8C0D4F21}" srcOrd="6" destOrd="0" presId="urn:microsoft.com/office/officeart/2017/3/layout/HorizontalLabelsTimeline"/>
    <dgm:cxn modelId="{51670192-1FAD-4861-977C-448FA28E40B0}" type="presParOf" srcId="{4DEEB47D-47F1-4DD3-AA8F-D07E8C0D4F21}" destId="{0FB51312-24B3-482D-87AB-C302298FC6ED}" srcOrd="0" destOrd="0" presId="urn:microsoft.com/office/officeart/2017/3/layout/HorizontalLabelsTimeline"/>
    <dgm:cxn modelId="{B3CD57F4-F31C-491C-A3DD-4C61200E890B}" type="presParOf" srcId="{4DEEB47D-47F1-4DD3-AA8F-D07E8C0D4F21}" destId="{D61BE858-95F1-4FC3-AC54-2C1BF236ECF4}" srcOrd="1" destOrd="0" presId="urn:microsoft.com/office/officeart/2017/3/layout/HorizontalLabelsTimeline"/>
    <dgm:cxn modelId="{713BB855-E4C2-4CD0-8E68-6BA4944DB396}" type="presParOf" srcId="{D61BE858-95F1-4FC3-AC54-2C1BF236ECF4}" destId="{71DA0141-51A3-418F-B203-2CF4D4A84093}" srcOrd="0" destOrd="0" presId="urn:microsoft.com/office/officeart/2017/3/layout/HorizontalLabelsTimeline"/>
    <dgm:cxn modelId="{477E961E-99DD-48D7-A89A-F759D0B206C2}" type="presParOf" srcId="{D61BE858-95F1-4FC3-AC54-2C1BF236ECF4}" destId="{51CEB500-2CA8-4DD2-9DAF-450B9926E672}" srcOrd="1" destOrd="0" presId="urn:microsoft.com/office/officeart/2017/3/layout/HorizontalLabelsTimeline"/>
    <dgm:cxn modelId="{8008556F-494E-4FA6-9126-72DBC3C8F631}" type="presParOf" srcId="{4DEEB47D-47F1-4DD3-AA8F-D07E8C0D4F21}" destId="{3B59DF9F-1EDB-4245-A4F9-2BE2EAE7DFB3}" srcOrd="2" destOrd="0" presId="urn:microsoft.com/office/officeart/2017/3/layout/HorizontalLabelsTimeline"/>
    <dgm:cxn modelId="{D122540A-69B5-4442-A597-41A5411062B3}" type="presParOf" srcId="{4DEEB47D-47F1-4DD3-AA8F-D07E8C0D4F21}" destId="{0403A85A-0678-47BF-9054-40C7A9972B35}" srcOrd="3" destOrd="0" presId="urn:microsoft.com/office/officeart/2017/3/layout/HorizontalLabelsTimeline"/>
    <dgm:cxn modelId="{8254047E-8B73-4BA9-B713-29959059B0AB}" type="presParOf" srcId="{4DEEB47D-47F1-4DD3-AA8F-D07E8C0D4F21}" destId="{B3C8DB5E-6D3D-467A-A817-A632BDF22DE3}" srcOrd="4" destOrd="0" presId="urn:microsoft.com/office/officeart/2017/3/layout/HorizontalLabelsTimeline"/>
    <dgm:cxn modelId="{CC871F10-2E86-4C86-8048-449B62E57C5C}" type="presParOf" srcId="{07BFE5DA-0A0D-45AF-A1D0-FF300B537F0D}" destId="{85857074-E47B-4F5F-B7C1-852D654C619F}" srcOrd="7" destOrd="0" presId="urn:microsoft.com/office/officeart/2017/3/layout/HorizontalLabelsTimeline"/>
    <dgm:cxn modelId="{C88B1B67-F18F-4F8A-B18C-26DA41C2ACA5}" type="presParOf" srcId="{07BFE5DA-0A0D-45AF-A1D0-FF300B537F0D}" destId="{D700F094-B292-4DB7-BCFC-08AAC9344E08}" srcOrd="8" destOrd="0" presId="urn:microsoft.com/office/officeart/2017/3/layout/HorizontalLabelsTimeline"/>
    <dgm:cxn modelId="{876B54A0-EA01-42DD-826D-C5F849070DF2}" type="presParOf" srcId="{D700F094-B292-4DB7-BCFC-08AAC9344E08}" destId="{5BCADE2E-6503-4654-B3A5-F5992E1A89F7}" srcOrd="0" destOrd="0" presId="urn:microsoft.com/office/officeart/2017/3/layout/HorizontalLabelsTimeline"/>
    <dgm:cxn modelId="{2A7B493B-F492-40FC-AFC9-16D40AFEB386}" type="presParOf" srcId="{D700F094-B292-4DB7-BCFC-08AAC9344E08}" destId="{F9E133FA-62B0-4A51-9EB8-E2303A7115FA}" srcOrd="1" destOrd="0" presId="urn:microsoft.com/office/officeart/2017/3/layout/HorizontalLabelsTimeline"/>
    <dgm:cxn modelId="{23B0378E-F502-4840-8A7B-5E668A4B4B82}" type="presParOf" srcId="{F9E133FA-62B0-4A51-9EB8-E2303A7115FA}" destId="{1C0606D4-D172-4D52-A816-A609BF5C2583}" srcOrd="0" destOrd="0" presId="urn:microsoft.com/office/officeart/2017/3/layout/HorizontalLabelsTimeline"/>
    <dgm:cxn modelId="{20CFC2A8-AEA1-449F-95EF-796333A3CFF5}" type="presParOf" srcId="{F9E133FA-62B0-4A51-9EB8-E2303A7115FA}" destId="{9ED2E4A9-1DDF-48ED-BE6A-18071D979339}" srcOrd="1" destOrd="0" presId="urn:microsoft.com/office/officeart/2017/3/layout/HorizontalLabelsTimeline"/>
    <dgm:cxn modelId="{6563D54D-4F0D-42B2-9528-6907943A18B4}" type="presParOf" srcId="{D700F094-B292-4DB7-BCFC-08AAC9344E08}" destId="{C0AD542F-3165-426A-BA88-AC27D72D7192}" srcOrd="2" destOrd="0" presId="urn:microsoft.com/office/officeart/2017/3/layout/HorizontalLabelsTimeline"/>
    <dgm:cxn modelId="{A747FF6F-E417-4670-A43A-10BA1A993236}" type="presParOf" srcId="{D700F094-B292-4DB7-BCFC-08AAC9344E08}" destId="{C8475EDF-F1FB-4E2F-B753-0337313D1F51}" srcOrd="3" destOrd="0" presId="urn:microsoft.com/office/officeart/2017/3/layout/HorizontalLabelsTimeline"/>
    <dgm:cxn modelId="{C9F488E2-0952-4957-8E18-9432CFD1C88A}" type="presParOf" srcId="{D700F094-B292-4DB7-BCFC-08AAC9344E08}" destId="{80C353A6-6C14-4035-8E90-89F903DFB868}" srcOrd="4" destOrd="0" presId="urn:microsoft.com/office/officeart/2017/3/layout/HorizontalLabelsTimeline"/>
    <dgm:cxn modelId="{7C35F120-E8F7-4790-B70B-3AD5AFB81D83}" type="presParOf" srcId="{07BFE5DA-0A0D-45AF-A1D0-FF300B537F0D}" destId="{CD850206-F021-44D4-B0AB-5CB317BD4C72}" srcOrd="9" destOrd="0" presId="urn:microsoft.com/office/officeart/2017/3/layout/HorizontalLabelsTimeline"/>
    <dgm:cxn modelId="{409EBD0F-929D-41F3-9EE7-EED6F72322D6}" type="presParOf" srcId="{07BFE5DA-0A0D-45AF-A1D0-FF300B537F0D}" destId="{CEA006E9-EDBE-4C5C-9EBB-D331C0563503}" srcOrd="10" destOrd="0" presId="urn:microsoft.com/office/officeart/2017/3/layout/HorizontalLabelsTimeline"/>
    <dgm:cxn modelId="{95200402-B521-43ED-85D8-6E586ECC27A9}" type="presParOf" srcId="{CEA006E9-EDBE-4C5C-9EBB-D331C0563503}" destId="{E81178A1-E5F2-45A2-90A2-3B951F1713CD}" srcOrd="0" destOrd="0" presId="urn:microsoft.com/office/officeart/2017/3/layout/HorizontalLabelsTimeline"/>
    <dgm:cxn modelId="{099A759A-AC4C-4D14-BA60-F3F438B649BE}" type="presParOf" srcId="{CEA006E9-EDBE-4C5C-9EBB-D331C0563503}" destId="{BF02826F-DFA4-4258-A1A8-4765CA9A51AA}" srcOrd="1" destOrd="0" presId="urn:microsoft.com/office/officeart/2017/3/layout/HorizontalLabelsTimeline"/>
    <dgm:cxn modelId="{8056C6DB-9068-4525-A4F2-781EB7C02573}" type="presParOf" srcId="{BF02826F-DFA4-4258-A1A8-4765CA9A51AA}" destId="{8B45F13A-197B-4F73-948D-C86F2EDCC87A}" srcOrd="0" destOrd="0" presId="urn:microsoft.com/office/officeart/2017/3/layout/HorizontalLabelsTimeline"/>
    <dgm:cxn modelId="{1B474970-1617-4C0A-A034-7CC75F90D90E}" type="presParOf" srcId="{BF02826F-DFA4-4258-A1A8-4765CA9A51AA}" destId="{ED7F3815-5D11-4682-BE3C-399CC94B95B8}" srcOrd="1" destOrd="0" presId="urn:microsoft.com/office/officeart/2017/3/layout/HorizontalLabelsTimeline"/>
    <dgm:cxn modelId="{524503DF-4CA8-479A-8264-64B882CA70A1}" type="presParOf" srcId="{CEA006E9-EDBE-4C5C-9EBB-D331C0563503}" destId="{8DA23510-4AC3-48F2-8E83-00527411C263}" srcOrd="2" destOrd="0" presId="urn:microsoft.com/office/officeart/2017/3/layout/HorizontalLabelsTimeline"/>
    <dgm:cxn modelId="{5D0635DA-AA4B-4906-B5A7-26F8EA4C7922}" type="presParOf" srcId="{CEA006E9-EDBE-4C5C-9EBB-D331C0563503}" destId="{F13734D3-8F8B-49F5-BCB0-123BE7436A72}" srcOrd="3" destOrd="0" presId="urn:microsoft.com/office/officeart/2017/3/layout/HorizontalLabelsTimeline"/>
    <dgm:cxn modelId="{0C2F0B29-9392-42BD-B3E6-CB5DF86463DB}" type="presParOf" srcId="{CEA006E9-EDBE-4C5C-9EBB-D331C0563503}" destId="{93B9FD30-3664-429F-8D44-43D1DB8A9813}" srcOrd="4" destOrd="0" presId="urn:microsoft.com/office/officeart/2017/3/layout/HorizontalLabelsTimeline"/>
    <dgm:cxn modelId="{EBFE1BD1-458E-4DC0-AD94-3B922F36EFB9}" type="presParOf" srcId="{07BFE5DA-0A0D-45AF-A1D0-FF300B537F0D}" destId="{61DD6ED6-BB69-47DF-9CA9-00FC63E95805}" srcOrd="11" destOrd="0" presId="urn:microsoft.com/office/officeart/2017/3/layout/HorizontalLabelsTimeline"/>
    <dgm:cxn modelId="{002C8E0E-3DB6-45D3-A7B4-7845AB4201E0}" type="presParOf" srcId="{07BFE5DA-0A0D-45AF-A1D0-FF300B537F0D}" destId="{52692D46-FE71-456C-B7EA-0F68F896ECD3}" srcOrd="12" destOrd="0" presId="urn:microsoft.com/office/officeart/2017/3/layout/HorizontalLabelsTimeline"/>
    <dgm:cxn modelId="{570ECC09-BD59-45BD-8D03-59072497D760}" type="presParOf" srcId="{52692D46-FE71-456C-B7EA-0F68F896ECD3}" destId="{28A1EAC1-159B-4B88-8A10-90A767A5595C}" srcOrd="0" destOrd="0" presId="urn:microsoft.com/office/officeart/2017/3/layout/HorizontalLabelsTimeline"/>
    <dgm:cxn modelId="{8D3C878A-85DC-4D5A-8497-68949F9CC3C3}" type="presParOf" srcId="{52692D46-FE71-456C-B7EA-0F68F896ECD3}" destId="{8C4A3631-4BF7-43DD-BFA7-4809234A4FA4}" srcOrd="1" destOrd="0" presId="urn:microsoft.com/office/officeart/2017/3/layout/HorizontalLabelsTimeline"/>
    <dgm:cxn modelId="{6D15F718-C512-40E9-8A6E-A1901EFEAE71}" type="presParOf" srcId="{8C4A3631-4BF7-43DD-BFA7-4809234A4FA4}" destId="{FF2695A5-439D-4C9D-9A61-7CCEE2D96197}" srcOrd="0" destOrd="0" presId="urn:microsoft.com/office/officeart/2017/3/layout/HorizontalLabelsTimeline"/>
    <dgm:cxn modelId="{1AD0F007-261B-4174-B315-D1B22A4DBD96}" type="presParOf" srcId="{8C4A3631-4BF7-43DD-BFA7-4809234A4FA4}" destId="{527C92C8-C676-43D0-ABBE-E819B7CFBE81}" srcOrd="1" destOrd="0" presId="urn:microsoft.com/office/officeart/2017/3/layout/HorizontalLabelsTimeline"/>
    <dgm:cxn modelId="{CB53F8C8-E22F-44AA-AE89-38FC7F176B5E}" type="presParOf" srcId="{52692D46-FE71-456C-B7EA-0F68F896ECD3}" destId="{23618541-F16F-41A3-9E31-3625FCC259A2}" srcOrd="2" destOrd="0" presId="urn:microsoft.com/office/officeart/2017/3/layout/HorizontalLabelsTimeline"/>
    <dgm:cxn modelId="{7EA92736-807B-4AA1-9A14-786A2F19F95D}" type="presParOf" srcId="{52692D46-FE71-456C-B7EA-0F68F896ECD3}" destId="{ECE0FDFC-3E1D-4A1F-A0A3-CE55487C9AC0}" srcOrd="3" destOrd="0" presId="urn:microsoft.com/office/officeart/2017/3/layout/HorizontalLabelsTimeline"/>
    <dgm:cxn modelId="{A522656B-0D4E-4A56-BD38-3D5FE3A7841B}" type="presParOf" srcId="{52692D46-FE71-456C-B7EA-0F68F896ECD3}" destId="{EC6DA49F-D21D-47FB-9789-DE307B0FEA27}" srcOrd="4" destOrd="0" presId="urn:microsoft.com/office/officeart/2017/3/layout/HorizontalLabelsTimeline"/>
    <dgm:cxn modelId="{A971B931-EBA8-42FA-818F-7D67BD9265D6}" type="presParOf" srcId="{07BFE5DA-0A0D-45AF-A1D0-FF300B537F0D}" destId="{66E3BFF6-D880-4E8E-B1B2-482015E4F925}" srcOrd="13" destOrd="0" presId="urn:microsoft.com/office/officeart/2017/3/layout/HorizontalLabelsTimeline"/>
    <dgm:cxn modelId="{96A8D216-5FA6-4222-BC59-B8CD1D775324}" type="presParOf" srcId="{07BFE5DA-0A0D-45AF-A1D0-FF300B537F0D}" destId="{1ECA6584-C80F-4397-AF2D-D3D85E8202D0}" srcOrd="14" destOrd="0" presId="urn:microsoft.com/office/officeart/2017/3/layout/HorizontalLabelsTimeline"/>
    <dgm:cxn modelId="{3837A48E-813D-4A0A-BDE9-7DC8C717330F}" type="presParOf" srcId="{1ECA6584-C80F-4397-AF2D-D3D85E8202D0}" destId="{B4BB6E67-E795-48E4-B22E-73F19736C1D9}" srcOrd="0" destOrd="0" presId="urn:microsoft.com/office/officeart/2017/3/layout/HorizontalLabelsTimeline"/>
    <dgm:cxn modelId="{CEFDE7DD-EEC9-424C-AC7E-2F6A0F586504}" type="presParOf" srcId="{1ECA6584-C80F-4397-AF2D-D3D85E8202D0}" destId="{BA40CEFE-F608-4416-AB52-81B272D4CC8E}" srcOrd="1" destOrd="0" presId="urn:microsoft.com/office/officeart/2017/3/layout/HorizontalLabelsTimeline"/>
    <dgm:cxn modelId="{29B0C7AB-B7E8-4188-8E67-A2F3C8E11B10}" type="presParOf" srcId="{BA40CEFE-F608-4416-AB52-81B272D4CC8E}" destId="{41711824-D99C-4B16-9B57-0D167B39AAB0}" srcOrd="0" destOrd="0" presId="urn:microsoft.com/office/officeart/2017/3/layout/HorizontalLabelsTimeline"/>
    <dgm:cxn modelId="{2F27E460-1166-4557-9EBF-37E94C375F6C}" type="presParOf" srcId="{BA40CEFE-F608-4416-AB52-81B272D4CC8E}" destId="{455A6FA1-7EA9-4273-B2DB-9A428FFDC950}" srcOrd="1" destOrd="0" presId="urn:microsoft.com/office/officeart/2017/3/layout/HorizontalLabelsTimeline"/>
    <dgm:cxn modelId="{638426DD-7A61-4A51-9197-473C9D4C36E4}" type="presParOf" srcId="{1ECA6584-C80F-4397-AF2D-D3D85E8202D0}" destId="{BAD97183-0794-477C-95E2-B80FFDA763D5}" srcOrd="2" destOrd="0" presId="urn:microsoft.com/office/officeart/2017/3/layout/HorizontalLabelsTimeline"/>
    <dgm:cxn modelId="{68B72212-30FE-4C4A-9FB0-9AC1FE01936D}" type="presParOf" srcId="{1ECA6584-C80F-4397-AF2D-D3D85E8202D0}" destId="{D1AFCC44-2897-4CC8-AF4A-BC0BEF698083}" srcOrd="3" destOrd="0" presId="urn:microsoft.com/office/officeart/2017/3/layout/HorizontalLabelsTimeline"/>
    <dgm:cxn modelId="{CA5C4692-D241-4C06-9ACA-3972B1425F85}" type="presParOf" srcId="{1ECA6584-C80F-4397-AF2D-D3D85E8202D0}" destId="{50585039-ECCB-42FA-B9D2-989B5223409D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8453F-C5C3-4AD6-94FF-1F2C69E91373}">
      <dsp:nvSpPr>
        <dsp:cNvPr id="0" name=""/>
        <dsp:cNvSpPr/>
      </dsp:nvSpPr>
      <dsp:spPr>
        <a:xfrm>
          <a:off x="0" y="2624328"/>
          <a:ext cx="4435656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83719-C4A8-4987-A40A-AF73F6914F48}">
      <dsp:nvSpPr>
        <dsp:cNvPr id="0" name=""/>
        <dsp:cNvSpPr/>
      </dsp:nvSpPr>
      <dsp:spPr>
        <a:xfrm>
          <a:off x="59669" y="1627083"/>
          <a:ext cx="867205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 8 August</a:t>
          </a:r>
        </a:p>
      </dsp:txBody>
      <dsp:txXfrm>
        <a:off x="59669" y="1627083"/>
        <a:ext cx="867205" cy="629838"/>
      </dsp:txXfrm>
    </dsp:sp>
    <dsp:sp modelId="{34E96E7B-CB9F-490E-B5D0-63852B00E7E8}">
      <dsp:nvSpPr>
        <dsp:cNvPr id="0" name=""/>
        <dsp:cNvSpPr/>
      </dsp:nvSpPr>
      <dsp:spPr>
        <a:xfrm>
          <a:off x="59669" y="318298"/>
          <a:ext cx="867205" cy="13087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Bakersfield Clinic-Sears Park: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70 Spay/Neuter Surgeries</a:t>
          </a:r>
        </a:p>
      </dsp:txBody>
      <dsp:txXfrm>
        <a:off x="59669" y="318298"/>
        <a:ext cx="867205" cy="1308785"/>
      </dsp:txXfrm>
    </dsp:sp>
    <dsp:sp modelId="{4B4B7762-AA91-48D9-A8E5-DCBBA2663A7F}">
      <dsp:nvSpPr>
        <dsp:cNvPr id="0" name=""/>
        <dsp:cNvSpPr/>
      </dsp:nvSpPr>
      <dsp:spPr>
        <a:xfrm>
          <a:off x="493271" y="2256922"/>
          <a:ext cx="0" cy="367405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2B0AB-C44C-4275-9D58-0D65C215A8A1}">
      <dsp:nvSpPr>
        <dsp:cNvPr id="0" name=""/>
        <dsp:cNvSpPr/>
      </dsp:nvSpPr>
      <dsp:spPr>
        <a:xfrm>
          <a:off x="552399" y="2991734"/>
          <a:ext cx="867205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9 August</a:t>
          </a:r>
        </a:p>
      </dsp:txBody>
      <dsp:txXfrm>
        <a:off x="552399" y="2991734"/>
        <a:ext cx="867205" cy="629838"/>
      </dsp:txXfrm>
    </dsp:sp>
    <dsp:sp modelId="{795D3427-EB2F-4F1A-A31D-19C23D0C9BCB}">
      <dsp:nvSpPr>
        <dsp:cNvPr id="0" name=""/>
        <dsp:cNvSpPr/>
      </dsp:nvSpPr>
      <dsp:spPr>
        <a:xfrm>
          <a:off x="552399" y="3621573"/>
          <a:ext cx="867205" cy="99150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Bakersfield Clinic: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43 Spay/Neuter Surgeries</a:t>
          </a:r>
        </a:p>
      </dsp:txBody>
      <dsp:txXfrm>
        <a:off x="552399" y="3621573"/>
        <a:ext cx="867205" cy="991504"/>
      </dsp:txXfrm>
    </dsp:sp>
    <dsp:sp modelId="{914DB086-FD1A-4E89-B860-75B9204E15DE}">
      <dsp:nvSpPr>
        <dsp:cNvPr id="0" name=""/>
        <dsp:cNvSpPr/>
      </dsp:nvSpPr>
      <dsp:spPr>
        <a:xfrm>
          <a:off x="986002" y="2624328"/>
          <a:ext cx="0" cy="367405"/>
        </a:xfrm>
        <a:prstGeom prst="line">
          <a:avLst/>
        </a:pr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E6F4C-561F-45F6-B7CC-83CF30F4D927}">
      <dsp:nvSpPr>
        <dsp:cNvPr id="0" name=""/>
        <dsp:cNvSpPr/>
      </dsp:nvSpPr>
      <dsp:spPr>
        <a:xfrm rot="2700000">
          <a:off x="452446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C56CBD-D44B-4BD2-8B46-15438464DD25}">
      <dsp:nvSpPr>
        <dsp:cNvPr id="0" name=""/>
        <dsp:cNvSpPr/>
      </dsp:nvSpPr>
      <dsp:spPr>
        <a:xfrm rot="2700000">
          <a:off x="945177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6A2A28-4CB3-499D-9EF0-26ED0A3080DA}">
      <dsp:nvSpPr>
        <dsp:cNvPr id="0" name=""/>
        <dsp:cNvSpPr/>
      </dsp:nvSpPr>
      <dsp:spPr>
        <a:xfrm>
          <a:off x="1045129" y="1627083"/>
          <a:ext cx="867205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12 August</a:t>
          </a:r>
        </a:p>
      </dsp:txBody>
      <dsp:txXfrm>
        <a:off x="1045129" y="1627083"/>
        <a:ext cx="867205" cy="629838"/>
      </dsp:txXfrm>
    </dsp:sp>
    <dsp:sp modelId="{EDAA46DD-9C60-46F0-84AE-D64790A73921}">
      <dsp:nvSpPr>
        <dsp:cNvPr id="0" name=""/>
        <dsp:cNvSpPr/>
      </dsp:nvSpPr>
      <dsp:spPr>
        <a:xfrm>
          <a:off x="1045129" y="318298"/>
          <a:ext cx="867205" cy="130878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Bakersfield Clinic:-Pioneer Park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71 Spay/Neuter Surgeries</a:t>
          </a:r>
        </a:p>
      </dsp:txBody>
      <dsp:txXfrm>
        <a:off x="1045129" y="318298"/>
        <a:ext cx="867205" cy="1308785"/>
      </dsp:txXfrm>
    </dsp:sp>
    <dsp:sp modelId="{AFF2511D-BFFB-460E-8461-DEC8A523409D}">
      <dsp:nvSpPr>
        <dsp:cNvPr id="0" name=""/>
        <dsp:cNvSpPr/>
      </dsp:nvSpPr>
      <dsp:spPr>
        <a:xfrm>
          <a:off x="1478732" y="2256922"/>
          <a:ext cx="0" cy="367405"/>
        </a:xfrm>
        <a:prstGeom prst="line">
          <a:avLst/>
        </a:pr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51312-24B3-482D-87AB-C302298FC6ED}">
      <dsp:nvSpPr>
        <dsp:cNvPr id="0" name=""/>
        <dsp:cNvSpPr/>
      </dsp:nvSpPr>
      <dsp:spPr>
        <a:xfrm>
          <a:off x="1537860" y="2991734"/>
          <a:ext cx="867205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20 August</a:t>
          </a:r>
        </a:p>
      </dsp:txBody>
      <dsp:txXfrm>
        <a:off x="1537860" y="2991734"/>
        <a:ext cx="867205" cy="629838"/>
      </dsp:txXfrm>
    </dsp:sp>
    <dsp:sp modelId="{71DA0141-51A3-418F-B203-2CF4D4A84093}">
      <dsp:nvSpPr>
        <dsp:cNvPr id="0" name=""/>
        <dsp:cNvSpPr/>
      </dsp:nvSpPr>
      <dsp:spPr>
        <a:xfrm>
          <a:off x="1537860" y="3621573"/>
          <a:ext cx="867205" cy="95184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Lamont Clinic: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86 Spay/Neuter Surgeries</a:t>
          </a:r>
        </a:p>
      </dsp:txBody>
      <dsp:txXfrm>
        <a:off x="1537860" y="3621573"/>
        <a:ext cx="867205" cy="951843"/>
      </dsp:txXfrm>
    </dsp:sp>
    <dsp:sp modelId="{3B59DF9F-1EDB-4245-A4F9-2BE2EAE7DFB3}">
      <dsp:nvSpPr>
        <dsp:cNvPr id="0" name=""/>
        <dsp:cNvSpPr/>
      </dsp:nvSpPr>
      <dsp:spPr>
        <a:xfrm>
          <a:off x="1971462" y="2624328"/>
          <a:ext cx="0" cy="367405"/>
        </a:xfrm>
        <a:prstGeom prst="line">
          <a:avLst/>
        </a:pr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2A17F-554B-435A-9482-058D6F86D15D}">
      <dsp:nvSpPr>
        <dsp:cNvPr id="0" name=""/>
        <dsp:cNvSpPr/>
      </dsp:nvSpPr>
      <dsp:spPr>
        <a:xfrm rot="2700000">
          <a:off x="1437907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03A85A-0678-47BF-9054-40C7A9972B35}">
      <dsp:nvSpPr>
        <dsp:cNvPr id="0" name=""/>
        <dsp:cNvSpPr/>
      </dsp:nvSpPr>
      <dsp:spPr>
        <a:xfrm rot="2700000">
          <a:off x="1930637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ADE2E-6503-4654-B3A5-F5992E1A89F7}">
      <dsp:nvSpPr>
        <dsp:cNvPr id="0" name=""/>
        <dsp:cNvSpPr/>
      </dsp:nvSpPr>
      <dsp:spPr>
        <a:xfrm>
          <a:off x="2030590" y="1627083"/>
          <a:ext cx="867205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21 August</a:t>
          </a:r>
        </a:p>
      </dsp:txBody>
      <dsp:txXfrm>
        <a:off x="2030590" y="1627083"/>
        <a:ext cx="867205" cy="629838"/>
      </dsp:txXfrm>
    </dsp:sp>
    <dsp:sp modelId="{1C0606D4-D172-4D52-A816-A609BF5C2583}">
      <dsp:nvSpPr>
        <dsp:cNvPr id="0" name=""/>
        <dsp:cNvSpPr/>
      </dsp:nvSpPr>
      <dsp:spPr>
        <a:xfrm>
          <a:off x="2030590" y="318298"/>
          <a:ext cx="867205" cy="130878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Bakersfield Clinic-Heritage Park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45 Spay/Neuter Surgeries</a:t>
          </a:r>
        </a:p>
      </dsp:txBody>
      <dsp:txXfrm>
        <a:off x="2030590" y="318298"/>
        <a:ext cx="867205" cy="1308785"/>
      </dsp:txXfrm>
    </dsp:sp>
    <dsp:sp modelId="{C0AD542F-3165-426A-BA88-AC27D72D7192}">
      <dsp:nvSpPr>
        <dsp:cNvPr id="0" name=""/>
        <dsp:cNvSpPr/>
      </dsp:nvSpPr>
      <dsp:spPr>
        <a:xfrm>
          <a:off x="2464193" y="2256922"/>
          <a:ext cx="0" cy="367405"/>
        </a:xfrm>
        <a:prstGeom prst="line">
          <a:avLst/>
        </a:pr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78A1-E5F2-45A2-90A2-3B951F1713CD}">
      <dsp:nvSpPr>
        <dsp:cNvPr id="0" name=""/>
        <dsp:cNvSpPr/>
      </dsp:nvSpPr>
      <dsp:spPr>
        <a:xfrm>
          <a:off x="2523320" y="2991734"/>
          <a:ext cx="867205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29 August</a:t>
          </a:r>
        </a:p>
      </dsp:txBody>
      <dsp:txXfrm>
        <a:off x="2523320" y="2991734"/>
        <a:ext cx="867205" cy="629838"/>
      </dsp:txXfrm>
    </dsp:sp>
    <dsp:sp modelId="{8B45F13A-197B-4F73-948D-C86F2EDCC87A}">
      <dsp:nvSpPr>
        <dsp:cNvPr id="0" name=""/>
        <dsp:cNvSpPr/>
      </dsp:nvSpPr>
      <dsp:spPr>
        <a:xfrm>
          <a:off x="2523320" y="3621573"/>
          <a:ext cx="867205" cy="14674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Bakersfield Clinic-North Meadows Park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51 Spay/Neuter Surgeries</a:t>
          </a:r>
        </a:p>
      </dsp:txBody>
      <dsp:txXfrm>
        <a:off x="2523320" y="3621573"/>
        <a:ext cx="867205" cy="1467426"/>
      </dsp:txXfrm>
    </dsp:sp>
    <dsp:sp modelId="{8DA23510-4AC3-48F2-8E83-00527411C263}">
      <dsp:nvSpPr>
        <dsp:cNvPr id="0" name=""/>
        <dsp:cNvSpPr/>
      </dsp:nvSpPr>
      <dsp:spPr>
        <a:xfrm>
          <a:off x="2956923" y="2624328"/>
          <a:ext cx="0" cy="367405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75EDF-F1FB-4E2F-B753-0337313D1F51}">
      <dsp:nvSpPr>
        <dsp:cNvPr id="0" name=""/>
        <dsp:cNvSpPr/>
      </dsp:nvSpPr>
      <dsp:spPr>
        <a:xfrm rot="2700000">
          <a:off x="2423368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3734D3-8F8B-49F5-BCB0-123BE7436A72}">
      <dsp:nvSpPr>
        <dsp:cNvPr id="0" name=""/>
        <dsp:cNvSpPr/>
      </dsp:nvSpPr>
      <dsp:spPr>
        <a:xfrm rot="2700000">
          <a:off x="2916098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A1EAC1-159B-4B88-8A10-90A767A5595C}">
      <dsp:nvSpPr>
        <dsp:cNvPr id="0" name=""/>
        <dsp:cNvSpPr/>
      </dsp:nvSpPr>
      <dsp:spPr>
        <a:xfrm>
          <a:off x="3016051" y="1627083"/>
          <a:ext cx="867205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30 August</a:t>
          </a:r>
        </a:p>
      </dsp:txBody>
      <dsp:txXfrm>
        <a:off x="3016051" y="1627083"/>
        <a:ext cx="867205" cy="629838"/>
      </dsp:txXfrm>
    </dsp:sp>
    <dsp:sp modelId="{FF2695A5-439D-4C9D-9A61-7CCEE2D96197}">
      <dsp:nvSpPr>
        <dsp:cNvPr id="0" name=""/>
        <dsp:cNvSpPr/>
      </dsp:nvSpPr>
      <dsp:spPr>
        <a:xfrm>
          <a:off x="3016051" y="635579"/>
          <a:ext cx="867205" cy="99150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Bakersfield Clinic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33 Spay/Neuter Surgeries</a:t>
          </a:r>
        </a:p>
      </dsp:txBody>
      <dsp:txXfrm>
        <a:off x="3016051" y="635579"/>
        <a:ext cx="867205" cy="991504"/>
      </dsp:txXfrm>
    </dsp:sp>
    <dsp:sp modelId="{23618541-F16F-41A3-9E31-3625FCC259A2}">
      <dsp:nvSpPr>
        <dsp:cNvPr id="0" name=""/>
        <dsp:cNvSpPr/>
      </dsp:nvSpPr>
      <dsp:spPr>
        <a:xfrm>
          <a:off x="3449653" y="2256922"/>
          <a:ext cx="0" cy="367405"/>
        </a:xfrm>
        <a:prstGeom prst="line">
          <a:avLst/>
        </a:pr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B6E67-E795-48E4-B22E-73F19736C1D9}">
      <dsp:nvSpPr>
        <dsp:cNvPr id="0" name=""/>
        <dsp:cNvSpPr/>
      </dsp:nvSpPr>
      <dsp:spPr>
        <a:xfrm>
          <a:off x="3508781" y="2991734"/>
          <a:ext cx="867205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31 August</a:t>
          </a:r>
        </a:p>
      </dsp:txBody>
      <dsp:txXfrm>
        <a:off x="3508781" y="2991734"/>
        <a:ext cx="867205" cy="629838"/>
      </dsp:txXfrm>
    </dsp:sp>
    <dsp:sp modelId="{41711824-D99C-4B16-9B57-0D167B39AAB0}">
      <dsp:nvSpPr>
        <dsp:cNvPr id="0" name=""/>
        <dsp:cNvSpPr/>
      </dsp:nvSpPr>
      <dsp:spPr>
        <a:xfrm>
          <a:off x="3508781" y="3621573"/>
          <a:ext cx="867205" cy="99150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Bakersfield Clinic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30 Spay/Neuter Surgeries</a:t>
          </a:r>
        </a:p>
      </dsp:txBody>
      <dsp:txXfrm>
        <a:off x="3508781" y="3621573"/>
        <a:ext cx="867205" cy="991504"/>
      </dsp:txXfrm>
    </dsp:sp>
    <dsp:sp modelId="{BAD97183-0794-477C-95E2-B80FFDA763D5}">
      <dsp:nvSpPr>
        <dsp:cNvPr id="0" name=""/>
        <dsp:cNvSpPr/>
      </dsp:nvSpPr>
      <dsp:spPr>
        <a:xfrm>
          <a:off x="3942384" y="2624328"/>
          <a:ext cx="0" cy="367405"/>
        </a:xfrm>
        <a:prstGeom prst="line">
          <a:avLst/>
        </a:pr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0FDFC-3E1D-4A1F-A0A3-CE55487C9AC0}">
      <dsp:nvSpPr>
        <dsp:cNvPr id="0" name=""/>
        <dsp:cNvSpPr/>
      </dsp:nvSpPr>
      <dsp:spPr>
        <a:xfrm rot="2700000">
          <a:off x="3408828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AFCC44-2897-4CC8-AF4A-BC0BEF698083}">
      <dsp:nvSpPr>
        <dsp:cNvPr id="0" name=""/>
        <dsp:cNvSpPr/>
      </dsp:nvSpPr>
      <dsp:spPr>
        <a:xfrm rot="2700000">
          <a:off x="3901559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C1BD72F-AE99-42BC-868F-0BD000BD669C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126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01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297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6311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12217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89128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61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15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8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40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989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7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22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9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9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05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6AEEE-BD00-44E1-AEB0-DFBF6794D5E1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8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4.png"/><Relationship Id="rId7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4.png"/><Relationship Id="rId7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4.png"/><Relationship Id="rId7" Type="http://schemas.openxmlformats.org/officeDocument/2006/relationships/image" Target="../media/image4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12.pn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4.png"/><Relationship Id="rId7" Type="http://schemas.openxmlformats.org/officeDocument/2006/relationships/image" Target="../media/image4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12.png"/><Relationship Id="rId9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4.png"/><Relationship Id="rId7" Type="http://schemas.openxmlformats.org/officeDocument/2006/relationships/image" Target="../media/image5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12.pn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b="1"/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Director’s Report</a:t>
            </a:r>
          </a:p>
          <a:p>
            <a:r>
              <a:rPr lang="en-US" b="1" dirty="0"/>
              <a:t>August 2024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E82FE37-1DD1-FE9E-BD24-C00D1CE0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15978" y="1667644"/>
            <a:ext cx="3359623" cy="3522712"/>
          </a:xfrm>
          <a:prstGeom prst="rect">
            <a:avLst/>
          </a:prstGeom>
          <a:noFill/>
        </p:spPr>
      </p:pic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D99D3D18-B3D5-FE2C-1E9D-A6EB8B2FD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70377"/>
            <a:ext cx="1969556" cy="19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0897D5-E182-4DD4-9255-96746D902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0FD0553-AEA5-4A61-8728-50405BB68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3FA24DB-9246-4DB0-B2B6-3CD25F01D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C840120-3AFB-4334-ABD7-311E2731B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58152D2-87B8-435C-B89E-A05DA793F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93E6E1-8D9B-4B05-9EE5-B27FB1AA3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AB009EAA-F670-4D42-8911-6A21B1F65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0206C9E-7738-444F-A788-ED23F4EDD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8DC4A6B-1E68-43BA-B47E-0B0C776F5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CB474FC-CC12-46CA-8EF1-F65480527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3EE96D9-8AE9-44F2-91DD-FD9889F74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7D798CA-E264-49B2-B648-CE3C104A1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3BD8BA9-5094-40E2-8C0D-0D524971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3732370" cy="4659376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51AFF08-2660-4C5B-80A0-4CF0F7DB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1254051"/>
            <a:ext cx="1881489" cy="209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1806480-925F-4DC7-B73F-16E710A8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9765" y="1254051"/>
            <a:ext cx="1510314" cy="15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657E24-673F-4631-943F-4F2814C5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5463" y="2400639"/>
            <a:ext cx="3291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564766E3-106B-4330-A3FD-48DBCCBB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3509434"/>
            <a:ext cx="1881489" cy="208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AAD6469-661E-41B8-A999-5CCAA8CB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2518" y="2917369"/>
            <a:ext cx="1497561" cy="267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4022C14-9A15-15BC-033C-0DFBF96C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Joan Payton</a:t>
            </a:r>
          </a:p>
        </p:txBody>
      </p:sp>
      <p:pic>
        <p:nvPicPr>
          <p:cNvPr id="14" name="Content Placeholder 13" descr="A dog lying on a table with a pile of hair&#10;&#10;Description automatically generated">
            <a:extLst>
              <a:ext uri="{FF2B5EF4-FFF2-40B4-BE49-F238E27FC236}">
                <a16:creationId xmlns:a16="http://schemas.microsoft.com/office/drawing/2014/main" id="{EB4FE503-FEFA-B1A5-7591-E466FC1F02A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90" y="1357278"/>
            <a:ext cx="1818079" cy="1818079"/>
          </a:xfrm>
        </p:spPr>
      </p:pic>
      <p:pic>
        <p:nvPicPr>
          <p:cNvPr id="17" name="Content Placeholder 16" descr="A white dog standing on a table&#10;&#10;Description automatically generated">
            <a:extLst>
              <a:ext uri="{FF2B5EF4-FFF2-40B4-BE49-F238E27FC236}">
                <a16:creationId xmlns:a16="http://schemas.microsoft.com/office/drawing/2014/main" id="{7E427CDE-E68B-2561-0C16-4A2E5F79DB6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1" y="1322078"/>
            <a:ext cx="1371813" cy="1371813"/>
          </a:xfrm>
        </p:spPr>
      </p:pic>
      <p:pic>
        <p:nvPicPr>
          <p:cNvPr id="20" name="Picture 19" descr="A wet dog with a blue leash&#10;&#10;Description automatically generated">
            <a:extLst>
              <a:ext uri="{FF2B5EF4-FFF2-40B4-BE49-F238E27FC236}">
                <a16:creationId xmlns:a16="http://schemas.microsoft.com/office/drawing/2014/main" id="{C53625C9-A024-0FE2-7252-EDA6088173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43" y="3673258"/>
            <a:ext cx="1777138" cy="1777138"/>
          </a:xfrm>
          <a:prstGeom prst="rect">
            <a:avLst/>
          </a:prstGeom>
        </p:spPr>
      </p:pic>
      <p:pic>
        <p:nvPicPr>
          <p:cNvPr id="22" name="Picture 21" descr="A dog with a blue leash&#10;&#10;Description automatically generated">
            <a:extLst>
              <a:ext uri="{FF2B5EF4-FFF2-40B4-BE49-F238E27FC236}">
                <a16:creationId xmlns:a16="http://schemas.microsoft.com/office/drawing/2014/main" id="{E9796B53-F5E1-D7C0-D5C8-A9B4D15D1A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86" y="4009085"/>
            <a:ext cx="1441311" cy="1441311"/>
          </a:xfrm>
          <a:prstGeom prst="rect">
            <a:avLst/>
          </a:prstGeom>
        </p:spPr>
      </p:pic>
      <p:pic>
        <p:nvPicPr>
          <p:cNvPr id="24" name="Picture 23" descr="A wet dog with a leash&#10;&#10;Description automatically generated">
            <a:extLst>
              <a:ext uri="{FF2B5EF4-FFF2-40B4-BE49-F238E27FC236}">
                <a16:creationId xmlns:a16="http://schemas.microsoft.com/office/drawing/2014/main" id="{8B527A2F-0742-3BE9-73B7-B3590675C1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43" y="2792615"/>
            <a:ext cx="2085566" cy="2085566"/>
          </a:xfrm>
          <a:prstGeom prst="rect">
            <a:avLst/>
          </a:prstGeom>
        </p:spPr>
      </p:pic>
      <p:pic>
        <p:nvPicPr>
          <p:cNvPr id="26" name="Picture 25" descr="A dog sitting on a table&#10;&#10;Description automatically generated">
            <a:extLst>
              <a:ext uri="{FF2B5EF4-FFF2-40B4-BE49-F238E27FC236}">
                <a16:creationId xmlns:a16="http://schemas.microsoft.com/office/drawing/2014/main" id="{5D32BF90-82F9-7CC3-547E-55390CF2A6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668" y="2992067"/>
            <a:ext cx="1761072" cy="17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1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757312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/>
              <a:t>Foster Dog Fridays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39B536-17BD-3CFD-B076-AA079AF6FC9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930" y="2487847"/>
            <a:ext cx="3419475" cy="3419475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7B70D1D-C188-6461-0094-EE54FBBB1EC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9309" y="2487847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59744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The Home Depot Foundation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3" name="Content Placeholder 12" descr="A stack of boxes with a picture of a hose&#10;&#10;Description automatically generated">
            <a:extLst>
              <a:ext uri="{FF2B5EF4-FFF2-40B4-BE49-F238E27FC236}">
                <a16:creationId xmlns:a16="http://schemas.microsoft.com/office/drawing/2014/main" id="{4D77F16B-ACC9-3987-FAFA-8824045DAF8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63978"/>
            <a:ext cx="3419475" cy="1792107"/>
          </a:xfrm>
        </p:spPr>
      </p:pic>
      <p:pic>
        <p:nvPicPr>
          <p:cNvPr id="10" name="Content Placeholder 9" descr="Boxes of electronics on the floor&#10;&#10;Description automatically generated">
            <a:extLst>
              <a:ext uri="{FF2B5EF4-FFF2-40B4-BE49-F238E27FC236}">
                <a16:creationId xmlns:a16="http://schemas.microsoft.com/office/drawing/2014/main" id="{34DF2E2B-35CD-814D-DCF1-6D9E52407A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3164828"/>
            <a:ext cx="3419475" cy="1790406"/>
          </a:xfrm>
        </p:spPr>
      </p:pic>
      <p:pic>
        <p:nvPicPr>
          <p:cNvPr id="17" name="Picture 16" descr="A group of people standing in front of a table&#10;&#10;Description automatically generated">
            <a:extLst>
              <a:ext uri="{FF2B5EF4-FFF2-40B4-BE49-F238E27FC236}">
                <a16:creationId xmlns:a16="http://schemas.microsoft.com/office/drawing/2014/main" id="{9B09DC42-0A45-E176-14F5-3FEA519044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27" y="702560"/>
            <a:ext cx="3077012" cy="161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1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Borel Fire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3" name="Content Placeholder 1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C1F1E6C-C09B-E1A4-2FC7-3F2990C24C2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</p:spPr>
      </p:pic>
      <p:pic>
        <p:nvPicPr>
          <p:cNvPr id="10" name="Content Placeholder 9" descr="A person sitting at a table with bags of food&#10;&#10;Description automatically generated">
            <a:extLst>
              <a:ext uri="{FF2B5EF4-FFF2-40B4-BE49-F238E27FC236}">
                <a16:creationId xmlns:a16="http://schemas.microsoft.com/office/drawing/2014/main" id="{C1A2CF35-F3E9-D310-1FB5-74E5C3B79C3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15" name="Picture 14" descr="A person holding a bag of food in the back of a van&#10;&#10;Description automatically generated">
            <a:extLst>
              <a:ext uri="{FF2B5EF4-FFF2-40B4-BE49-F238E27FC236}">
                <a16:creationId xmlns:a16="http://schemas.microsoft.com/office/drawing/2014/main" id="{930CD28E-1EE6-110C-0BCA-657A06BA19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67" y="644144"/>
            <a:ext cx="2413813" cy="1810360"/>
          </a:xfrm>
          <a:prstGeom prst="rect">
            <a:avLst/>
          </a:prstGeom>
        </p:spPr>
      </p:pic>
      <p:pic>
        <p:nvPicPr>
          <p:cNvPr id="17" name="Picture 16" descr="Two women sitting at a table with a table full of cards and water bottles&#10;&#10;Description automatically generated">
            <a:extLst>
              <a:ext uri="{FF2B5EF4-FFF2-40B4-BE49-F238E27FC236}">
                <a16:creationId xmlns:a16="http://schemas.microsoft.com/office/drawing/2014/main" id="{BB26D122-5BD1-A809-589F-39A55E316D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5" y="648786"/>
            <a:ext cx="1308801" cy="16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5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5058525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National Check The Chip Day</a:t>
            </a:r>
            <a:endParaRPr lang="en-US" sz="3100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345B7-F078-E463-B001-75D09D1CA6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A poster for a pet shop&#10;&#10;Description automatically generated">
            <a:extLst>
              <a:ext uri="{FF2B5EF4-FFF2-40B4-BE49-F238E27FC236}">
                <a16:creationId xmlns:a16="http://schemas.microsoft.com/office/drawing/2014/main" id="{DF431276-8AA8-2CF9-229E-3183C5DA46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1" y="2503039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302315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Streets of Bakersfield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57086-513D-FA8E-D94E-9A56DEAE7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899" y="2617096"/>
            <a:ext cx="3554246" cy="262766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08AB33-9C46-B7CB-5318-A693FAA6636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523" y="2617096"/>
            <a:ext cx="3538077" cy="2621380"/>
          </a:xfrm>
        </p:spPr>
      </p:pic>
    </p:spTree>
    <p:extLst>
      <p:ext uri="{BB962C8B-B14F-4D97-AF65-F5344CB8AC3E}">
        <p14:creationId xmlns:p14="http://schemas.microsoft.com/office/powerpoint/2010/main" val="91625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0897D5-E182-4DD4-9255-96746D902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0FD0553-AEA5-4A61-8728-50405BB68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3FA24DB-9246-4DB0-B2B6-3CD25F01D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C840120-3AFB-4334-ABD7-311E2731B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58152D2-87B8-435C-B89E-A05DA793F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93E6E1-8D9B-4B05-9EE5-B27FB1AA3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AB009EAA-F670-4D42-8911-6A21B1F65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0206C9E-7738-444F-A788-ED23F4EDD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8DC4A6B-1E68-43BA-B47E-0B0C776F5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CB474FC-CC12-46CA-8EF1-F65480527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3EE96D9-8AE9-44F2-91DD-FD9889F74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7D798CA-E264-49B2-B648-CE3C104A1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148" y="982132"/>
            <a:ext cx="356447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Adoption events in the community…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3BD8BA9-5094-40E2-8C0D-0D524971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3732370" cy="4659376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51AFF08-2660-4C5B-80A0-4CF0F7DB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1254051"/>
            <a:ext cx="1881489" cy="209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F4BB5F-9C55-2630-CE79-07F53A107E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408" y="1588354"/>
            <a:ext cx="1650836" cy="1383892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D1806480-925F-4DC7-B73F-16E710A8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9765" y="1254051"/>
            <a:ext cx="1510314" cy="15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899F24-E558-AC52-CE93-132DE39919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5022" y="1466160"/>
            <a:ext cx="1263595" cy="1059269"/>
          </a:xfrm>
          <a:prstGeom prst="rect">
            <a:avLst/>
          </a:prstGeom>
        </p:spPr>
      </p:pic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657E24-673F-4631-943F-4F2814C5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5463" y="2400639"/>
            <a:ext cx="3291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564766E3-106B-4330-A3FD-48DBCCBB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3509434"/>
            <a:ext cx="1881489" cy="208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2C9EFD-C156-94F1-B213-A285FAB01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408" y="3860834"/>
            <a:ext cx="1650836" cy="1383892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BAAD6469-661E-41B8-A999-5CCAA8CB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2518" y="2917369"/>
            <a:ext cx="1497561" cy="267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22D832-F270-DDC4-C504-91CB43E7C7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4420" y="3640662"/>
            <a:ext cx="1264800" cy="1264800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5E034EEC-0D60-BCA0-3744-CB4DC36F607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3755" y="2460863"/>
            <a:ext cx="1840086" cy="154254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16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29BC1D3-8C50-8C18-06A0-58B33015A4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3756" y="4134191"/>
            <a:ext cx="1840085" cy="15425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49F087-CEF7-A5C6-BFB6-97E4627220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4406" y="3154509"/>
            <a:ext cx="1282766" cy="16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9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0897D5-E182-4DD4-9255-96746D902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0FD0553-AEA5-4A61-8728-50405BB68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3FA24DB-9246-4DB0-B2B6-3CD25F01D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C840120-3AFB-4334-ABD7-311E2731B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58152D2-87B8-435C-B89E-A05DA793F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93E6E1-8D9B-4B05-9EE5-B27FB1AA3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AB009EAA-F670-4D42-8911-6A21B1F65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0206C9E-7738-444F-A788-ED23F4EDD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8DC4A6B-1E68-43BA-B47E-0B0C776F5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CB474FC-CC12-46CA-8EF1-F65480527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3EE96D9-8AE9-44F2-91DD-FD9889F74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7D798CA-E264-49B2-B648-CE3C104A1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148" y="982132"/>
            <a:ext cx="356447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Adoption events in the community…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3BD8BA9-5094-40E2-8C0D-0D524971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3732370" cy="4659376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51AFF08-2660-4C5B-80A0-4CF0F7DB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1254051"/>
            <a:ext cx="1881489" cy="209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F4BB5F-9C55-2630-CE79-07F53A107E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880" y="1700243"/>
            <a:ext cx="1383892" cy="1160114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D1806480-925F-4DC7-B73F-16E710A8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9765" y="1254051"/>
            <a:ext cx="1510314" cy="15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899F24-E558-AC52-CE93-132DE39919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1109" y="1524001"/>
            <a:ext cx="1298108" cy="1088202"/>
          </a:xfrm>
          <a:prstGeom prst="rect">
            <a:avLst/>
          </a:prstGeom>
        </p:spPr>
      </p:pic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657E24-673F-4631-943F-4F2814C5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5463" y="2400639"/>
            <a:ext cx="3291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564766E3-106B-4330-A3FD-48DBCCBB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3509434"/>
            <a:ext cx="1881489" cy="208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2C9EFD-C156-94F1-B213-A285FAB01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6768" y="4088314"/>
            <a:ext cx="1108116" cy="928932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BAAD6469-661E-41B8-A999-5CCAA8CB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2518" y="2917369"/>
            <a:ext cx="1497561" cy="267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22D832-F270-DDC4-C504-91CB43E7C7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4420" y="3640662"/>
            <a:ext cx="1264800" cy="1264800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5E034EEC-0D60-BCA0-3744-CB4DC36F607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8959" y="2759420"/>
            <a:ext cx="2819400" cy="236349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17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96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0897D5-E182-4DD4-9255-96746D902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0FD0553-AEA5-4A61-8728-50405BB68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3FA24DB-9246-4DB0-B2B6-3CD25F01D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C840120-3AFB-4334-ABD7-311E2731B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58152D2-87B8-435C-B89E-A05DA793F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93E6E1-8D9B-4B05-9EE5-B27FB1AA3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AB009EAA-F670-4D42-8911-6A21B1F65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0206C9E-7738-444F-A788-ED23F4EDD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8DC4A6B-1E68-43BA-B47E-0B0C776F5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CB474FC-CC12-46CA-8EF1-F65480527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3EE96D9-8AE9-44F2-91DD-FD9889F74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7D798CA-E264-49B2-B648-CE3C104A1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148" y="982132"/>
            <a:ext cx="3564470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Back To School…but for the doggies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3BD8BA9-5094-40E2-8C0D-0D524971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3732370" cy="4659376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51AFF08-2660-4C5B-80A0-4CF0F7DB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1254051"/>
            <a:ext cx="1881489" cy="209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1806480-925F-4DC7-B73F-16E710A8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9765" y="1254051"/>
            <a:ext cx="1510314" cy="15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657E24-673F-4631-943F-4F2814C5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5463" y="2400639"/>
            <a:ext cx="3291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564766E3-106B-4330-A3FD-48DBCCBB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3509434"/>
            <a:ext cx="1881489" cy="208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AAD6469-661E-41B8-A999-5CCAA8CB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2518" y="2917369"/>
            <a:ext cx="1497561" cy="267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5E034EEC-0D60-BCA0-3744-CB4DC36F607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97" y="2537328"/>
            <a:ext cx="2819400" cy="283670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18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person holding a small dog in her hand&#10;&#10;Description automatically generated">
            <a:extLst>
              <a:ext uri="{FF2B5EF4-FFF2-40B4-BE49-F238E27FC236}">
                <a16:creationId xmlns:a16="http://schemas.microsoft.com/office/drawing/2014/main" id="{92A916F7-3493-2409-973D-B44106DB5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6" y="1332747"/>
            <a:ext cx="1548309" cy="1935387"/>
          </a:xfrm>
          <a:prstGeom prst="rect">
            <a:avLst/>
          </a:prstGeom>
        </p:spPr>
      </p:pic>
      <p:pic>
        <p:nvPicPr>
          <p:cNvPr id="7" name="Picture 6" descr="A dog with its tongue out&#10;&#10;Description automatically generated">
            <a:extLst>
              <a:ext uri="{FF2B5EF4-FFF2-40B4-BE49-F238E27FC236}">
                <a16:creationId xmlns:a16="http://schemas.microsoft.com/office/drawing/2014/main" id="{83062AD6-BD26-9F46-3307-BDD940CB35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20" y="1261873"/>
            <a:ext cx="1240095" cy="1549620"/>
          </a:xfrm>
          <a:prstGeom prst="rect">
            <a:avLst/>
          </a:prstGeom>
        </p:spPr>
      </p:pic>
      <p:pic>
        <p:nvPicPr>
          <p:cNvPr id="10" name="Picture 9" descr="A dog sitting on hay with a sign&#10;&#10;Description automatically generated">
            <a:extLst>
              <a:ext uri="{FF2B5EF4-FFF2-40B4-BE49-F238E27FC236}">
                <a16:creationId xmlns:a16="http://schemas.microsoft.com/office/drawing/2014/main" id="{D543D9F4-B67C-9108-7508-B0FC016A2E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6" y="3599216"/>
            <a:ext cx="1525917" cy="1907130"/>
          </a:xfrm>
          <a:prstGeom prst="rect">
            <a:avLst/>
          </a:prstGeom>
        </p:spPr>
      </p:pic>
      <p:pic>
        <p:nvPicPr>
          <p:cNvPr id="17" name="Content Placeholder 16" descr="A dog sitting on a bed with a sign&#10;&#10;Description automatically generated">
            <a:extLst>
              <a:ext uri="{FF2B5EF4-FFF2-40B4-BE49-F238E27FC236}">
                <a16:creationId xmlns:a16="http://schemas.microsoft.com/office/drawing/2014/main" id="{F31BA730-D9DD-F61D-0548-A2507CF1ED5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44" y="3480746"/>
            <a:ext cx="1355046" cy="1692275"/>
          </a:xfrm>
        </p:spPr>
      </p:pic>
    </p:spTree>
    <p:extLst>
      <p:ext uri="{BB962C8B-B14F-4D97-AF65-F5344CB8AC3E}">
        <p14:creationId xmlns:p14="http://schemas.microsoft.com/office/powerpoint/2010/main" val="954024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262626"/>
                </a:solidFill>
                <a:latin typeface="Californian FB" panose="0207040306080B030204" pitchFamily="18" charset="0"/>
              </a:rPr>
              <a:t>Field Services</a:t>
            </a:r>
            <a:endParaRPr lang="en-US">
              <a:solidFill>
                <a:srgbClr val="262626"/>
              </a:solidFill>
              <a:latin typeface="Californian FB" panose="0207040306080B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  <a:latin typeface="Californian FB" panose="0207040306080B030204" pitchFamily="18" charset="0"/>
              </a:rPr>
              <a:t>58 dogs were returned to their owners in the field in August 2024.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262626"/>
                </a:solidFill>
                <a:latin typeface="Californian FB" panose="0207040306080B030204" pitchFamily="18" charset="0"/>
              </a:rPr>
              <a:t>101 dogs were secured on property by Animal Control Officers in August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000000"/>
                </a:solidFill>
                <a:latin typeface="Californian FB" panose="0207040306080B030204" pitchFamily="18" charset="0"/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734856"/>
              </p:ext>
            </p:extLst>
          </p:nvPr>
        </p:nvGraphicFramePr>
        <p:xfrm>
          <a:off x="1306928" y="1410208"/>
          <a:ext cx="2412769" cy="3858785"/>
        </p:xfrm>
        <a:graphic>
          <a:graphicData uri="http://schemas.openxmlformats.org/drawingml/2006/table">
            <a:tbl>
              <a:tblPr firstRow="1" bandRow="1">
                <a:noFill/>
                <a:tableStyleId>{BC89EF96-8CEA-46FF-86C4-4CE0E7609802}</a:tableStyleId>
              </a:tblPr>
              <a:tblGrid>
                <a:gridCol w="119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724"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none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August 2024</a:t>
                      </a:r>
                    </a:p>
                  </a:txBody>
                  <a:tcPr marL="74207" marR="74207" marT="51945" marB="519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cap="none" spc="0">
                          <a:solidFill>
                            <a:schemeClr val="tx1"/>
                          </a:solidFill>
                        </a:rPr>
                        <a:t>Calls Per Area </a:t>
                      </a:r>
                    </a:p>
                  </a:txBody>
                  <a:tcPr marL="74207" marR="74207" marT="51945" marB="519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Lake Isabella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116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Mojave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North County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Northeast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Northwest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325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Ridgecrest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Southeast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Southwest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175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Taft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Tehachapi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cap="none" spc="0" dirty="0">
                          <a:solidFill>
                            <a:schemeClr val="tx1"/>
                          </a:solidFill>
                        </a:rPr>
                        <a:t>1403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777">
                <a:tc>
                  <a:txBody>
                    <a:bodyPr/>
                    <a:lstStyle/>
                    <a:p>
                      <a:endParaRPr lang="en-US" sz="10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262626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/>
          </p:cNvSpPr>
          <p:nvPr/>
        </p:nvSpPr>
        <p:spPr>
          <a:xfrm>
            <a:off x="8282889" y="4563257"/>
            <a:ext cx="242497" cy="171307"/>
          </a:xfrm>
          <a:prstGeom prst="rect">
            <a:avLst/>
          </a:prstGeom>
        </p:spPr>
        <p:txBody>
          <a:bodyPr/>
          <a:lstStyle/>
          <a:p>
            <a:pPr defTabSz="278892">
              <a:spcAft>
                <a:spcPts val="600"/>
              </a:spcAft>
            </a:pPr>
            <a:fld id="{7FB58F4E-C29E-46FB-BC69-9AD7A6DF9B2A}" type="slidenum">
              <a:rPr lang="en-US" sz="1098" kern="120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pPr defTabSz="278892">
                <a:spcAft>
                  <a:spcPts val="600"/>
                </a:spcAft>
              </a:p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2554" y="2123433"/>
            <a:ext cx="2008962" cy="31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8892">
              <a:spcAft>
                <a:spcPts val="600"/>
              </a:spcAft>
            </a:pPr>
            <a:r>
              <a:rPr lang="en-US" sz="1464" b="1" kern="1200" dirty="0"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  <a:endParaRPr lang="en-US" sz="2400" b="1" dirty="0">
              <a:latin typeface="Californian FB" panose="0207040306080B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75973" y="2523674"/>
            <a:ext cx="4155336" cy="4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284" indent="-171450" defTabSz="557784">
              <a:buClrTx/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33 dogs,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53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puppies, 1 cat and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123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kittens entered the Department’s Foster Care Program for a total of 211 animals in the month of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August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.</a:t>
            </a:r>
            <a:endParaRPr lang="en-US" sz="1000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1734" y="2964394"/>
            <a:ext cx="1429142" cy="31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8892">
              <a:spcAft>
                <a:spcPts val="600"/>
              </a:spcAft>
            </a:pPr>
            <a:r>
              <a:rPr lang="en-US" sz="1464" b="1" kern="1200" dirty="0"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  <a:endParaRPr lang="en-US" sz="2400" b="1" dirty="0">
              <a:latin typeface="Californian FB" panose="0207040306080B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94844" y="3291434"/>
            <a:ext cx="4155336" cy="566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284" indent="-171450" defTabSz="557784">
              <a:buClrTx/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124 cats were spayed or neutered and released in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August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2024. Year-to-date, 1,283 cats have gone through the program, and since 2013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20,883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cats have been spayed or neutered, and returned to field</a:t>
            </a:r>
            <a:r>
              <a:rPr lang="en-US" sz="732" kern="1200" dirty="0">
                <a:solidFill>
                  <a:srgbClr val="0D0DB9"/>
                </a:solidFill>
                <a:latin typeface="Californian FB" panose="0207040306080B030204" pitchFamily="18" charset="0"/>
                <a:ea typeface="+mn-ea"/>
                <a:cs typeface="+mn-cs"/>
              </a:rPr>
              <a:t>.</a:t>
            </a: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1734" y="3805354"/>
            <a:ext cx="1849622" cy="31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8892">
              <a:spcAft>
                <a:spcPts val="600"/>
              </a:spcAft>
            </a:pPr>
            <a:r>
              <a:rPr lang="en-US" sz="1464" b="1" kern="1200" dirty="0"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  <a:endParaRPr lang="en-US" sz="2400" b="1" dirty="0">
              <a:latin typeface="Californian FB" panose="0207040306080B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94844" y="4132395"/>
            <a:ext cx="4243366" cy="51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284" indent="-171450" defTabSz="557784">
              <a:buClrTx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163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dogs, 125 puppies, 16 cats, and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181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kittens under 5 months of age were adopted for a total of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485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animals adopted from Kern County Animal Shelters in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August 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2024.</a:t>
            </a:r>
            <a:endParaRPr lang="en-US" sz="1000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>
                <a:solidFill>
                  <a:srgbClr val="262626"/>
                </a:solidFill>
                <a:latin typeface="Californian FB" panose="0207040306080B030204" pitchFamily="18" charset="0"/>
              </a:rPr>
              <a:t>Field Services-CAF</a:t>
            </a:r>
            <a:endParaRPr lang="en-US" sz="3100">
              <a:solidFill>
                <a:srgbClr val="262626"/>
              </a:solidFill>
              <a:latin typeface="Californian FB" panose="0207040306080B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  <a:latin typeface="Californian FB" panose="0207040306080B030204" pitchFamily="18" charset="0"/>
              </a:rPr>
              <a:t>13 Permits Issued/Inspections Passed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  <a:latin typeface="Californian FB" panose="0207040306080B030204" pitchFamily="18" charset="0"/>
              </a:rPr>
              <a:t>0 Inspection Failed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  <a:latin typeface="Californian FB" panose="0207040306080B030204" pitchFamily="18" charset="0"/>
              </a:rPr>
              <a:t>0 Citations Issued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  <a:latin typeface="Californian FB" panose="0207040306080B030204" pitchFamily="18" charset="0"/>
              </a:rPr>
              <a:t>52 Active CAF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000000"/>
                </a:solidFill>
                <a:latin typeface="Californian FB" panose="0207040306080B030204" pitchFamily="18" charset="0"/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01702"/>
              </p:ext>
            </p:extLst>
          </p:nvPr>
        </p:nvGraphicFramePr>
        <p:xfrm>
          <a:off x="1059512" y="1691098"/>
          <a:ext cx="3959084" cy="3297004"/>
        </p:xfrm>
        <a:graphic>
          <a:graphicData uri="http://schemas.openxmlformats.org/drawingml/2006/table">
            <a:tbl>
              <a:tblPr firstRow="1" bandRow="1">
                <a:noFill/>
                <a:tableStyleId>{BC89EF96-8CEA-46FF-86C4-4CE0E7609802}</a:tableStyleId>
              </a:tblPr>
              <a:tblGrid>
                <a:gridCol w="265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4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August 2024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rgbClr val="FFFFFF"/>
                          </a:solidFill>
                        </a:rPr>
                        <a:t>Calls 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CAF-Breeder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38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CAF-Rescue</a:t>
                      </a:r>
                    </a:p>
                  </a:txBody>
                  <a:tcPr marL="191884" marR="115131" marT="115131" marB="1151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CAF-Kennel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CAF-Boarding</a:t>
                      </a:r>
                    </a:p>
                  </a:txBody>
                  <a:tcPr marL="191884" marR="115131" marT="115131" marB="1151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Total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51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3164">
                <a:tc>
                  <a:txBody>
                    <a:bodyPr/>
                    <a:lstStyle/>
                    <a:p>
                      <a:endParaRPr lang="en-US" sz="13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1884" marR="115131" marT="115131" marB="1151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5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5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382" y="666795"/>
            <a:ext cx="7149232" cy="552440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58" y="350556"/>
            <a:ext cx="8657084" cy="6156888"/>
          </a:xfrm>
          <a:prstGeom prst="rect">
            <a:avLst/>
          </a:prstGeom>
          <a:noFill/>
          <a:ln w="25400" cap="flat">
            <a:solidFill>
              <a:srgbClr val="BEDB58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619841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382" y="666795"/>
            <a:ext cx="7149232" cy="55244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58" y="350556"/>
            <a:ext cx="8657084" cy="6156888"/>
          </a:xfrm>
          <a:prstGeom prst="rect">
            <a:avLst/>
          </a:prstGeom>
          <a:noFill/>
          <a:ln w="25400" cap="flat">
            <a:solidFill>
              <a:srgbClr val="4360B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619841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382" y="666795"/>
            <a:ext cx="7149232" cy="55244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58" y="350556"/>
            <a:ext cx="8657084" cy="6156888"/>
          </a:xfrm>
          <a:prstGeom prst="rect">
            <a:avLst/>
          </a:prstGeom>
          <a:noFill/>
          <a:ln w="25400" cap="flat">
            <a:solidFill>
              <a:srgbClr val="4360B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619841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82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382" y="666795"/>
            <a:ext cx="7149232" cy="55244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58" y="350556"/>
            <a:ext cx="8657084" cy="6156888"/>
          </a:xfrm>
          <a:prstGeom prst="rect">
            <a:avLst/>
          </a:prstGeom>
          <a:noFill/>
          <a:ln w="25400" cap="flat">
            <a:solidFill>
              <a:srgbClr val="4360B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619841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25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Volunteer Program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August 2024:</a:t>
            </a:r>
          </a:p>
          <a:p>
            <a:pPr lvl="4"/>
            <a:r>
              <a:rPr lang="en-US" dirty="0"/>
              <a:t>600.29 hours of service were donated</a:t>
            </a:r>
          </a:p>
          <a:p>
            <a:pPr lvl="4"/>
            <a:r>
              <a:rPr lang="en-US" dirty="0"/>
              <a:t>41 new volunteers</a:t>
            </a:r>
          </a:p>
          <a:p>
            <a:pPr lvl="4"/>
            <a:r>
              <a:rPr lang="en-US" dirty="0"/>
              <a:t>86 active volunteers </a:t>
            </a:r>
          </a:p>
          <a:p>
            <a:pPr lvl="4"/>
            <a:r>
              <a:rPr lang="en-US" dirty="0"/>
              <a:t>To date, 4,756.25 hours of service have been donated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3901" y="5969000"/>
            <a:ext cx="407022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3315" y="796374"/>
            <a:ext cx="7937369" cy="880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Vaccination Clinics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1550" y="2612256"/>
            <a:ext cx="7200897" cy="3263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August 2024</a:t>
            </a:r>
          </a:p>
          <a:p>
            <a:pPr marL="68580" indent="0" defTabSz="457200">
              <a:spcAft>
                <a:spcPts val="600"/>
              </a:spcAft>
              <a:buSzPct val="115000"/>
              <a:buFont typeface="Arial"/>
              <a:buChar char="•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470 Rabies</a:t>
            </a:r>
          </a:p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457 DHPP</a:t>
            </a:r>
          </a:p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181 FVRCP</a:t>
            </a:r>
          </a:p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107 Microchips</a:t>
            </a:r>
          </a:p>
          <a:p>
            <a:pPr marL="365760" lvl="1" indent="0" defTabSz="457200">
              <a:spcAft>
                <a:spcPts val="600"/>
              </a:spcAft>
              <a:buSzPct val="115000"/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963EB-FA2A-F8D2-5670-DB83840A9556}"/>
              </a:ext>
            </a:extLst>
          </p:cNvPr>
          <p:cNvSpPr txBox="1"/>
          <p:nvPr/>
        </p:nvSpPr>
        <p:spPr>
          <a:xfrm>
            <a:off x="304800" y="6061626"/>
            <a:ext cx="746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No-Cost Feline and Canine Vaccines Provided by Petco Love</a:t>
            </a: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262626"/>
                </a:solidFill>
              </a:rPr>
              <a:t>Spay/Neuter Program</a:t>
            </a:r>
            <a:br>
              <a:rPr lang="en-US" sz="2500" dirty="0">
                <a:solidFill>
                  <a:srgbClr val="262626"/>
                </a:solidFill>
              </a:rPr>
            </a:br>
            <a:r>
              <a:rPr lang="en-US" sz="2500" dirty="0">
                <a:solidFill>
                  <a:srgbClr val="262626"/>
                </a:solidFill>
              </a:rPr>
              <a:t>429 Animals</a:t>
            </a: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7222" y="6379383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F1EBA5B-64F8-8772-D2E7-230E75858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392300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4791"/>
          <a:stretch/>
        </p:blipFill>
        <p:spPr>
          <a:xfrm>
            <a:off x="364603" y="488137"/>
            <a:ext cx="8420582" cy="5883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9176000" cy="658368"/>
            <a:chOff x="-18288" y="3128956"/>
            <a:chExt cx="12234672" cy="658368"/>
          </a:xfrm>
        </p:grpSpPr>
        <p:sp useBgFill="1"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0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4791"/>
          <a:stretch/>
        </p:blipFill>
        <p:spPr>
          <a:xfrm>
            <a:off x="364603" y="488137"/>
            <a:ext cx="8420582" cy="5883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9176000" cy="658368"/>
            <a:chOff x="-18288" y="3128956"/>
            <a:chExt cx="12234672" cy="658368"/>
          </a:xfrm>
        </p:grpSpPr>
        <p:sp useBgFill="1"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1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ADB14D-3E34-6148-DF41-69F0AA1C5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/>
              <a:t>Adoption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3279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/>
              <a:t>Rescue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2305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/>
              <a:t>RTO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601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13901" y="5969000"/>
            <a:ext cx="407022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pPr>
                <a:spcAft>
                  <a:spcPts val="600"/>
                </a:spcAft>
              </a:pPr>
              <a:t>7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EBD8E-12C0-9E20-8F71-827BEBFFF934}"/>
              </a:ext>
            </a:extLst>
          </p:cNvPr>
          <p:cNvSpPr txBox="1"/>
          <p:nvPr/>
        </p:nvSpPr>
        <p:spPr>
          <a:xfrm>
            <a:off x="533400" y="2667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Year To Date</a:t>
            </a:r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Adoptions Promos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39B536-17BD-3CFD-B076-AA079AF6FC9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930" y="2487847"/>
            <a:ext cx="3419475" cy="3419475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7B70D1D-C188-6461-0094-EE54FBBB1EC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9309" y="2487847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311721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0897D5-E182-4DD4-9255-96746D902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0FD0553-AEA5-4A61-8728-50405BB68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3FA24DB-9246-4DB0-B2B6-3CD25F01D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C840120-3AFB-4334-ABD7-311E2731B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58152D2-87B8-435C-B89E-A05DA793F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93E6E1-8D9B-4B05-9EE5-B27FB1AA3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AB009EAA-F670-4D42-8911-6A21B1F65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0206C9E-7738-444F-A788-ED23F4EDD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8DC4A6B-1E68-43BA-B47E-0B0C776F5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CB474FC-CC12-46CA-8EF1-F65480527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3EE96D9-8AE9-44F2-91DD-FD9889F74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7D798CA-E264-49B2-B648-CE3C104A1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148" y="982132"/>
            <a:ext cx="356447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Clear The Shelters</a:t>
            </a:r>
            <a:br>
              <a:rPr lang="en-US" sz="3400" dirty="0"/>
            </a:br>
            <a:r>
              <a:rPr lang="en-US" sz="3400" dirty="0"/>
              <a:t>2024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3BD8BA9-5094-40E2-8C0D-0D524971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1092200"/>
            <a:ext cx="3732370" cy="4659376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51AFF08-2660-4C5B-80A0-4CF0F7DB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1254051"/>
            <a:ext cx="1881489" cy="209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F4BB5F-9C55-2630-CE79-07F53A107E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769" y="1700243"/>
            <a:ext cx="1160114" cy="1160114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D1806480-925F-4DC7-B73F-16E710A8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19765" y="1254051"/>
            <a:ext cx="1510314" cy="15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899F24-E558-AC52-CE93-132DE39919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0756" y="1524000"/>
            <a:ext cx="1009493" cy="1009493"/>
          </a:xfrm>
          <a:prstGeom prst="rect">
            <a:avLst/>
          </a:prstGeom>
        </p:spPr>
      </p:pic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C657E24-673F-4631-943F-4F2814C5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5463" y="2400639"/>
            <a:ext cx="3291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564766E3-106B-4330-A3FD-48DBCCBB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406" y="3509434"/>
            <a:ext cx="1881489" cy="208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2C9EFD-C156-94F1-B213-A285FAB01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360" y="4088314"/>
            <a:ext cx="928932" cy="928932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BAAD6469-661E-41B8-A999-5CCAA8CB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2518" y="2917369"/>
            <a:ext cx="1497561" cy="267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22D832-F270-DDC4-C504-91CB43E7C7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4420" y="3640662"/>
            <a:ext cx="1264800" cy="1264800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5E034EEC-0D60-BCA0-3744-CB4DC36F607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8959" y="2759420"/>
            <a:ext cx="2819400" cy="283670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42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106371</TotalTime>
  <Words>431</Words>
  <Application>Microsoft Office PowerPoint</Application>
  <PresentationFormat>On-screen Show (4:3)</PresentationFormat>
  <Paragraphs>139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Californian FB</vt:lpstr>
      <vt:lpstr>Century Gothic</vt:lpstr>
      <vt:lpstr>Courier New</vt:lpstr>
      <vt:lpstr>Garamond</vt:lpstr>
      <vt:lpstr>Organic</vt:lpstr>
      <vt:lpstr>Kern County Animal Services</vt:lpstr>
      <vt:lpstr>Program Highlights</vt:lpstr>
      <vt:lpstr>PowerPoint Presentation</vt:lpstr>
      <vt:lpstr>Spay/Neuter Program 429 Animals</vt:lpstr>
      <vt:lpstr>PowerPoint Presentation</vt:lpstr>
      <vt:lpstr>PowerPoint Presentation</vt:lpstr>
      <vt:lpstr>PowerPoint Presentation</vt:lpstr>
      <vt:lpstr>Adoptions Promos</vt:lpstr>
      <vt:lpstr>Clear The Shelters 2024</vt:lpstr>
      <vt:lpstr>Joan Payton</vt:lpstr>
      <vt:lpstr>Foster Dog Fridays</vt:lpstr>
      <vt:lpstr>The Home Depot Foundation</vt:lpstr>
      <vt:lpstr>Borel Fire</vt:lpstr>
      <vt:lpstr>National Check The Chip Day</vt:lpstr>
      <vt:lpstr>Streets of Bakersfield</vt:lpstr>
      <vt:lpstr>Adoption events in the community…</vt:lpstr>
      <vt:lpstr>Adoption events in the community…</vt:lpstr>
      <vt:lpstr>Back To School…but for the doggies</vt:lpstr>
      <vt:lpstr>Field Services</vt:lpstr>
      <vt:lpstr>Field Services-CAF</vt:lpstr>
      <vt:lpstr>PowerPoint Presentation</vt:lpstr>
      <vt:lpstr>PowerPoint Presentation</vt:lpstr>
      <vt:lpstr>PowerPoint Presentation</vt:lpstr>
      <vt:lpstr>PowerPoint Presentation</vt:lpstr>
      <vt:lpstr>Volunteer Program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Nicholas Cullen</cp:lastModifiedBy>
  <cp:revision>535</cp:revision>
  <cp:lastPrinted>2024-01-17T19:00:53Z</cp:lastPrinted>
  <dcterms:created xsi:type="dcterms:W3CDTF">2016-01-04T18:12:42Z</dcterms:created>
  <dcterms:modified xsi:type="dcterms:W3CDTF">2024-09-18T00:02:57Z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918a32-0d42-40ed-a5eb-618140881011_Enabled">
    <vt:lpwstr>true</vt:lpwstr>
  </property>
  <property fmtid="{D5CDD505-2E9C-101B-9397-08002B2CF9AE}" pid="3" name="MSIP_Label_d0918a32-0d42-40ed-a5eb-618140881011_SetDate">
    <vt:lpwstr>2024-06-28T17:43:27Z</vt:lpwstr>
  </property>
  <property fmtid="{D5CDD505-2E9C-101B-9397-08002B2CF9AE}" pid="4" name="MSIP_Label_d0918a32-0d42-40ed-a5eb-618140881011_Method">
    <vt:lpwstr>Standard</vt:lpwstr>
  </property>
  <property fmtid="{D5CDD505-2E9C-101B-9397-08002B2CF9AE}" pid="5" name="MSIP_Label_d0918a32-0d42-40ed-a5eb-618140881011_Name">
    <vt:lpwstr>General Data</vt:lpwstr>
  </property>
  <property fmtid="{D5CDD505-2E9C-101B-9397-08002B2CF9AE}" pid="6" name="MSIP_Label_d0918a32-0d42-40ed-a5eb-618140881011_SiteId">
    <vt:lpwstr>e0f2e4b5-0515-4028-99f2-2e7a43fe5379</vt:lpwstr>
  </property>
  <property fmtid="{D5CDD505-2E9C-101B-9397-08002B2CF9AE}" pid="7" name="MSIP_Label_d0918a32-0d42-40ed-a5eb-618140881011_ActionId">
    <vt:lpwstr>6e5b34f6-2a57-43f5-a50b-3d6facc1d5f5</vt:lpwstr>
  </property>
  <property fmtid="{D5CDD505-2E9C-101B-9397-08002B2CF9AE}" pid="8" name="MSIP_Label_d0918a32-0d42-40ed-a5eb-618140881011_ContentBits">
    <vt:lpwstr>0</vt:lpwstr>
  </property>
</Properties>
</file>