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2" r:id="rId1"/>
  </p:sldMasterIdLst>
  <p:notesMasterIdLst>
    <p:notesMasterId r:id="rId20"/>
  </p:notesMasterIdLst>
  <p:sldIdLst>
    <p:sldId id="256" r:id="rId2"/>
    <p:sldId id="263" r:id="rId3"/>
    <p:sldId id="260" r:id="rId4"/>
    <p:sldId id="286" r:id="rId5"/>
    <p:sldId id="303" r:id="rId6"/>
    <p:sldId id="378" r:id="rId7"/>
    <p:sldId id="364" r:id="rId8"/>
    <p:sldId id="325" r:id="rId9"/>
    <p:sldId id="327" r:id="rId10"/>
    <p:sldId id="344" r:id="rId11"/>
    <p:sldId id="354" r:id="rId12"/>
    <p:sldId id="379" r:id="rId13"/>
    <p:sldId id="262" r:id="rId14"/>
    <p:sldId id="287" r:id="rId15"/>
    <p:sldId id="270" r:id="rId16"/>
    <p:sldId id="261" r:id="rId17"/>
    <p:sldId id="266" r:id="rId18"/>
    <p:sldId id="353" r:id="rId1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49F084-78BA-4051-8C49-2F808DFA1AB1}" v="2" dt="2025-02-18T18:21:43.4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28" autoAdjust="0"/>
  </p:normalViewPr>
  <p:slideViewPr>
    <p:cSldViewPr>
      <p:cViewPr varScale="1">
        <p:scale>
          <a:sx n="111" d="100"/>
          <a:sy n="111" d="100"/>
        </p:scale>
        <p:origin x="75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Litterell" userId="1c3d123d-8dba-47a4-8871-4bc2d5002fc6" providerId="ADAL" clId="{5D49F084-78BA-4051-8C49-2F808DFA1AB1}"/>
    <pc:docChg chg="modSld">
      <pc:chgData name="Daniel Litterell" userId="1c3d123d-8dba-47a4-8871-4bc2d5002fc6" providerId="ADAL" clId="{5D49F084-78BA-4051-8C49-2F808DFA1AB1}" dt="2025-02-18T18:21:43.476" v="1" actId="14826"/>
      <pc:docMkLst>
        <pc:docMk/>
      </pc:docMkLst>
      <pc:sldChg chg="modSp">
        <pc:chgData name="Daniel Litterell" userId="1c3d123d-8dba-47a4-8871-4bc2d5002fc6" providerId="ADAL" clId="{5D49F084-78BA-4051-8C49-2F808DFA1AB1}" dt="2025-02-18T18:21:33.549" v="0" actId="14826"/>
        <pc:sldMkLst>
          <pc:docMk/>
          <pc:sldMk cId="4257013802" sldId="303"/>
        </pc:sldMkLst>
        <pc:picChg chg="mod">
          <ac:chgData name="Daniel Litterell" userId="1c3d123d-8dba-47a4-8871-4bc2d5002fc6" providerId="ADAL" clId="{5D49F084-78BA-4051-8C49-2F808DFA1AB1}" dt="2025-02-18T18:21:33.549" v="0" actId="14826"/>
          <ac:picMkLst>
            <pc:docMk/>
            <pc:sldMk cId="4257013802" sldId="303"/>
            <ac:picMk id="4" creationId="{DB2E5C4D-F47B-4E07-B698-1357BE7C3CD8}"/>
          </ac:picMkLst>
        </pc:picChg>
      </pc:sldChg>
      <pc:sldChg chg="modSp">
        <pc:chgData name="Daniel Litterell" userId="1c3d123d-8dba-47a4-8871-4bc2d5002fc6" providerId="ADAL" clId="{5D49F084-78BA-4051-8C49-2F808DFA1AB1}" dt="2025-02-18T18:21:43.476" v="1" actId="14826"/>
        <pc:sldMkLst>
          <pc:docMk/>
          <pc:sldMk cId="1558836282" sldId="378"/>
        </pc:sldMkLst>
        <pc:picChg chg="mod">
          <ac:chgData name="Daniel Litterell" userId="1c3d123d-8dba-47a4-8871-4bc2d5002fc6" providerId="ADAL" clId="{5D49F084-78BA-4051-8C49-2F808DFA1AB1}" dt="2025-02-18T18:21:43.476" v="1" actId="14826"/>
          <ac:picMkLst>
            <pc:docMk/>
            <pc:sldMk cId="1558836282" sldId="378"/>
            <ac:picMk id="4" creationId="{DB4CAB2B-2F71-AE0B-F7BE-BEA6CA661914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C1A0F1-338F-47C3-84AE-E66F46AD0AFD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A6FD046-1C5F-4CEA-9533-115739A746E0}">
      <dgm:prSet/>
      <dgm:spPr/>
      <dgm:t>
        <a:bodyPr/>
        <a:lstStyle/>
        <a:p>
          <a:pPr>
            <a:defRPr b="1"/>
          </a:pPr>
          <a:r>
            <a:rPr lang="en-US" dirty="0"/>
            <a:t>January 2</a:t>
          </a:r>
        </a:p>
      </dgm:t>
    </dgm:pt>
    <dgm:pt modelId="{571613BD-46D7-4032-973D-D0C56F7443B3}" type="parTrans" cxnId="{8F6CAA7E-C443-455B-A7DC-864BEED56D74}">
      <dgm:prSet/>
      <dgm:spPr/>
      <dgm:t>
        <a:bodyPr/>
        <a:lstStyle/>
        <a:p>
          <a:endParaRPr lang="en-US"/>
        </a:p>
      </dgm:t>
    </dgm:pt>
    <dgm:pt modelId="{80889042-8EB6-47E5-A1E0-F9CCFA21CA6B}" type="sibTrans" cxnId="{8F6CAA7E-C443-455B-A7DC-864BEED56D74}">
      <dgm:prSet/>
      <dgm:spPr/>
      <dgm:t>
        <a:bodyPr/>
        <a:lstStyle/>
        <a:p>
          <a:endParaRPr lang="en-US"/>
        </a:p>
      </dgm:t>
    </dgm:pt>
    <dgm:pt modelId="{B1BE8F75-3BEF-49A6-BC42-48A852DD66CD}">
      <dgm:prSet/>
      <dgm:spPr/>
      <dgm:t>
        <a:bodyPr/>
        <a:lstStyle/>
        <a:p>
          <a:r>
            <a:rPr lang="en-US" dirty="0"/>
            <a:t>Fruitvale Shelter Clinic:</a:t>
          </a:r>
        </a:p>
      </dgm:t>
    </dgm:pt>
    <dgm:pt modelId="{B215E8CF-6D68-49AE-9794-9025F3A6C200}" type="parTrans" cxnId="{BB6509E2-95CF-4A16-8784-6778D6CA86F6}">
      <dgm:prSet/>
      <dgm:spPr/>
      <dgm:t>
        <a:bodyPr/>
        <a:lstStyle/>
        <a:p>
          <a:endParaRPr lang="en-US"/>
        </a:p>
      </dgm:t>
    </dgm:pt>
    <dgm:pt modelId="{2F0DBE02-0D3F-405B-9829-BC7D102C2662}" type="sibTrans" cxnId="{BB6509E2-95CF-4A16-8784-6778D6CA86F6}">
      <dgm:prSet/>
      <dgm:spPr/>
      <dgm:t>
        <a:bodyPr/>
        <a:lstStyle/>
        <a:p>
          <a:endParaRPr lang="en-US"/>
        </a:p>
      </dgm:t>
    </dgm:pt>
    <dgm:pt modelId="{C8ACFB44-038D-47C4-A15B-309556F01A0A}">
      <dgm:prSet/>
      <dgm:spPr/>
      <dgm:t>
        <a:bodyPr/>
        <a:lstStyle/>
        <a:p>
          <a:r>
            <a:rPr lang="en-US" dirty="0"/>
            <a:t>132 Spay/Neuter Surgeries</a:t>
          </a:r>
        </a:p>
      </dgm:t>
    </dgm:pt>
    <dgm:pt modelId="{5FF7B867-3C60-45C5-A58C-A889218F32DC}" type="parTrans" cxnId="{4EF2C801-9D57-4F0E-8F68-965955576407}">
      <dgm:prSet/>
      <dgm:spPr/>
      <dgm:t>
        <a:bodyPr/>
        <a:lstStyle/>
        <a:p>
          <a:endParaRPr lang="en-US"/>
        </a:p>
      </dgm:t>
    </dgm:pt>
    <dgm:pt modelId="{3DFEC4C1-1777-485B-8E89-32952B291F0D}" type="sibTrans" cxnId="{4EF2C801-9D57-4F0E-8F68-965955576407}">
      <dgm:prSet/>
      <dgm:spPr/>
      <dgm:t>
        <a:bodyPr/>
        <a:lstStyle/>
        <a:p>
          <a:endParaRPr lang="en-US"/>
        </a:p>
      </dgm:t>
    </dgm:pt>
    <dgm:pt modelId="{F0DAB0A8-D68B-4185-A332-30E9C7489C6B}">
      <dgm:prSet/>
      <dgm:spPr/>
      <dgm:t>
        <a:bodyPr/>
        <a:lstStyle/>
        <a:p>
          <a:pPr>
            <a:defRPr b="1"/>
          </a:pPr>
          <a:r>
            <a:rPr lang="en-US" dirty="0"/>
            <a:t>January 8</a:t>
          </a:r>
        </a:p>
      </dgm:t>
    </dgm:pt>
    <dgm:pt modelId="{7691FD99-C748-4E85-A8D4-08657B9D20D3}" type="parTrans" cxnId="{A7593A2B-4851-4D75-8ABB-633B982CB190}">
      <dgm:prSet/>
      <dgm:spPr/>
      <dgm:t>
        <a:bodyPr/>
        <a:lstStyle/>
        <a:p>
          <a:endParaRPr lang="en-US"/>
        </a:p>
      </dgm:t>
    </dgm:pt>
    <dgm:pt modelId="{4D9F24D9-7861-4A72-A715-3BA867D19812}" type="sibTrans" cxnId="{A7593A2B-4851-4D75-8ABB-633B982CB190}">
      <dgm:prSet/>
      <dgm:spPr/>
      <dgm:t>
        <a:bodyPr/>
        <a:lstStyle/>
        <a:p>
          <a:endParaRPr lang="en-US"/>
        </a:p>
      </dgm:t>
    </dgm:pt>
    <dgm:pt modelId="{AF890EE9-F387-4453-9E81-A1749FE082D0}">
      <dgm:prSet/>
      <dgm:spPr/>
      <dgm:t>
        <a:bodyPr/>
        <a:lstStyle/>
        <a:p>
          <a:r>
            <a:rPr lang="en-US" dirty="0"/>
            <a:t>Fruitvale Shelter Clinic:</a:t>
          </a:r>
        </a:p>
      </dgm:t>
    </dgm:pt>
    <dgm:pt modelId="{D82D1CE6-8054-4E0C-A4DC-5AD8EB1BB4A2}" type="parTrans" cxnId="{6FDD9CDE-14DA-4D49-B98C-3B6548E5C7F3}">
      <dgm:prSet/>
      <dgm:spPr/>
      <dgm:t>
        <a:bodyPr/>
        <a:lstStyle/>
        <a:p>
          <a:endParaRPr lang="en-US"/>
        </a:p>
      </dgm:t>
    </dgm:pt>
    <dgm:pt modelId="{AFEDE5D9-247F-40B9-BA6A-D4B0B9BEA0F6}" type="sibTrans" cxnId="{6FDD9CDE-14DA-4D49-B98C-3B6548E5C7F3}">
      <dgm:prSet/>
      <dgm:spPr/>
      <dgm:t>
        <a:bodyPr/>
        <a:lstStyle/>
        <a:p>
          <a:endParaRPr lang="en-US"/>
        </a:p>
      </dgm:t>
    </dgm:pt>
    <dgm:pt modelId="{836E0B89-A454-429F-BBFD-CFD8CBED8308}">
      <dgm:prSet/>
      <dgm:spPr/>
      <dgm:t>
        <a:bodyPr/>
        <a:lstStyle/>
        <a:p>
          <a:r>
            <a:rPr lang="en-US" dirty="0"/>
            <a:t>108 Spay/Neuter Surgeries</a:t>
          </a:r>
        </a:p>
      </dgm:t>
    </dgm:pt>
    <dgm:pt modelId="{CB3F5C8C-5273-42FA-9CDD-CC1EED441D4A}" type="parTrans" cxnId="{675BBC08-A697-41A8-8A2D-9E670A38BA66}">
      <dgm:prSet/>
      <dgm:spPr/>
      <dgm:t>
        <a:bodyPr/>
        <a:lstStyle/>
        <a:p>
          <a:endParaRPr lang="en-US"/>
        </a:p>
      </dgm:t>
    </dgm:pt>
    <dgm:pt modelId="{23570EFE-785F-4566-8C2F-FDDDA66AF9EB}" type="sibTrans" cxnId="{675BBC08-A697-41A8-8A2D-9E670A38BA66}">
      <dgm:prSet/>
      <dgm:spPr/>
      <dgm:t>
        <a:bodyPr/>
        <a:lstStyle/>
        <a:p>
          <a:endParaRPr lang="en-US"/>
        </a:p>
      </dgm:t>
    </dgm:pt>
    <dgm:pt modelId="{60E53E1F-5814-4783-BF9A-10519F42DAD5}">
      <dgm:prSet/>
      <dgm:spPr/>
      <dgm:t>
        <a:bodyPr/>
        <a:lstStyle/>
        <a:p>
          <a:pPr>
            <a:defRPr b="1"/>
          </a:pPr>
          <a:r>
            <a:rPr lang="en-US" dirty="0"/>
            <a:t>January 11</a:t>
          </a:r>
        </a:p>
      </dgm:t>
    </dgm:pt>
    <dgm:pt modelId="{945A19E5-02B7-4F80-A84B-0ECB2B7915C1}" type="parTrans" cxnId="{AC8F6174-783D-4D58-B55A-96C9935AE409}">
      <dgm:prSet/>
      <dgm:spPr/>
      <dgm:t>
        <a:bodyPr/>
        <a:lstStyle/>
        <a:p>
          <a:endParaRPr lang="en-US"/>
        </a:p>
      </dgm:t>
    </dgm:pt>
    <dgm:pt modelId="{E8545C15-94D2-47A5-851C-2710CFC892E1}" type="sibTrans" cxnId="{AC8F6174-783D-4D58-B55A-96C9935AE409}">
      <dgm:prSet/>
      <dgm:spPr/>
      <dgm:t>
        <a:bodyPr/>
        <a:lstStyle/>
        <a:p>
          <a:endParaRPr lang="en-US"/>
        </a:p>
      </dgm:t>
    </dgm:pt>
    <dgm:pt modelId="{906C78A8-3ED0-4625-9623-13CA0A8332CC}">
      <dgm:prSet/>
      <dgm:spPr/>
      <dgm:t>
        <a:bodyPr/>
        <a:lstStyle/>
        <a:p>
          <a:r>
            <a:rPr lang="en-US" dirty="0"/>
            <a:t>Fruitvale Shelter Clinic:</a:t>
          </a:r>
        </a:p>
      </dgm:t>
    </dgm:pt>
    <dgm:pt modelId="{9D1456B6-711F-4B80-A04C-7A5E6C0CDDF3}" type="parTrans" cxnId="{599859CB-82F0-414D-B8C5-5501733AFA21}">
      <dgm:prSet/>
      <dgm:spPr/>
      <dgm:t>
        <a:bodyPr/>
        <a:lstStyle/>
        <a:p>
          <a:endParaRPr lang="en-US"/>
        </a:p>
      </dgm:t>
    </dgm:pt>
    <dgm:pt modelId="{9248BFFA-D23F-449F-8D18-CCC7691EAF84}" type="sibTrans" cxnId="{599859CB-82F0-414D-B8C5-5501733AFA21}">
      <dgm:prSet/>
      <dgm:spPr/>
      <dgm:t>
        <a:bodyPr/>
        <a:lstStyle/>
        <a:p>
          <a:endParaRPr lang="en-US"/>
        </a:p>
      </dgm:t>
    </dgm:pt>
    <dgm:pt modelId="{6D848831-E7F6-423A-B108-600DA7057B6B}">
      <dgm:prSet/>
      <dgm:spPr/>
      <dgm:t>
        <a:bodyPr/>
        <a:lstStyle/>
        <a:p>
          <a:r>
            <a:rPr lang="en-US" dirty="0"/>
            <a:t>25 Spay/Neuter Surgeries</a:t>
          </a:r>
        </a:p>
      </dgm:t>
    </dgm:pt>
    <dgm:pt modelId="{D8B00F36-7876-4182-BE6B-7DAD2588AAFD}" type="parTrans" cxnId="{841C2612-3000-4071-A5FA-731AF7E304FA}">
      <dgm:prSet/>
      <dgm:spPr/>
      <dgm:t>
        <a:bodyPr/>
        <a:lstStyle/>
        <a:p>
          <a:endParaRPr lang="en-US"/>
        </a:p>
      </dgm:t>
    </dgm:pt>
    <dgm:pt modelId="{22A8CC5D-BF4C-42DD-A690-755ED48065CD}" type="sibTrans" cxnId="{841C2612-3000-4071-A5FA-731AF7E304FA}">
      <dgm:prSet/>
      <dgm:spPr/>
      <dgm:t>
        <a:bodyPr/>
        <a:lstStyle/>
        <a:p>
          <a:endParaRPr lang="en-US"/>
        </a:p>
      </dgm:t>
    </dgm:pt>
    <dgm:pt modelId="{F4FB49A9-9ED4-421C-BBCA-512922B852DE}">
      <dgm:prSet/>
      <dgm:spPr/>
      <dgm:t>
        <a:bodyPr/>
        <a:lstStyle/>
        <a:p>
          <a:pPr>
            <a:defRPr b="1"/>
          </a:pPr>
          <a:r>
            <a:rPr lang="en-US" dirty="0"/>
            <a:t>January 12</a:t>
          </a:r>
        </a:p>
      </dgm:t>
    </dgm:pt>
    <dgm:pt modelId="{594D15F0-08A3-4B04-9840-3C67A4B1850C}" type="parTrans" cxnId="{36AA1032-9029-4F18-9A5E-0EFD024954DB}">
      <dgm:prSet/>
      <dgm:spPr/>
      <dgm:t>
        <a:bodyPr/>
        <a:lstStyle/>
        <a:p>
          <a:endParaRPr lang="en-US"/>
        </a:p>
      </dgm:t>
    </dgm:pt>
    <dgm:pt modelId="{BD5F1213-0E71-4581-B71B-6ABE312A46A6}" type="sibTrans" cxnId="{36AA1032-9029-4F18-9A5E-0EFD024954DB}">
      <dgm:prSet/>
      <dgm:spPr/>
      <dgm:t>
        <a:bodyPr/>
        <a:lstStyle/>
        <a:p>
          <a:endParaRPr lang="en-US"/>
        </a:p>
      </dgm:t>
    </dgm:pt>
    <dgm:pt modelId="{3FB77B28-E6C7-4DDE-9E39-9FD728C8E614}">
      <dgm:prSet/>
      <dgm:spPr/>
      <dgm:t>
        <a:bodyPr/>
        <a:lstStyle/>
        <a:p>
          <a:r>
            <a:rPr lang="en-US" dirty="0"/>
            <a:t>Fruitvale Shelter Clinic:</a:t>
          </a:r>
        </a:p>
      </dgm:t>
    </dgm:pt>
    <dgm:pt modelId="{DEEBD594-5199-41BE-9288-8D64FBFB2290}" type="parTrans" cxnId="{73182CB1-FE38-44A5-A40A-34A35F5400F4}">
      <dgm:prSet/>
      <dgm:spPr/>
      <dgm:t>
        <a:bodyPr/>
        <a:lstStyle/>
        <a:p>
          <a:endParaRPr lang="en-US"/>
        </a:p>
      </dgm:t>
    </dgm:pt>
    <dgm:pt modelId="{B2C0DF7B-7324-4BC1-8BCD-BC376398CF77}" type="sibTrans" cxnId="{73182CB1-FE38-44A5-A40A-34A35F5400F4}">
      <dgm:prSet/>
      <dgm:spPr/>
      <dgm:t>
        <a:bodyPr/>
        <a:lstStyle/>
        <a:p>
          <a:endParaRPr lang="en-US"/>
        </a:p>
      </dgm:t>
    </dgm:pt>
    <dgm:pt modelId="{AED0D67A-A422-4BDC-B3CB-927025C8349C}">
      <dgm:prSet/>
      <dgm:spPr/>
      <dgm:t>
        <a:bodyPr/>
        <a:lstStyle/>
        <a:p>
          <a:r>
            <a:rPr lang="en-US" dirty="0"/>
            <a:t>36 Spay/Neuter Surgeries</a:t>
          </a:r>
        </a:p>
      </dgm:t>
    </dgm:pt>
    <dgm:pt modelId="{3FB025D6-91F5-44F2-B3B9-4826772329BC}" type="parTrans" cxnId="{F3A909CE-C93E-4561-BE98-3C5F1703E072}">
      <dgm:prSet/>
      <dgm:spPr/>
      <dgm:t>
        <a:bodyPr/>
        <a:lstStyle/>
        <a:p>
          <a:endParaRPr lang="en-US"/>
        </a:p>
      </dgm:t>
    </dgm:pt>
    <dgm:pt modelId="{994A2651-EC49-43F3-9EFE-7F920E7981FE}" type="sibTrans" cxnId="{F3A909CE-C93E-4561-BE98-3C5F1703E072}">
      <dgm:prSet/>
      <dgm:spPr/>
      <dgm:t>
        <a:bodyPr/>
        <a:lstStyle/>
        <a:p>
          <a:endParaRPr lang="en-US"/>
        </a:p>
      </dgm:t>
    </dgm:pt>
    <dgm:pt modelId="{E407616A-2E23-4314-9142-7B0E82A3AE40}">
      <dgm:prSet/>
      <dgm:spPr/>
      <dgm:t>
        <a:bodyPr/>
        <a:lstStyle/>
        <a:p>
          <a:pPr>
            <a:defRPr b="1"/>
          </a:pPr>
          <a:r>
            <a:rPr lang="en-US" dirty="0"/>
            <a:t>January 13</a:t>
          </a:r>
        </a:p>
      </dgm:t>
    </dgm:pt>
    <dgm:pt modelId="{08D81590-A72B-40F8-B28B-F4F54B208209}" type="parTrans" cxnId="{B917C3BB-471F-461F-9EBF-F8E4AA23BFCA}">
      <dgm:prSet/>
      <dgm:spPr/>
      <dgm:t>
        <a:bodyPr/>
        <a:lstStyle/>
        <a:p>
          <a:endParaRPr lang="en-US"/>
        </a:p>
      </dgm:t>
    </dgm:pt>
    <dgm:pt modelId="{B219537C-9866-43A1-A2D1-3EF5EB4D0847}" type="sibTrans" cxnId="{B917C3BB-471F-461F-9EBF-F8E4AA23BFCA}">
      <dgm:prSet/>
      <dgm:spPr/>
      <dgm:t>
        <a:bodyPr/>
        <a:lstStyle/>
        <a:p>
          <a:endParaRPr lang="en-US"/>
        </a:p>
      </dgm:t>
    </dgm:pt>
    <dgm:pt modelId="{E7EC913B-1931-4306-A418-E0E13020FEBE}">
      <dgm:prSet/>
      <dgm:spPr/>
      <dgm:t>
        <a:bodyPr/>
        <a:lstStyle/>
        <a:p>
          <a:r>
            <a:rPr lang="en-US" dirty="0"/>
            <a:t>Fruitvale Shelter Clinic:</a:t>
          </a:r>
        </a:p>
      </dgm:t>
    </dgm:pt>
    <dgm:pt modelId="{8AEABB2A-2C89-4556-99F3-54B61ACC4006}" type="parTrans" cxnId="{069C75C6-85E0-481E-A2A6-5E416D3B79D9}">
      <dgm:prSet/>
      <dgm:spPr/>
      <dgm:t>
        <a:bodyPr/>
        <a:lstStyle/>
        <a:p>
          <a:endParaRPr lang="en-US"/>
        </a:p>
      </dgm:t>
    </dgm:pt>
    <dgm:pt modelId="{570A15FF-034D-4804-8A7A-5C4356E600E5}" type="sibTrans" cxnId="{069C75C6-85E0-481E-A2A6-5E416D3B79D9}">
      <dgm:prSet/>
      <dgm:spPr/>
      <dgm:t>
        <a:bodyPr/>
        <a:lstStyle/>
        <a:p>
          <a:endParaRPr lang="en-US"/>
        </a:p>
      </dgm:t>
    </dgm:pt>
    <dgm:pt modelId="{45DF3935-6A46-4919-ACA6-C4A68AB10C6E}">
      <dgm:prSet/>
      <dgm:spPr/>
      <dgm:t>
        <a:bodyPr/>
        <a:lstStyle/>
        <a:p>
          <a:r>
            <a:rPr lang="en-US" dirty="0"/>
            <a:t>29 Spay/Neuter Surgeries</a:t>
          </a:r>
        </a:p>
      </dgm:t>
    </dgm:pt>
    <dgm:pt modelId="{D7AD6486-092C-4515-AC3B-B5239C610586}" type="parTrans" cxnId="{51002F04-744C-4652-9E57-DFE4EFBB8A14}">
      <dgm:prSet/>
      <dgm:spPr/>
      <dgm:t>
        <a:bodyPr/>
        <a:lstStyle/>
        <a:p>
          <a:endParaRPr lang="en-US"/>
        </a:p>
      </dgm:t>
    </dgm:pt>
    <dgm:pt modelId="{DB4F0130-06F9-442D-8CB7-D82B881B0BFE}" type="sibTrans" cxnId="{51002F04-744C-4652-9E57-DFE4EFBB8A14}">
      <dgm:prSet/>
      <dgm:spPr/>
      <dgm:t>
        <a:bodyPr/>
        <a:lstStyle/>
        <a:p>
          <a:endParaRPr lang="en-US"/>
        </a:p>
      </dgm:t>
    </dgm:pt>
    <dgm:pt modelId="{C1387F0F-0948-49E1-A3DD-87424F0F9E50}">
      <dgm:prSet/>
      <dgm:spPr/>
      <dgm:t>
        <a:bodyPr/>
        <a:lstStyle/>
        <a:p>
          <a:pPr>
            <a:defRPr b="1"/>
          </a:pPr>
          <a:r>
            <a:rPr lang="en-US" dirty="0"/>
            <a:t>January 15</a:t>
          </a:r>
        </a:p>
      </dgm:t>
    </dgm:pt>
    <dgm:pt modelId="{023FAE98-2ECB-4AEB-9031-74691B83D791}" type="parTrans" cxnId="{4D33B847-5F45-404D-8F8F-A710091EE468}">
      <dgm:prSet/>
      <dgm:spPr/>
      <dgm:t>
        <a:bodyPr/>
        <a:lstStyle/>
        <a:p>
          <a:endParaRPr lang="en-US"/>
        </a:p>
      </dgm:t>
    </dgm:pt>
    <dgm:pt modelId="{8B20B39E-C636-4C3A-9DD0-1D4BBD6B31FA}" type="sibTrans" cxnId="{4D33B847-5F45-404D-8F8F-A710091EE468}">
      <dgm:prSet/>
      <dgm:spPr/>
      <dgm:t>
        <a:bodyPr/>
        <a:lstStyle/>
        <a:p>
          <a:endParaRPr lang="en-US"/>
        </a:p>
      </dgm:t>
    </dgm:pt>
    <dgm:pt modelId="{B42D1F24-0EE5-484A-BABD-876D69ABB54C}">
      <dgm:prSet/>
      <dgm:spPr/>
      <dgm:t>
        <a:bodyPr/>
        <a:lstStyle/>
        <a:p>
          <a:r>
            <a:rPr lang="en-US" dirty="0"/>
            <a:t>East Bakersfield, Heritage Park Clinic:</a:t>
          </a:r>
        </a:p>
      </dgm:t>
    </dgm:pt>
    <dgm:pt modelId="{A609A0FC-A643-4598-9187-764D38BD13FC}" type="parTrans" cxnId="{2CE6F16A-ABD3-49D8-90B5-6CB475DB79F5}">
      <dgm:prSet/>
      <dgm:spPr/>
      <dgm:t>
        <a:bodyPr/>
        <a:lstStyle/>
        <a:p>
          <a:endParaRPr lang="en-US"/>
        </a:p>
      </dgm:t>
    </dgm:pt>
    <dgm:pt modelId="{8D5674AE-3C99-4E58-A21A-EF6B0455722B}" type="sibTrans" cxnId="{2CE6F16A-ABD3-49D8-90B5-6CB475DB79F5}">
      <dgm:prSet/>
      <dgm:spPr/>
      <dgm:t>
        <a:bodyPr/>
        <a:lstStyle/>
        <a:p>
          <a:endParaRPr lang="en-US"/>
        </a:p>
      </dgm:t>
    </dgm:pt>
    <dgm:pt modelId="{2563AC5B-81C3-4FD9-B81D-5CAD25604F0E}">
      <dgm:prSet/>
      <dgm:spPr/>
      <dgm:t>
        <a:bodyPr/>
        <a:lstStyle/>
        <a:p>
          <a:r>
            <a:rPr lang="en-US" dirty="0"/>
            <a:t>84 Spay/Neuter Surgeries</a:t>
          </a:r>
        </a:p>
      </dgm:t>
    </dgm:pt>
    <dgm:pt modelId="{D5357DF5-FA60-4D64-B97C-A6DA31554904}" type="parTrans" cxnId="{523A9BA0-60C7-4AD2-8383-B091CE89A47F}">
      <dgm:prSet/>
      <dgm:spPr/>
      <dgm:t>
        <a:bodyPr/>
        <a:lstStyle/>
        <a:p>
          <a:endParaRPr lang="en-US"/>
        </a:p>
      </dgm:t>
    </dgm:pt>
    <dgm:pt modelId="{29293786-4777-4FCC-B238-5252CF8B581B}" type="sibTrans" cxnId="{523A9BA0-60C7-4AD2-8383-B091CE89A47F}">
      <dgm:prSet/>
      <dgm:spPr/>
      <dgm:t>
        <a:bodyPr/>
        <a:lstStyle/>
        <a:p>
          <a:endParaRPr lang="en-US"/>
        </a:p>
      </dgm:t>
    </dgm:pt>
    <dgm:pt modelId="{19BB096B-9BFE-4A18-AA3D-DE978BCCF3B6}">
      <dgm:prSet/>
      <dgm:spPr/>
      <dgm:t>
        <a:bodyPr/>
        <a:lstStyle/>
        <a:p>
          <a:pPr>
            <a:defRPr b="1"/>
          </a:pPr>
          <a:r>
            <a:rPr lang="en-US" dirty="0"/>
            <a:t>January 16</a:t>
          </a:r>
        </a:p>
      </dgm:t>
    </dgm:pt>
    <dgm:pt modelId="{042D08A6-2CF0-4965-BF81-D44679ABDF6C}" type="parTrans" cxnId="{2A3F9374-3F85-48D7-A721-161F855F582B}">
      <dgm:prSet/>
      <dgm:spPr/>
      <dgm:t>
        <a:bodyPr/>
        <a:lstStyle/>
        <a:p>
          <a:endParaRPr lang="en-US"/>
        </a:p>
      </dgm:t>
    </dgm:pt>
    <dgm:pt modelId="{96528A3F-51C5-4F1B-B9A3-A13BA4E71269}" type="sibTrans" cxnId="{2A3F9374-3F85-48D7-A721-161F855F582B}">
      <dgm:prSet/>
      <dgm:spPr/>
      <dgm:t>
        <a:bodyPr/>
        <a:lstStyle/>
        <a:p>
          <a:endParaRPr lang="en-US"/>
        </a:p>
      </dgm:t>
    </dgm:pt>
    <dgm:pt modelId="{A3D0F7FF-AA47-40DD-87AB-E69759D927AA}">
      <dgm:prSet/>
      <dgm:spPr/>
      <dgm:t>
        <a:bodyPr/>
        <a:lstStyle/>
        <a:p>
          <a:r>
            <a:rPr lang="en-US" dirty="0"/>
            <a:t>Oildale, North Meadows Park Clinic:</a:t>
          </a:r>
        </a:p>
      </dgm:t>
    </dgm:pt>
    <dgm:pt modelId="{7A8B0F19-2AB2-48F0-A669-1F6E903B22C7}" type="parTrans" cxnId="{D4BDF20C-8FC5-47A5-98A3-072BF50BD90F}">
      <dgm:prSet/>
      <dgm:spPr/>
      <dgm:t>
        <a:bodyPr/>
        <a:lstStyle/>
        <a:p>
          <a:endParaRPr lang="en-US"/>
        </a:p>
      </dgm:t>
    </dgm:pt>
    <dgm:pt modelId="{B4E2F430-99CE-4918-BA23-D49FB8D0D506}" type="sibTrans" cxnId="{D4BDF20C-8FC5-47A5-98A3-072BF50BD90F}">
      <dgm:prSet/>
      <dgm:spPr/>
      <dgm:t>
        <a:bodyPr/>
        <a:lstStyle/>
        <a:p>
          <a:endParaRPr lang="en-US"/>
        </a:p>
      </dgm:t>
    </dgm:pt>
    <dgm:pt modelId="{F55DB71F-642F-4F09-ADE9-FFA5BBFC640C}">
      <dgm:prSet/>
      <dgm:spPr/>
      <dgm:t>
        <a:bodyPr/>
        <a:lstStyle/>
        <a:p>
          <a:r>
            <a:rPr lang="en-US" dirty="0"/>
            <a:t>42 Spay/Neuter Surgeries</a:t>
          </a:r>
        </a:p>
      </dgm:t>
    </dgm:pt>
    <dgm:pt modelId="{3F9DB8F2-3411-4538-8F96-918062CE1077}" type="parTrans" cxnId="{BE46F2BA-12D0-4DC4-A3F9-12ED74FCFE03}">
      <dgm:prSet/>
      <dgm:spPr/>
      <dgm:t>
        <a:bodyPr/>
        <a:lstStyle/>
        <a:p>
          <a:endParaRPr lang="en-US"/>
        </a:p>
      </dgm:t>
    </dgm:pt>
    <dgm:pt modelId="{84489B37-DF87-4553-9EAE-6C49512EC043}" type="sibTrans" cxnId="{BE46F2BA-12D0-4DC4-A3F9-12ED74FCFE03}">
      <dgm:prSet/>
      <dgm:spPr/>
      <dgm:t>
        <a:bodyPr/>
        <a:lstStyle/>
        <a:p>
          <a:endParaRPr lang="en-US"/>
        </a:p>
      </dgm:t>
    </dgm:pt>
    <dgm:pt modelId="{429B96F5-A544-4FDB-A6D7-73E1C6D5B71F}">
      <dgm:prSet/>
      <dgm:spPr/>
      <dgm:t>
        <a:bodyPr/>
        <a:lstStyle/>
        <a:p>
          <a:pPr>
            <a:defRPr b="1"/>
          </a:pPr>
          <a:r>
            <a:rPr lang="en-US" dirty="0"/>
            <a:t>January 20</a:t>
          </a:r>
        </a:p>
      </dgm:t>
    </dgm:pt>
    <dgm:pt modelId="{D6F7034E-772C-4EF5-AD99-582CCDFA55A6}" type="parTrans" cxnId="{6AEA1CA5-D5DE-4788-896E-BE35A6111CAD}">
      <dgm:prSet/>
      <dgm:spPr/>
      <dgm:t>
        <a:bodyPr/>
        <a:lstStyle/>
        <a:p>
          <a:endParaRPr lang="en-US"/>
        </a:p>
      </dgm:t>
    </dgm:pt>
    <dgm:pt modelId="{3E95DEFB-4ADC-4156-86C5-B644BF9B30C1}" type="sibTrans" cxnId="{6AEA1CA5-D5DE-4788-896E-BE35A6111CAD}">
      <dgm:prSet/>
      <dgm:spPr/>
      <dgm:t>
        <a:bodyPr/>
        <a:lstStyle/>
        <a:p>
          <a:endParaRPr lang="en-US"/>
        </a:p>
      </dgm:t>
    </dgm:pt>
    <dgm:pt modelId="{E487E036-0168-47A9-BD0B-7370728AA58F}">
      <dgm:prSet/>
      <dgm:spPr/>
      <dgm:t>
        <a:bodyPr/>
        <a:lstStyle/>
        <a:p>
          <a:r>
            <a:rPr lang="en-US" dirty="0"/>
            <a:t>Fruitvale Shelter Clinic:</a:t>
          </a:r>
        </a:p>
      </dgm:t>
    </dgm:pt>
    <dgm:pt modelId="{D5FCA259-93BB-4C36-A110-A0BB8AD258E5}" type="parTrans" cxnId="{AA0EAB98-D6F0-4609-BB0D-A43D3AF8155D}">
      <dgm:prSet/>
      <dgm:spPr/>
      <dgm:t>
        <a:bodyPr/>
        <a:lstStyle/>
        <a:p>
          <a:endParaRPr lang="en-US"/>
        </a:p>
      </dgm:t>
    </dgm:pt>
    <dgm:pt modelId="{272D2B47-4BF5-4A33-B1C6-334DD0148933}" type="sibTrans" cxnId="{AA0EAB98-D6F0-4609-BB0D-A43D3AF8155D}">
      <dgm:prSet/>
      <dgm:spPr/>
      <dgm:t>
        <a:bodyPr/>
        <a:lstStyle/>
        <a:p>
          <a:endParaRPr lang="en-US"/>
        </a:p>
      </dgm:t>
    </dgm:pt>
    <dgm:pt modelId="{B3E67E09-8FCA-4B09-A29F-7EF01E472DF9}">
      <dgm:prSet/>
      <dgm:spPr/>
      <dgm:t>
        <a:bodyPr/>
        <a:lstStyle/>
        <a:p>
          <a:r>
            <a:rPr lang="en-US" dirty="0"/>
            <a:t>117 Spay/Neuter Surgeries</a:t>
          </a:r>
        </a:p>
      </dgm:t>
    </dgm:pt>
    <dgm:pt modelId="{4B2635AC-7BD9-45E8-B3FD-46CA0809A75D}" type="parTrans" cxnId="{BAB2208D-D301-4D58-82DD-5D536A1A9F00}">
      <dgm:prSet/>
      <dgm:spPr/>
      <dgm:t>
        <a:bodyPr/>
        <a:lstStyle/>
        <a:p>
          <a:endParaRPr lang="en-US"/>
        </a:p>
      </dgm:t>
    </dgm:pt>
    <dgm:pt modelId="{F67DD17A-B93E-4EFD-B74B-C918F933EBB2}" type="sibTrans" cxnId="{BAB2208D-D301-4D58-82DD-5D536A1A9F00}">
      <dgm:prSet/>
      <dgm:spPr/>
      <dgm:t>
        <a:bodyPr/>
        <a:lstStyle/>
        <a:p>
          <a:endParaRPr lang="en-US"/>
        </a:p>
      </dgm:t>
    </dgm:pt>
    <dgm:pt modelId="{9F41134A-1120-4D84-B017-EAFFB2039E23}">
      <dgm:prSet/>
      <dgm:spPr/>
      <dgm:t>
        <a:bodyPr/>
        <a:lstStyle/>
        <a:p>
          <a:pPr>
            <a:defRPr b="1"/>
          </a:pPr>
          <a:r>
            <a:rPr lang="en-US" dirty="0"/>
            <a:t>January 21</a:t>
          </a:r>
        </a:p>
      </dgm:t>
    </dgm:pt>
    <dgm:pt modelId="{CBA7387B-9207-4845-8DF9-D6553C663FF4}" type="parTrans" cxnId="{FEA493C2-BDD1-477B-A33A-33AD805BDE95}">
      <dgm:prSet/>
      <dgm:spPr/>
      <dgm:t>
        <a:bodyPr/>
        <a:lstStyle/>
        <a:p>
          <a:endParaRPr lang="en-US"/>
        </a:p>
      </dgm:t>
    </dgm:pt>
    <dgm:pt modelId="{B0358F6D-F864-4E2C-88CB-70B827E39C4D}" type="sibTrans" cxnId="{FEA493C2-BDD1-477B-A33A-33AD805BDE95}">
      <dgm:prSet/>
      <dgm:spPr/>
      <dgm:t>
        <a:bodyPr/>
        <a:lstStyle/>
        <a:p>
          <a:endParaRPr lang="en-US"/>
        </a:p>
      </dgm:t>
    </dgm:pt>
    <dgm:pt modelId="{B491EF17-0922-46FB-AFE2-C7CE59D9F9A9}">
      <dgm:prSet/>
      <dgm:spPr/>
      <dgm:t>
        <a:bodyPr/>
        <a:lstStyle/>
        <a:p>
          <a:r>
            <a:rPr lang="en-US" dirty="0"/>
            <a:t>Oildale, North Meadows Park Clinic:</a:t>
          </a:r>
        </a:p>
      </dgm:t>
    </dgm:pt>
    <dgm:pt modelId="{5A3EC2C7-9A5B-4199-8395-AE85123B595A}" type="parTrans" cxnId="{B4731A0E-015A-4DA9-8A29-1FCE81C6B0D4}">
      <dgm:prSet/>
      <dgm:spPr/>
      <dgm:t>
        <a:bodyPr/>
        <a:lstStyle/>
        <a:p>
          <a:endParaRPr lang="en-US"/>
        </a:p>
      </dgm:t>
    </dgm:pt>
    <dgm:pt modelId="{8E481B37-2D8A-416C-B9A4-BB8AB0086C1A}" type="sibTrans" cxnId="{B4731A0E-015A-4DA9-8A29-1FCE81C6B0D4}">
      <dgm:prSet/>
      <dgm:spPr/>
      <dgm:t>
        <a:bodyPr/>
        <a:lstStyle/>
        <a:p>
          <a:endParaRPr lang="en-US"/>
        </a:p>
      </dgm:t>
    </dgm:pt>
    <dgm:pt modelId="{178E86EA-7552-4B90-B02E-C376233FAEB5}">
      <dgm:prSet/>
      <dgm:spPr/>
      <dgm:t>
        <a:bodyPr/>
        <a:lstStyle/>
        <a:p>
          <a:r>
            <a:rPr lang="en-US" dirty="0"/>
            <a:t>94 Spay/Neuter Surgeries</a:t>
          </a:r>
        </a:p>
      </dgm:t>
    </dgm:pt>
    <dgm:pt modelId="{3919E789-F40E-4532-8FD3-9E0022D6903C}" type="parTrans" cxnId="{3BCE0479-47F8-4E24-AA67-6A9507BC3EA6}">
      <dgm:prSet/>
      <dgm:spPr/>
      <dgm:t>
        <a:bodyPr/>
        <a:lstStyle/>
        <a:p>
          <a:endParaRPr lang="en-US"/>
        </a:p>
      </dgm:t>
    </dgm:pt>
    <dgm:pt modelId="{7CBB5723-69F1-4389-B539-BF5E3B39F843}" type="sibTrans" cxnId="{3BCE0479-47F8-4E24-AA67-6A9507BC3EA6}">
      <dgm:prSet/>
      <dgm:spPr/>
      <dgm:t>
        <a:bodyPr/>
        <a:lstStyle/>
        <a:p>
          <a:endParaRPr lang="en-US"/>
        </a:p>
      </dgm:t>
    </dgm:pt>
    <dgm:pt modelId="{9CB02EAE-831C-4C7C-8735-F3693D628579}">
      <dgm:prSet/>
      <dgm:spPr/>
      <dgm:t>
        <a:bodyPr/>
        <a:lstStyle/>
        <a:p>
          <a:pPr>
            <a:defRPr b="1"/>
          </a:pPr>
          <a:r>
            <a:rPr lang="en-US" dirty="0"/>
            <a:t>January 28</a:t>
          </a:r>
        </a:p>
      </dgm:t>
    </dgm:pt>
    <dgm:pt modelId="{D87B62A6-A688-47E3-AF86-7904DD46F3E1}" type="parTrans" cxnId="{A5A869EF-66DF-432D-95CC-70F755EA0D04}">
      <dgm:prSet/>
      <dgm:spPr/>
      <dgm:t>
        <a:bodyPr/>
        <a:lstStyle/>
        <a:p>
          <a:endParaRPr lang="en-US"/>
        </a:p>
      </dgm:t>
    </dgm:pt>
    <dgm:pt modelId="{D14EE430-9F72-44F4-8E79-1FB809A8F75C}" type="sibTrans" cxnId="{A5A869EF-66DF-432D-95CC-70F755EA0D04}">
      <dgm:prSet/>
      <dgm:spPr/>
      <dgm:t>
        <a:bodyPr/>
        <a:lstStyle/>
        <a:p>
          <a:endParaRPr lang="en-US"/>
        </a:p>
      </dgm:t>
    </dgm:pt>
    <dgm:pt modelId="{28C5D808-2EBF-45D2-8443-7AEB3898F927}">
      <dgm:prSet/>
      <dgm:spPr/>
      <dgm:t>
        <a:bodyPr/>
        <a:lstStyle/>
        <a:p>
          <a:r>
            <a:rPr lang="en-US" dirty="0"/>
            <a:t>East Bakersfield, Pioneer Park Clinic:</a:t>
          </a:r>
        </a:p>
      </dgm:t>
    </dgm:pt>
    <dgm:pt modelId="{0DCCEF4E-3A64-4BF4-B741-E4CDCB803EFB}" type="parTrans" cxnId="{E93DFFFE-01EC-40A0-AA3C-044F82EF90F7}">
      <dgm:prSet/>
      <dgm:spPr/>
      <dgm:t>
        <a:bodyPr/>
        <a:lstStyle/>
        <a:p>
          <a:endParaRPr lang="en-US"/>
        </a:p>
      </dgm:t>
    </dgm:pt>
    <dgm:pt modelId="{03D646B0-721C-43DE-AAAD-0F98B03D8F3C}" type="sibTrans" cxnId="{E93DFFFE-01EC-40A0-AA3C-044F82EF90F7}">
      <dgm:prSet/>
      <dgm:spPr/>
      <dgm:t>
        <a:bodyPr/>
        <a:lstStyle/>
        <a:p>
          <a:endParaRPr lang="en-US"/>
        </a:p>
      </dgm:t>
    </dgm:pt>
    <dgm:pt modelId="{4C0736DF-8A4A-4688-80FE-7B2B50C5D221}">
      <dgm:prSet/>
      <dgm:spPr/>
      <dgm:t>
        <a:bodyPr/>
        <a:lstStyle/>
        <a:p>
          <a:r>
            <a:rPr lang="en-US" dirty="0"/>
            <a:t>67 Spay/Neuter Surgeries</a:t>
          </a:r>
        </a:p>
      </dgm:t>
    </dgm:pt>
    <dgm:pt modelId="{C85F6C95-DB22-4CF9-8C07-421B9D3F6F3B}" type="parTrans" cxnId="{B3A3AB7D-AD8E-45E4-B1BD-A1693602ABDA}">
      <dgm:prSet/>
      <dgm:spPr/>
      <dgm:t>
        <a:bodyPr/>
        <a:lstStyle/>
        <a:p>
          <a:endParaRPr lang="en-US"/>
        </a:p>
      </dgm:t>
    </dgm:pt>
    <dgm:pt modelId="{3A42664B-343A-45C2-8018-DA772604B6BA}" type="sibTrans" cxnId="{B3A3AB7D-AD8E-45E4-B1BD-A1693602ABDA}">
      <dgm:prSet/>
      <dgm:spPr/>
      <dgm:t>
        <a:bodyPr/>
        <a:lstStyle/>
        <a:p>
          <a:endParaRPr lang="en-US"/>
        </a:p>
      </dgm:t>
    </dgm:pt>
    <dgm:pt modelId="{6F18934A-902A-48E9-928F-69C4E73F15B4}" type="pres">
      <dgm:prSet presAssocID="{B1C1A0F1-338F-47C3-84AE-E66F46AD0AFD}" presName="diagram" presStyleCnt="0">
        <dgm:presLayoutVars>
          <dgm:dir/>
          <dgm:resizeHandles val="exact"/>
        </dgm:presLayoutVars>
      </dgm:prSet>
      <dgm:spPr/>
    </dgm:pt>
    <dgm:pt modelId="{3D1FEC03-3B14-4077-A249-96CF7A97B87F}" type="pres">
      <dgm:prSet presAssocID="{BA6FD046-1C5F-4CEA-9533-115739A746E0}" presName="node" presStyleLbl="node1" presStyleIdx="0" presStyleCnt="10">
        <dgm:presLayoutVars>
          <dgm:bulletEnabled val="1"/>
        </dgm:presLayoutVars>
      </dgm:prSet>
      <dgm:spPr/>
    </dgm:pt>
    <dgm:pt modelId="{BA9D7EDD-6614-4190-9A0E-4E55E35A7FAC}" type="pres">
      <dgm:prSet presAssocID="{80889042-8EB6-47E5-A1E0-F9CCFA21CA6B}" presName="sibTrans" presStyleCnt="0"/>
      <dgm:spPr/>
    </dgm:pt>
    <dgm:pt modelId="{7417802C-4CF2-48B7-B287-E63C38CC7C7F}" type="pres">
      <dgm:prSet presAssocID="{F0DAB0A8-D68B-4185-A332-30E9C7489C6B}" presName="node" presStyleLbl="node1" presStyleIdx="1" presStyleCnt="10">
        <dgm:presLayoutVars>
          <dgm:bulletEnabled val="1"/>
        </dgm:presLayoutVars>
      </dgm:prSet>
      <dgm:spPr/>
    </dgm:pt>
    <dgm:pt modelId="{264095B4-091D-46FE-9C65-CDD8B2534861}" type="pres">
      <dgm:prSet presAssocID="{4D9F24D9-7861-4A72-A715-3BA867D19812}" presName="sibTrans" presStyleCnt="0"/>
      <dgm:spPr/>
    </dgm:pt>
    <dgm:pt modelId="{B3EDCD0C-8562-4CB5-A8FB-599DE6B1CF06}" type="pres">
      <dgm:prSet presAssocID="{60E53E1F-5814-4783-BF9A-10519F42DAD5}" presName="node" presStyleLbl="node1" presStyleIdx="2" presStyleCnt="10">
        <dgm:presLayoutVars>
          <dgm:bulletEnabled val="1"/>
        </dgm:presLayoutVars>
      </dgm:prSet>
      <dgm:spPr/>
    </dgm:pt>
    <dgm:pt modelId="{25FCE302-3D3A-48FC-B10F-8B9B9169A1B8}" type="pres">
      <dgm:prSet presAssocID="{E8545C15-94D2-47A5-851C-2710CFC892E1}" presName="sibTrans" presStyleCnt="0"/>
      <dgm:spPr/>
    </dgm:pt>
    <dgm:pt modelId="{3FA692A3-8020-48B6-9B4D-29A994E339C1}" type="pres">
      <dgm:prSet presAssocID="{F4FB49A9-9ED4-421C-BBCA-512922B852DE}" presName="node" presStyleLbl="node1" presStyleIdx="3" presStyleCnt="10">
        <dgm:presLayoutVars>
          <dgm:bulletEnabled val="1"/>
        </dgm:presLayoutVars>
      </dgm:prSet>
      <dgm:spPr/>
    </dgm:pt>
    <dgm:pt modelId="{D2EDB434-443B-45CD-9D9F-D9D7CA63ED11}" type="pres">
      <dgm:prSet presAssocID="{BD5F1213-0E71-4581-B71B-6ABE312A46A6}" presName="sibTrans" presStyleCnt="0"/>
      <dgm:spPr/>
    </dgm:pt>
    <dgm:pt modelId="{BD806CDF-2958-4BCD-B283-69E0361FF3FC}" type="pres">
      <dgm:prSet presAssocID="{E407616A-2E23-4314-9142-7B0E82A3AE40}" presName="node" presStyleLbl="node1" presStyleIdx="4" presStyleCnt="10">
        <dgm:presLayoutVars>
          <dgm:bulletEnabled val="1"/>
        </dgm:presLayoutVars>
      </dgm:prSet>
      <dgm:spPr/>
    </dgm:pt>
    <dgm:pt modelId="{07EB449D-52CE-43F2-9668-849373C5F14E}" type="pres">
      <dgm:prSet presAssocID="{B219537C-9866-43A1-A2D1-3EF5EB4D0847}" presName="sibTrans" presStyleCnt="0"/>
      <dgm:spPr/>
    </dgm:pt>
    <dgm:pt modelId="{27E9CDAD-2654-40FA-A102-5DCFCE6C8A1B}" type="pres">
      <dgm:prSet presAssocID="{C1387F0F-0948-49E1-A3DD-87424F0F9E50}" presName="node" presStyleLbl="node1" presStyleIdx="5" presStyleCnt="10">
        <dgm:presLayoutVars>
          <dgm:bulletEnabled val="1"/>
        </dgm:presLayoutVars>
      </dgm:prSet>
      <dgm:spPr/>
    </dgm:pt>
    <dgm:pt modelId="{9AB2B36C-6BCE-450A-B0F8-442517208409}" type="pres">
      <dgm:prSet presAssocID="{8B20B39E-C636-4C3A-9DD0-1D4BBD6B31FA}" presName="sibTrans" presStyleCnt="0"/>
      <dgm:spPr/>
    </dgm:pt>
    <dgm:pt modelId="{E140BCE9-72DE-4190-806B-B82A8C94B4F6}" type="pres">
      <dgm:prSet presAssocID="{19BB096B-9BFE-4A18-AA3D-DE978BCCF3B6}" presName="node" presStyleLbl="node1" presStyleIdx="6" presStyleCnt="10">
        <dgm:presLayoutVars>
          <dgm:bulletEnabled val="1"/>
        </dgm:presLayoutVars>
      </dgm:prSet>
      <dgm:spPr/>
    </dgm:pt>
    <dgm:pt modelId="{5121BDBC-3C36-4343-B0E8-F799DF63F2C4}" type="pres">
      <dgm:prSet presAssocID="{96528A3F-51C5-4F1B-B9A3-A13BA4E71269}" presName="sibTrans" presStyleCnt="0"/>
      <dgm:spPr/>
    </dgm:pt>
    <dgm:pt modelId="{C94E4060-447D-42CB-A283-189A38C4C966}" type="pres">
      <dgm:prSet presAssocID="{429B96F5-A544-4FDB-A6D7-73E1C6D5B71F}" presName="node" presStyleLbl="node1" presStyleIdx="7" presStyleCnt="10">
        <dgm:presLayoutVars>
          <dgm:bulletEnabled val="1"/>
        </dgm:presLayoutVars>
      </dgm:prSet>
      <dgm:spPr/>
    </dgm:pt>
    <dgm:pt modelId="{489B5CA2-127F-40B9-9EDE-8996588558C5}" type="pres">
      <dgm:prSet presAssocID="{3E95DEFB-4ADC-4156-86C5-B644BF9B30C1}" presName="sibTrans" presStyleCnt="0"/>
      <dgm:spPr/>
    </dgm:pt>
    <dgm:pt modelId="{936F4456-F53E-4B7D-8E5C-C9B1EDC564FC}" type="pres">
      <dgm:prSet presAssocID="{9F41134A-1120-4D84-B017-EAFFB2039E23}" presName="node" presStyleLbl="node1" presStyleIdx="8" presStyleCnt="10">
        <dgm:presLayoutVars>
          <dgm:bulletEnabled val="1"/>
        </dgm:presLayoutVars>
      </dgm:prSet>
      <dgm:spPr/>
    </dgm:pt>
    <dgm:pt modelId="{71725DB6-49E3-4D3F-A8A2-6E2F3A1E2EBC}" type="pres">
      <dgm:prSet presAssocID="{B0358F6D-F864-4E2C-88CB-70B827E39C4D}" presName="sibTrans" presStyleCnt="0"/>
      <dgm:spPr/>
    </dgm:pt>
    <dgm:pt modelId="{F1FB5FA3-48ED-4643-9638-A7A29CF6E4B3}" type="pres">
      <dgm:prSet presAssocID="{9CB02EAE-831C-4C7C-8735-F3693D628579}" presName="node" presStyleLbl="node1" presStyleIdx="9" presStyleCnt="10">
        <dgm:presLayoutVars>
          <dgm:bulletEnabled val="1"/>
        </dgm:presLayoutVars>
      </dgm:prSet>
      <dgm:spPr/>
    </dgm:pt>
  </dgm:ptLst>
  <dgm:cxnLst>
    <dgm:cxn modelId="{4EF2C801-9D57-4F0E-8F68-965955576407}" srcId="{B1BE8F75-3BEF-49A6-BC42-48A852DD66CD}" destId="{C8ACFB44-038D-47C4-A15B-309556F01A0A}" srcOrd="0" destOrd="0" parTransId="{5FF7B867-3C60-45C5-A58C-A889218F32DC}" sibTransId="{3DFEC4C1-1777-485B-8E89-32952B291F0D}"/>
    <dgm:cxn modelId="{6B949303-18E6-4210-83AE-031E819E8DC2}" type="presOf" srcId="{60E53E1F-5814-4783-BF9A-10519F42DAD5}" destId="{B3EDCD0C-8562-4CB5-A8FB-599DE6B1CF06}" srcOrd="0" destOrd="0" presId="urn:microsoft.com/office/officeart/2005/8/layout/default"/>
    <dgm:cxn modelId="{51002F04-744C-4652-9E57-DFE4EFBB8A14}" srcId="{E7EC913B-1931-4306-A418-E0E13020FEBE}" destId="{45DF3935-6A46-4919-ACA6-C4A68AB10C6E}" srcOrd="0" destOrd="0" parTransId="{D7AD6486-092C-4515-AC3B-B5239C610586}" sibTransId="{DB4F0130-06F9-442D-8CB7-D82B881B0BFE}"/>
    <dgm:cxn modelId="{28977A08-47C8-410D-A980-F8293FA62C3C}" type="presOf" srcId="{E407616A-2E23-4314-9142-7B0E82A3AE40}" destId="{BD806CDF-2958-4BCD-B283-69E0361FF3FC}" srcOrd="0" destOrd="0" presId="urn:microsoft.com/office/officeart/2005/8/layout/default"/>
    <dgm:cxn modelId="{675BBC08-A697-41A8-8A2D-9E670A38BA66}" srcId="{AF890EE9-F387-4453-9E81-A1749FE082D0}" destId="{836E0B89-A454-429F-BBFD-CFD8CBED8308}" srcOrd="0" destOrd="0" parTransId="{CB3F5C8C-5273-42FA-9CDD-CC1EED441D4A}" sibTransId="{23570EFE-785F-4566-8C2F-FDDDA66AF9EB}"/>
    <dgm:cxn modelId="{D4BDF20C-8FC5-47A5-98A3-072BF50BD90F}" srcId="{19BB096B-9BFE-4A18-AA3D-DE978BCCF3B6}" destId="{A3D0F7FF-AA47-40DD-87AB-E69759D927AA}" srcOrd="0" destOrd="0" parTransId="{7A8B0F19-2AB2-48F0-A669-1F6E903B22C7}" sibTransId="{B4E2F430-99CE-4918-BA23-D49FB8D0D506}"/>
    <dgm:cxn modelId="{B4731A0E-015A-4DA9-8A29-1FCE81C6B0D4}" srcId="{9F41134A-1120-4D84-B017-EAFFB2039E23}" destId="{B491EF17-0922-46FB-AFE2-C7CE59D9F9A9}" srcOrd="0" destOrd="0" parTransId="{5A3EC2C7-9A5B-4199-8395-AE85123B595A}" sibTransId="{8E481B37-2D8A-416C-B9A4-BB8AB0086C1A}"/>
    <dgm:cxn modelId="{841C2612-3000-4071-A5FA-731AF7E304FA}" srcId="{906C78A8-3ED0-4625-9623-13CA0A8332CC}" destId="{6D848831-E7F6-423A-B108-600DA7057B6B}" srcOrd="0" destOrd="0" parTransId="{D8B00F36-7876-4182-BE6B-7DAD2588AAFD}" sibTransId="{22A8CC5D-BF4C-42DD-A690-755ED48065CD}"/>
    <dgm:cxn modelId="{E367FE15-7090-43EF-96B7-912D39F28ED2}" type="presOf" srcId="{E487E036-0168-47A9-BD0B-7370728AA58F}" destId="{C94E4060-447D-42CB-A283-189A38C4C966}" srcOrd="0" destOrd="1" presId="urn:microsoft.com/office/officeart/2005/8/layout/default"/>
    <dgm:cxn modelId="{D4A4D719-2379-4DAA-B6F5-2871E3BB37C6}" type="presOf" srcId="{AED0D67A-A422-4BDC-B3CB-927025C8349C}" destId="{3FA692A3-8020-48B6-9B4D-29A994E339C1}" srcOrd="0" destOrd="2" presId="urn:microsoft.com/office/officeart/2005/8/layout/default"/>
    <dgm:cxn modelId="{CE55F11E-2401-4C0A-B70C-CDAB0246DFCC}" type="presOf" srcId="{F0DAB0A8-D68B-4185-A332-30E9C7489C6B}" destId="{7417802C-4CF2-48B7-B287-E63C38CC7C7F}" srcOrd="0" destOrd="0" presId="urn:microsoft.com/office/officeart/2005/8/layout/default"/>
    <dgm:cxn modelId="{A7593A2B-4851-4D75-8ABB-633B982CB190}" srcId="{B1C1A0F1-338F-47C3-84AE-E66F46AD0AFD}" destId="{F0DAB0A8-D68B-4185-A332-30E9C7489C6B}" srcOrd="1" destOrd="0" parTransId="{7691FD99-C748-4E85-A8D4-08657B9D20D3}" sibTransId="{4D9F24D9-7861-4A72-A715-3BA867D19812}"/>
    <dgm:cxn modelId="{36AA1032-9029-4F18-9A5E-0EFD024954DB}" srcId="{B1C1A0F1-338F-47C3-84AE-E66F46AD0AFD}" destId="{F4FB49A9-9ED4-421C-BBCA-512922B852DE}" srcOrd="3" destOrd="0" parTransId="{594D15F0-08A3-4B04-9840-3C67A4B1850C}" sibTransId="{BD5F1213-0E71-4581-B71B-6ABE312A46A6}"/>
    <dgm:cxn modelId="{DB088737-BEAF-47A3-8B14-28A84925CF91}" type="presOf" srcId="{B1BE8F75-3BEF-49A6-BC42-48A852DD66CD}" destId="{3D1FEC03-3B14-4077-A249-96CF7A97B87F}" srcOrd="0" destOrd="1" presId="urn:microsoft.com/office/officeart/2005/8/layout/default"/>
    <dgm:cxn modelId="{F10CE539-D1B0-4E72-95ED-12A92FB06BB0}" type="presOf" srcId="{C1387F0F-0948-49E1-A3DD-87424F0F9E50}" destId="{27E9CDAD-2654-40FA-A102-5DCFCE6C8A1B}" srcOrd="0" destOrd="0" presId="urn:microsoft.com/office/officeart/2005/8/layout/default"/>
    <dgm:cxn modelId="{401CE13D-F503-4018-B727-96EBF91A25F5}" type="presOf" srcId="{3FB77B28-E6C7-4DDE-9E39-9FD728C8E614}" destId="{3FA692A3-8020-48B6-9B4D-29A994E339C1}" srcOrd="0" destOrd="1" presId="urn:microsoft.com/office/officeart/2005/8/layout/default"/>
    <dgm:cxn modelId="{EDC9595D-6CBA-4BA4-B20A-D92BFE1F0856}" type="presOf" srcId="{C8ACFB44-038D-47C4-A15B-309556F01A0A}" destId="{3D1FEC03-3B14-4077-A249-96CF7A97B87F}" srcOrd="0" destOrd="2" presId="urn:microsoft.com/office/officeart/2005/8/layout/default"/>
    <dgm:cxn modelId="{F27AF364-5A20-4363-A1A3-E899DAD655DF}" type="presOf" srcId="{2563AC5B-81C3-4FD9-B81D-5CAD25604F0E}" destId="{27E9CDAD-2654-40FA-A102-5DCFCE6C8A1B}" srcOrd="0" destOrd="2" presId="urn:microsoft.com/office/officeart/2005/8/layout/default"/>
    <dgm:cxn modelId="{4D33B847-5F45-404D-8F8F-A710091EE468}" srcId="{B1C1A0F1-338F-47C3-84AE-E66F46AD0AFD}" destId="{C1387F0F-0948-49E1-A3DD-87424F0F9E50}" srcOrd="5" destOrd="0" parTransId="{023FAE98-2ECB-4AEB-9031-74691B83D791}" sibTransId="{8B20B39E-C636-4C3A-9DD0-1D4BBD6B31FA}"/>
    <dgm:cxn modelId="{2CE6F16A-ABD3-49D8-90B5-6CB475DB79F5}" srcId="{C1387F0F-0948-49E1-A3DD-87424F0F9E50}" destId="{B42D1F24-0EE5-484A-BABD-876D69ABB54C}" srcOrd="0" destOrd="0" parTransId="{A609A0FC-A643-4598-9187-764D38BD13FC}" sibTransId="{8D5674AE-3C99-4E58-A21A-EF6B0455722B}"/>
    <dgm:cxn modelId="{6CF4996C-F0CD-40A2-8973-0CCB71D80C72}" type="presOf" srcId="{429B96F5-A544-4FDB-A6D7-73E1C6D5B71F}" destId="{C94E4060-447D-42CB-A283-189A38C4C966}" srcOrd="0" destOrd="0" presId="urn:microsoft.com/office/officeart/2005/8/layout/default"/>
    <dgm:cxn modelId="{BF659D6E-4B82-4919-B7F6-B94387769D50}" type="presOf" srcId="{F4FB49A9-9ED4-421C-BBCA-512922B852DE}" destId="{3FA692A3-8020-48B6-9B4D-29A994E339C1}" srcOrd="0" destOrd="0" presId="urn:microsoft.com/office/officeart/2005/8/layout/default"/>
    <dgm:cxn modelId="{B6D5FD4F-1FC7-4B88-8CB2-CAB14526772E}" type="presOf" srcId="{19BB096B-9BFE-4A18-AA3D-DE978BCCF3B6}" destId="{E140BCE9-72DE-4190-806B-B82A8C94B4F6}" srcOrd="0" destOrd="0" presId="urn:microsoft.com/office/officeart/2005/8/layout/default"/>
    <dgm:cxn modelId="{AC8F6174-783D-4D58-B55A-96C9935AE409}" srcId="{B1C1A0F1-338F-47C3-84AE-E66F46AD0AFD}" destId="{60E53E1F-5814-4783-BF9A-10519F42DAD5}" srcOrd="2" destOrd="0" parTransId="{945A19E5-02B7-4F80-A84B-0ECB2B7915C1}" sibTransId="{E8545C15-94D2-47A5-851C-2710CFC892E1}"/>
    <dgm:cxn modelId="{2A3F9374-3F85-48D7-A721-161F855F582B}" srcId="{B1C1A0F1-338F-47C3-84AE-E66F46AD0AFD}" destId="{19BB096B-9BFE-4A18-AA3D-DE978BCCF3B6}" srcOrd="6" destOrd="0" parTransId="{042D08A6-2CF0-4965-BF81-D44679ABDF6C}" sibTransId="{96528A3F-51C5-4F1B-B9A3-A13BA4E71269}"/>
    <dgm:cxn modelId="{DEB8A857-E654-4C71-B681-E64956134270}" type="presOf" srcId="{178E86EA-7552-4B90-B02E-C376233FAEB5}" destId="{936F4456-F53E-4B7D-8E5C-C9B1EDC564FC}" srcOrd="0" destOrd="2" presId="urn:microsoft.com/office/officeart/2005/8/layout/default"/>
    <dgm:cxn modelId="{3BCE0479-47F8-4E24-AA67-6A9507BC3EA6}" srcId="{B491EF17-0922-46FB-AFE2-C7CE59D9F9A9}" destId="{178E86EA-7552-4B90-B02E-C376233FAEB5}" srcOrd="0" destOrd="0" parTransId="{3919E789-F40E-4532-8FD3-9E0022D6903C}" sibTransId="{7CBB5723-69F1-4389-B539-BF5E3B39F843}"/>
    <dgm:cxn modelId="{A92B117B-75A0-445D-AC70-AA5D3A2956B3}" type="presOf" srcId="{AF890EE9-F387-4453-9E81-A1749FE082D0}" destId="{7417802C-4CF2-48B7-B287-E63C38CC7C7F}" srcOrd="0" destOrd="1" presId="urn:microsoft.com/office/officeart/2005/8/layout/default"/>
    <dgm:cxn modelId="{B3A3AB7D-AD8E-45E4-B1BD-A1693602ABDA}" srcId="{28C5D808-2EBF-45D2-8443-7AEB3898F927}" destId="{4C0736DF-8A4A-4688-80FE-7B2B50C5D221}" srcOrd="0" destOrd="0" parTransId="{C85F6C95-DB22-4CF9-8C07-421B9D3F6F3B}" sibTransId="{3A42664B-343A-45C2-8018-DA772604B6BA}"/>
    <dgm:cxn modelId="{8F6CAA7E-C443-455B-A7DC-864BEED56D74}" srcId="{B1C1A0F1-338F-47C3-84AE-E66F46AD0AFD}" destId="{BA6FD046-1C5F-4CEA-9533-115739A746E0}" srcOrd="0" destOrd="0" parTransId="{571613BD-46D7-4032-973D-D0C56F7443B3}" sibTransId="{80889042-8EB6-47E5-A1E0-F9CCFA21CA6B}"/>
    <dgm:cxn modelId="{E4DDE683-7CA0-49AB-BB93-FD977DD3FB07}" type="presOf" srcId="{6D848831-E7F6-423A-B108-600DA7057B6B}" destId="{B3EDCD0C-8562-4CB5-A8FB-599DE6B1CF06}" srcOrd="0" destOrd="2" presId="urn:microsoft.com/office/officeart/2005/8/layout/default"/>
    <dgm:cxn modelId="{BAB2208D-D301-4D58-82DD-5D536A1A9F00}" srcId="{E487E036-0168-47A9-BD0B-7370728AA58F}" destId="{B3E67E09-8FCA-4B09-A29F-7EF01E472DF9}" srcOrd="0" destOrd="0" parTransId="{4B2635AC-7BD9-45E8-B3FD-46CA0809A75D}" sibTransId="{F67DD17A-B93E-4EFD-B74B-C918F933EBB2}"/>
    <dgm:cxn modelId="{7361B791-A043-4C1B-A084-98C873FFBDD2}" type="presOf" srcId="{B42D1F24-0EE5-484A-BABD-876D69ABB54C}" destId="{27E9CDAD-2654-40FA-A102-5DCFCE6C8A1B}" srcOrd="0" destOrd="1" presId="urn:microsoft.com/office/officeart/2005/8/layout/default"/>
    <dgm:cxn modelId="{1A3BB793-8F5B-4D29-A996-DA6A66D7A2E8}" type="presOf" srcId="{28C5D808-2EBF-45D2-8443-7AEB3898F927}" destId="{F1FB5FA3-48ED-4643-9638-A7A29CF6E4B3}" srcOrd="0" destOrd="1" presId="urn:microsoft.com/office/officeart/2005/8/layout/default"/>
    <dgm:cxn modelId="{AA0EAB98-D6F0-4609-BB0D-A43D3AF8155D}" srcId="{429B96F5-A544-4FDB-A6D7-73E1C6D5B71F}" destId="{E487E036-0168-47A9-BD0B-7370728AA58F}" srcOrd="0" destOrd="0" parTransId="{D5FCA259-93BB-4C36-A110-A0BB8AD258E5}" sibTransId="{272D2B47-4BF5-4A33-B1C6-334DD0148933}"/>
    <dgm:cxn modelId="{523A9BA0-60C7-4AD2-8383-B091CE89A47F}" srcId="{B42D1F24-0EE5-484A-BABD-876D69ABB54C}" destId="{2563AC5B-81C3-4FD9-B81D-5CAD25604F0E}" srcOrd="0" destOrd="0" parTransId="{D5357DF5-FA60-4D64-B97C-A6DA31554904}" sibTransId="{29293786-4777-4FCC-B238-5252CF8B581B}"/>
    <dgm:cxn modelId="{846804A5-4889-481D-BDC8-386A99521853}" type="presOf" srcId="{B3E67E09-8FCA-4B09-A29F-7EF01E472DF9}" destId="{C94E4060-447D-42CB-A283-189A38C4C966}" srcOrd="0" destOrd="2" presId="urn:microsoft.com/office/officeart/2005/8/layout/default"/>
    <dgm:cxn modelId="{6AEA1CA5-D5DE-4788-896E-BE35A6111CAD}" srcId="{B1C1A0F1-338F-47C3-84AE-E66F46AD0AFD}" destId="{429B96F5-A544-4FDB-A6D7-73E1C6D5B71F}" srcOrd="7" destOrd="0" parTransId="{D6F7034E-772C-4EF5-AD99-582CCDFA55A6}" sibTransId="{3E95DEFB-4ADC-4156-86C5-B644BF9B30C1}"/>
    <dgm:cxn modelId="{580001A8-4DC3-48E9-B441-2076BC57D26B}" type="presOf" srcId="{9F41134A-1120-4D84-B017-EAFFB2039E23}" destId="{936F4456-F53E-4B7D-8E5C-C9B1EDC564FC}" srcOrd="0" destOrd="0" presId="urn:microsoft.com/office/officeart/2005/8/layout/default"/>
    <dgm:cxn modelId="{28F2B9AB-C243-4501-AD04-62920F884D59}" type="presOf" srcId="{B491EF17-0922-46FB-AFE2-C7CE59D9F9A9}" destId="{936F4456-F53E-4B7D-8E5C-C9B1EDC564FC}" srcOrd="0" destOrd="1" presId="urn:microsoft.com/office/officeart/2005/8/layout/default"/>
    <dgm:cxn modelId="{B7D297AE-7028-4D29-B9F3-D70BA3E8B63A}" type="presOf" srcId="{906C78A8-3ED0-4625-9623-13CA0A8332CC}" destId="{B3EDCD0C-8562-4CB5-A8FB-599DE6B1CF06}" srcOrd="0" destOrd="1" presId="urn:microsoft.com/office/officeart/2005/8/layout/default"/>
    <dgm:cxn modelId="{7EC7B4AE-6077-4536-8A02-6AAE4C35FD85}" type="presOf" srcId="{836E0B89-A454-429F-BBFD-CFD8CBED8308}" destId="{7417802C-4CF2-48B7-B287-E63C38CC7C7F}" srcOrd="0" destOrd="2" presId="urn:microsoft.com/office/officeart/2005/8/layout/default"/>
    <dgm:cxn modelId="{711BEEAF-FA9E-4753-BF71-AC2B8EAE023A}" type="presOf" srcId="{B1C1A0F1-338F-47C3-84AE-E66F46AD0AFD}" destId="{6F18934A-902A-48E9-928F-69C4E73F15B4}" srcOrd="0" destOrd="0" presId="urn:microsoft.com/office/officeart/2005/8/layout/default"/>
    <dgm:cxn modelId="{73182CB1-FE38-44A5-A40A-34A35F5400F4}" srcId="{F4FB49A9-9ED4-421C-BBCA-512922B852DE}" destId="{3FB77B28-E6C7-4DDE-9E39-9FD728C8E614}" srcOrd="0" destOrd="0" parTransId="{DEEBD594-5199-41BE-9288-8D64FBFB2290}" sibTransId="{B2C0DF7B-7324-4BC1-8BCD-BC376398CF77}"/>
    <dgm:cxn modelId="{BE46F2BA-12D0-4DC4-A3F9-12ED74FCFE03}" srcId="{A3D0F7FF-AA47-40DD-87AB-E69759D927AA}" destId="{F55DB71F-642F-4F09-ADE9-FFA5BBFC640C}" srcOrd="0" destOrd="0" parTransId="{3F9DB8F2-3411-4538-8F96-918062CE1077}" sibTransId="{84489B37-DF87-4553-9EAE-6C49512EC043}"/>
    <dgm:cxn modelId="{B917C3BB-471F-461F-9EBF-F8E4AA23BFCA}" srcId="{B1C1A0F1-338F-47C3-84AE-E66F46AD0AFD}" destId="{E407616A-2E23-4314-9142-7B0E82A3AE40}" srcOrd="4" destOrd="0" parTransId="{08D81590-A72B-40F8-B28B-F4F54B208209}" sibTransId="{B219537C-9866-43A1-A2D1-3EF5EB4D0847}"/>
    <dgm:cxn modelId="{FEA493C2-BDD1-477B-A33A-33AD805BDE95}" srcId="{B1C1A0F1-338F-47C3-84AE-E66F46AD0AFD}" destId="{9F41134A-1120-4D84-B017-EAFFB2039E23}" srcOrd="8" destOrd="0" parTransId="{CBA7387B-9207-4845-8DF9-D6553C663FF4}" sibTransId="{B0358F6D-F864-4E2C-88CB-70B827E39C4D}"/>
    <dgm:cxn modelId="{069C75C6-85E0-481E-A2A6-5E416D3B79D9}" srcId="{E407616A-2E23-4314-9142-7B0E82A3AE40}" destId="{E7EC913B-1931-4306-A418-E0E13020FEBE}" srcOrd="0" destOrd="0" parTransId="{8AEABB2A-2C89-4556-99F3-54B61ACC4006}" sibTransId="{570A15FF-034D-4804-8A7A-5C4356E600E5}"/>
    <dgm:cxn modelId="{599859CB-82F0-414D-B8C5-5501733AFA21}" srcId="{60E53E1F-5814-4783-BF9A-10519F42DAD5}" destId="{906C78A8-3ED0-4625-9623-13CA0A8332CC}" srcOrd="0" destOrd="0" parTransId="{9D1456B6-711F-4B80-A04C-7A5E6C0CDDF3}" sibTransId="{9248BFFA-D23F-449F-8D18-CCC7691EAF84}"/>
    <dgm:cxn modelId="{A0863DCD-B2B7-43CB-AF13-341F5F3B5DBB}" type="presOf" srcId="{4C0736DF-8A4A-4688-80FE-7B2B50C5D221}" destId="{F1FB5FA3-48ED-4643-9638-A7A29CF6E4B3}" srcOrd="0" destOrd="2" presId="urn:microsoft.com/office/officeart/2005/8/layout/default"/>
    <dgm:cxn modelId="{F3A909CE-C93E-4561-BE98-3C5F1703E072}" srcId="{3FB77B28-E6C7-4DDE-9E39-9FD728C8E614}" destId="{AED0D67A-A422-4BDC-B3CB-927025C8349C}" srcOrd="0" destOrd="0" parTransId="{3FB025D6-91F5-44F2-B3B9-4826772329BC}" sibTransId="{994A2651-EC49-43F3-9EFE-7F920E7981FE}"/>
    <dgm:cxn modelId="{EA14ECD1-9E78-472C-9B6D-D29D5882A9C2}" type="presOf" srcId="{45DF3935-6A46-4919-ACA6-C4A68AB10C6E}" destId="{BD806CDF-2958-4BCD-B283-69E0361FF3FC}" srcOrd="0" destOrd="2" presId="urn:microsoft.com/office/officeart/2005/8/layout/default"/>
    <dgm:cxn modelId="{5576F7D7-A711-447F-A159-315C552584E9}" type="presOf" srcId="{9CB02EAE-831C-4C7C-8735-F3693D628579}" destId="{F1FB5FA3-48ED-4643-9638-A7A29CF6E4B3}" srcOrd="0" destOrd="0" presId="urn:microsoft.com/office/officeart/2005/8/layout/default"/>
    <dgm:cxn modelId="{4EEC1CD8-DB7C-480E-A111-657665F87847}" type="presOf" srcId="{BA6FD046-1C5F-4CEA-9533-115739A746E0}" destId="{3D1FEC03-3B14-4077-A249-96CF7A97B87F}" srcOrd="0" destOrd="0" presId="urn:microsoft.com/office/officeart/2005/8/layout/default"/>
    <dgm:cxn modelId="{2C1DF5DC-002B-48B2-BD83-D85A46748569}" type="presOf" srcId="{A3D0F7FF-AA47-40DD-87AB-E69759D927AA}" destId="{E140BCE9-72DE-4190-806B-B82A8C94B4F6}" srcOrd="0" destOrd="1" presId="urn:microsoft.com/office/officeart/2005/8/layout/default"/>
    <dgm:cxn modelId="{6FDD9CDE-14DA-4D49-B98C-3B6548E5C7F3}" srcId="{F0DAB0A8-D68B-4185-A332-30E9C7489C6B}" destId="{AF890EE9-F387-4453-9E81-A1749FE082D0}" srcOrd="0" destOrd="0" parTransId="{D82D1CE6-8054-4E0C-A4DC-5AD8EB1BB4A2}" sibTransId="{AFEDE5D9-247F-40B9-BA6A-D4B0B9BEA0F6}"/>
    <dgm:cxn modelId="{6C27B4DF-8FC1-4E9F-B07A-99706490D30E}" type="presOf" srcId="{E7EC913B-1931-4306-A418-E0E13020FEBE}" destId="{BD806CDF-2958-4BCD-B283-69E0361FF3FC}" srcOrd="0" destOrd="1" presId="urn:microsoft.com/office/officeart/2005/8/layout/default"/>
    <dgm:cxn modelId="{BB6509E2-95CF-4A16-8784-6778D6CA86F6}" srcId="{BA6FD046-1C5F-4CEA-9533-115739A746E0}" destId="{B1BE8F75-3BEF-49A6-BC42-48A852DD66CD}" srcOrd="0" destOrd="0" parTransId="{B215E8CF-6D68-49AE-9794-9025F3A6C200}" sibTransId="{2F0DBE02-0D3F-405B-9829-BC7D102C2662}"/>
    <dgm:cxn modelId="{3C2EB3E2-8160-436B-A94B-4CF34754C36F}" type="presOf" srcId="{F55DB71F-642F-4F09-ADE9-FFA5BBFC640C}" destId="{E140BCE9-72DE-4190-806B-B82A8C94B4F6}" srcOrd="0" destOrd="2" presId="urn:microsoft.com/office/officeart/2005/8/layout/default"/>
    <dgm:cxn modelId="{A5A869EF-66DF-432D-95CC-70F755EA0D04}" srcId="{B1C1A0F1-338F-47C3-84AE-E66F46AD0AFD}" destId="{9CB02EAE-831C-4C7C-8735-F3693D628579}" srcOrd="9" destOrd="0" parTransId="{D87B62A6-A688-47E3-AF86-7904DD46F3E1}" sibTransId="{D14EE430-9F72-44F4-8E79-1FB809A8F75C}"/>
    <dgm:cxn modelId="{E93DFFFE-01EC-40A0-AA3C-044F82EF90F7}" srcId="{9CB02EAE-831C-4C7C-8735-F3693D628579}" destId="{28C5D808-2EBF-45D2-8443-7AEB3898F927}" srcOrd="0" destOrd="0" parTransId="{0DCCEF4E-3A64-4BF4-B741-E4CDCB803EFB}" sibTransId="{03D646B0-721C-43DE-AAAD-0F98B03D8F3C}"/>
    <dgm:cxn modelId="{98F0003F-FC5E-4B41-9760-D12590D28888}" type="presParOf" srcId="{6F18934A-902A-48E9-928F-69C4E73F15B4}" destId="{3D1FEC03-3B14-4077-A249-96CF7A97B87F}" srcOrd="0" destOrd="0" presId="urn:microsoft.com/office/officeart/2005/8/layout/default"/>
    <dgm:cxn modelId="{194CF60D-9CB5-40BB-B50F-BF63B35E9F51}" type="presParOf" srcId="{6F18934A-902A-48E9-928F-69C4E73F15B4}" destId="{BA9D7EDD-6614-4190-9A0E-4E55E35A7FAC}" srcOrd="1" destOrd="0" presId="urn:microsoft.com/office/officeart/2005/8/layout/default"/>
    <dgm:cxn modelId="{DE725C08-9D53-4FFE-9D34-C749B841E4D5}" type="presParOf" srcId="{6F18934A-902A-48E9-928F-69C4E73F15B4}" destId="{7417802C-4CF2-48B7-B287-E63C38CC7C7F}" srcOrd="2" destOrd="0" presId="urn:microsoft.com/office/officeart/2005/8/layout/default"/>
    <dgm:cxn modelId="{6DE4A523-A878-4799-A9C4-1584CEDEAE92}" type="presParOf" srcId="{6F18934A-902A-48E9-928F-69C4E73F15B4}" destId="{264095B4-091D-46FE-9C65-CDD8B2534861}" srcOrd="3" destOrd="0" presId="urn:microsoft.com/office/officeart/2005/8/layout/default"/>
    <dgm:cxn modelId="{87AFB991-10CA-4772-AC52-DC67007B86B5}" type="presParOf" srcId="{6F18934A-902A-48E9-928F-69C4E73F15B4}" destId="{B3EDCD0C-8562-4CB5-A8FB-599DE6B1CF06}" srcOrd="4" destOrd="0" presId="urn:microsoft.com/office/officeart/2005/8/layout/default"/>
    <dgm:cxn modelId="{54E1163C-6E0E-4436-A850-12FD2C8FC7AD}" type="presParOf" srcId="{6F18934A-902A-48E9-928F-69C4E73F15B4}" destId="{25FCE302-3D3A-48FC-B10F-8B9B9169A1B8}" srcOrd="5" destOrd="0" presId="urn:microsoft.com/office/officeart/2005/8/layout/default"/>
    <dgm:cxn modelId="{A635C6DA-9622-498C-84CD-321BDAF14B05}" type="presParOf" srcId="{6F18934A-902A-48E9-928F-69C4E73F15B4}" destId="{3FA692A3-8020-48B6-9B4D-29A994E339C1}" srcOrd="6" destOrd="0" presId="urn:microsoft.com/office/officeart/2005/8/layout/default"/>
    <dgm:cxn modelId="{03D8E816-74D0-4F16-B8BE-C9C079021427}" type="presParOf" srcId="{6F18934A-902A-48E9-928F-69C4E73F15B4}" destId="{D2EDB434-443B-45CD-9D9F-D9D7CA63ED11}" srcOrd="7" destOrd="0" presId="urn:microsoft.com/office/officeart/2005/8/layout/default"/>
    <dgm:cxn modelId="{3C3B878C-705C-4EB7-9C8B-13FDCC3BB139}" type="presParOf" srcId="{6F18934A-902A-48E9-928F-69C4E73F15B4}" destId="{BD806CDF-2958-4BCD-B283-69E0361FF3FC}" srcOrd="8" destOrd="0" presId="urn:microsoft.com/office/officeart/2005/8/layout/default"/>
    <dgm:cxn modelId="{15EDFE84-D8DB-4718-A745-AA809800A9AC}" type="presParOf" srcId="{6F18934A-902A-48E9-928F-69C4E73F15B4}" destId="{07EB449D-52CE-43F2-9668-849373C5F14E}" srcOrd="9" destOrd="0" presId="urn:microsoft.com/office/officeart/2005/8/layout/default"/>
    <dgm:cxn modelId="{109DD8F0-91ED-43C2-8F86-4118183AF2E4}" type="presParOf" srcId="{6F18934A-902A-48E9-928F-69C4E73F15B4}" destId="{27E9CDAD-2654-40FA-A102-5DCFCE6C8A1B}" srcOrd="10" destOrd="0" presId="urn:microsoft.com/office/officeart/2005/8/layout/default"/>
    <dgm:cxn modelId="{B4B615D9-55A3-45C6-97E8-5B76691CA226}" type="presParOf" srcId="{6F18934A-902A-48E9-928F-69C4E73F15B4}" destId="{9AB2B36C-6BCE-450A-B0F8-442517208409}" srcOrd="11" destOrd="0" presId="urn:microsoft.com/office/officeart/2005/8/layout/default"/>
    <dgm:cxn modelId="{C914B401-1A51-48CD-8042-5941D3567833}" type="presParOf" srcId="{6F18934A-902A-48E9-928F-69C4E73F15B4}" destId="{E140BCE9-72DE-4190-806B-B82A8C94B4F6}" srcOrd="12" destOrd="0" presId="urn:microsoft.com/office/officeart/2005/8/layout/default"/>
    <dgm:cxn modelId="{9DB01B94-4A04-4228-9E4D-F61D78C1444C}" type="presParOf" srcId="{6F18934A-902A-48E9-928F-69C4E73F15B4}" destId="{5121BDBC-3C36-4343-B0E8-F799DF63F2C4}" srcOrd="13" destOrd="0" presId="urn:microsoft.com/office/officeart/2005/8/layout/default"/>
    <dgm:cxn modelId="{EA90F258-BDEF-4A2C-9B48-A9708283DC50}" type="presParOf" srcId="{6F18934A-902A-48E9-928F-69C4E73F15B4}" destId="{C94E4060-447D-42CB-A283-189A38C4C966}" srcOrd="14" destOrd="0" presId="urn:microsoft.com/office/officeart/2005/8/layout/default"/>
    <dgm:cxn modelId="{1258E5EA-C196-4183-BC81-0D9419BDAD09}" type="presParOf" srcId="{6F18934A-902A-48E9-928F-69C4E73F15B4}" destId="{489B5CA2-127F-40B9-9EDE-8996588558C5}" srcOrd="15" destOrd="0" presId="urn:microsoft.com/office/officeart/2005/8/layout/default"/>
    <dgm:cxn modelId="{5C06C749-C539-4F5B-A2B8-2F80486A9332}" type="presParOf" srcId="{6F18934A-902A-48E9-928F-69C4E73F15B4}" destId="{936F4456-F53E-4B7D-8E5C-C9B1EDC564FC}" srcOrd="16" destOrd="0" presId="urn:microsoft.com/office/officeart/2005/8/layout/default"/>
    <dgm:cxn modelId="{7E1E500F-F8C1-4874-827A-24EAA28BDB11}" type="presParOf" srcId="{6F18934A-902A-48E9-928F-69C4E73F15B4}" destId="{71725DB6-49E3-4D3F-A8A2-6E2F3A1E2EBC}" srcOrd="17" destOrd="0" presId="urn:microsoft.com/office/officeart/2005/8/layout/default"/>
    <dgm:cxn modelId="{34736793-80D3-46C6-9865-3E207DE160A5}" type="presParOf" srcId="{6F18934A-902A-48E9-928F-69C4E73F15B4}" destId="{F1FB5FA3-48ED-4643-9638-A7A29CF6E4B3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CB0BB5-DD27-455C-81FD-1C6BDE5CAB1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2252BF6-9AD4-4914-964B-19D6271BC8ED}">
      <dgm:prSet/>
      <dgm:spPr/>
      <dgm:t>
        <a:bodyPr/>
        <a:lstStyle/>
        <a:p>
          <a:r>
            <a:rPr lang="en-US"/>
            <a:t>Adoption</a:t>
          </a:r>
        </a:p>
      </dgm:t>
    </dgm:pt>
    <dgm:pt modelId="{1ACABDC2-C837-467C-A8BE-1CD0A06F3D83}" type="parTrans" cxnId="{2707982C-EF26-4361-ABA1-C8E62A9DD734}">
      <dgm:prSet/>
      <dgm:spPr/>
      <dgm:t>
        <a:bodyPr/>
        <a:lstStyle/>
        <a:p>
          <a:endParaRPr lang="en-US"/>
        </a:p>
      </dgm:t>
    </dgm:pt>
    <dgm:pt modelId="{BEA0F475-819F-4FCD-A41C-F344DCF57142}" type="sibTrans" cxnId="{2707982C-EF26-4361-ABA1-C8E62A9DD734}">
      <dgm:prSet/>
      <dgm:spPr/>
      <dgm:t>
        <a:bodyPr/>
        <a:lstStyle/>
        <a:p>
          <a:endParaRPr lang="en-US"/>
        </a:p>
      </dgm:t>
    </dgm:pt>
    <dgm:pt modelId="{9FDD81DA-5DC9-41F0-BB0C-9796FE4EE758}">
      <dgm:prSet/>
      <dgm:spPr/>
      <dgm:t>
        <a:bodyPr/>
        <a:lstStyle/>
        <a:p>
          <a:r>
            <a:rPr lang="en-US"/>
            <a:t>357</a:t>
          </a:r>
        </a:p>
      </dgm:t>
    </dgm:pt>
    <dgm:pt modelId="{955F4105-0393-4A59-A494-F1CCE710EFE6}" type="parTrans" cxnId="{9246A510-4C24-4871-B0BD-8AD43FBB14D7}">
      <dgm:prSet/>
      <dgm:spPr/>
      <dgm:t>
        <a:bodyPr/>
        <a:lstStyle/>
        <a:p>
          <a:endParaRPr lang="en-US"/>
        </a:p>
      </dgm:t>
    </dgm:pt>
    <dgm:pt modelId="{A8A9399B-E51E-4ADA-B7F0-DCCD9DD2FB9F}" type="sibTrans" cxnId="{9246A510-4C24-4871-B0BD-8AD43FBB14D7}">
      <dgm:prSet/>
      <dgm:spPr/>
      <dgm:t>
        <a:bodyPr/>
        <a:lstStyle/>
        <a:p>
          <a:endParaRPr lang="en-US"/>
        </a:p>
      </dgm:t>
    </dgm:pt>
    <dgm:pt modelId="{B12C61D2-8E12-413B-9F36-2750AC39F440}">
      <dgm:prSet/>
      <dgm:spPr/>
      <dgm:t>
        <a:bodyPr/>
        <a:lstStyle/>
        <a:p>
          <a:r>
            <a:rPr lang="en-US"/>
            <a:t>Rescue</a:t>
          </a:r>
        </a:p>
      </dgm:t>
    </dgm:pt>
    <dgm:pt modelId="{B416F909-B876-42C7-8A88-D442C3357D17}" type="parTrans" cxnId="{79A0586F-12F5-432D-A318-258ED557559B}">
      <dgm:prSet/>
      <dgm:spPr/>
      <dgm:t>
        <a:bodyPr/>
        <a:lstStyle/>
        <a:p>
          <a:endParaRPr lang="en-US"/>
        </a:p>
      </dgm:t>
    </dgm:pt>
    <dgm:pt modelId="{4E084F61-2F74-4CE1-B204-8A60DFCED70B}" type="sibTrans" cxnId="{79A0586F-12F5-432D-A318-258ED557559B}">
      <dgm:prSet/>
      <dgm:spPr/>
      <dgm:t>
        <a:bodyPr/>
        <a:lstStyle/>
        <a:p>
          <a:endParaRPr lang="en-US"/>
        </a:p>
      </dgm:t>
    </dgm:pt>
    <dgm:pt modelId="{61778011-3771-412D-9560-D40D33B5C252}">
      <dgm:prSet/>
      <dgm:spPr/>
      <dgm:t>
        <a:bodyPr/>
        <a:lstStyle/>
        <a:p>
          <a:r>
            <a:rPr lang="en-US"/>
            <a:t>371</a:t>
          </a:r>
        </a:p>
      </dgm:t>
    </dgm:pt>
    <dgm:pt modelId="{8D947587-6B93-41E2-BE8C-112C3EB62425}" type="parTrans" cxnId="{CD5E3E5B-9B0A-4DEF-BBF5-26E853480226}">
      <dgm:prSet/>
      <dgm:spPr/>
      <dgm:t>
        <a:bodyPr/>
        <a:lstStyle/>
        <a:p>
          <a:endParaRPr lang="en-US"/>
        </a:p>
      </dgm:t>
    </dgm:pt>
    <dgm:pt modelId="{65645400-F987-45DB-8291-2636C0ACB556}" type="sibTrans" cxnId="{CD5E3E5B-9B0A-4DEF-BBF5-26E853480226}">
      <dgm:prSet/>
      <dgm:spPr/>
      <dgm:t>
        <a:bodyPr/>
        <a:lstStyle/>
        <a:p>
          <a:endParaRPr lang="en-US"/>
        </a:p>
      </dgm:t>
    </dgm:pt>
    <dgm:pt modelId="{3EAEAD78-7118-42FB-BA41-53785ECC5B2F}">
      <dgm:prSet/>
      <dgm:spPr/>
      <dgm:t>
        <a:bodyPr/>
        <a:lstStyle/>
        <a:p>
          <a:r>
            <a:rPr lang="en-US"/>
            <a:t>RTO</a:t>
          </a:r>
        </a:p>
      </dgm:t>
    </dgm:pt>
    <dgm:pt modelId="{2EF8846D-3C4A-484F-BBC1-05DD77C63025}" type="parTrans" cxnId="{8E7DFB6E-FA24-4C0F-8F6A-2F57D19C2EB4}">
      <dgm:prSet/>
      <dgm:spPr/>
      <dgm:t>
        <a:bodyPr/>
        <a:lstStyle/>
        <a:p>
          <a:endParaRPr lang="en-US"/>
        </a:p>
      </dgm:t>
    </dgm:pt>
    <dgm:pt modelId="{E34D1CD4-EEBC-46E7-AC67-56FD5E749CFA}" type="sibTrans" cxnId="{8E7DFB6E-FA24-4C0F-8F6A-2F57D19C2EB4}">
      <dgm:prSet/>
      <dgm:spPr/>
      <dgm:t>
        <a:bodyPr/>
        <a:lstStyle/>
        <a:p>
          <a:endParaRPr lang="en-US"/>
        </a:p>
      </dgm:t>
    </dgm:pt>
    <dgm:pt modelId="{6EFA5FB0-E6B5-4E09-B9A0-662A555EE23B}">
      <dgm:prSet/>
      <dgm:spPr/>
      <dgm:t>
        <a:bodyPr/>
        <a:lstStyle/>
        <a:p>
          <a:r>
            <a:rPr lang="en-US"/>
            <a:t>95</a:t>
          </a:r>
        </a:p>
      </dgm:t>
    </dgm:pt>
    <dgm:pt modelId="{E450E64E-74F7-447F-AF83-EC884C42E452}" type="parTrans" cxnId="{83C261F0-52E5-44DF-A4EC-4F46361520D5}">
      <dgm:prSet/>
      <dgm:spPr/>
      <dgm:t>
        <a:bodyPr/>
        <a:lstStyle/>
        <a:p>
          <a:endParaRPr lang="en-US"/>
        </a:p>
      </dgm:t>
    </dgm:pt>
    <dgm:pt modelId="{8452334A-1435-4E25-BF8D-36528356999D}" type="sibTrans" cxnId="{83C261F0-52E5-44DF-A4EC-4F46361520D5}">
      <dgm:prSet/>
      <dgm:spPr/>
      <dgm:t>
        <a:bodyPr/>
        <a:lstStyle/>
        <a:p>
          <a:endParaRPr lang="en-US"/>
        </a:p>
      </dgm:t>
    </dgm:pt>
    <dgm:pt modelId="{37D5540C-2FD2-4F36-AA76-6CA6CE03C967}">
      <dgm:prSet/>
      <dgm:spPr/>
      <dgm:t>
        <a:bodyPr/>
        <a:lstStyle/>
        <a:p>
          <a:r>
            <a:rPr lang="en-US"/>
            <a:t>TNR</a:t>
          </a:r>
        </a:p>
      </dgm:t>
    </dgm:pt>
    <dgm:pt modelId="{2EAFF5BF-62BE-4874-AEE2-1A23ABD1DEA1}" type="parTrans" cxnId="{7C69BC97-7054-40B6-9943-0BC3164A35AB}">
      <dgm:prSet/>
      <dgm:spPr/>
      <dgm:t>
        <a:bodyPr/>
        <a:lstStyle/>
        <a:p>
          <a:endParaRPr lang="en-US"/>
        </a:p>
      </dgm:t>
    </dgm:pt>
    <dgm:pt modelId="{1B0A214B-19B2-4B96-8149-21033BF7CD0B}" type="sibTrans" cxnId="{7C69BC97-7054-40B6-9943-0BC3164A35AB}">
      <dgm:prSet/>
      <dgm:spPr/>
      <dgm:t>
        <a:bodyPr/>
        <a:lstStyle/>
        <a:p>
          <a:endParaRPr lang="en-US"/>
        </a:p>
      </dgm:t>
    </dgm:pt>
    <dgm:pt modelId="{B1C66F5F-277F-4AAD-8168-961147738D8A}">
      <dgm:prSet/>
      <dgm:spPr/>
      <dgm:t>
        <a:bodyPr/>
        <a:lstStyle/>
        <a:p>
          <a:r>
            <a:rPr lang="en-US"/>
            <a:t>183</a:t>
          </a:r>
        </a:p>
      </dgm:t>
    </dgm:pt>
    <dgm:pt modelId="{88897DF9-CFF3-4987-9E7F-D6E4F9CC0D65}" type="parTrans" cxnId="{A5A00053-4A99-435B-B94D-C057EA9670A4}">
      <dgm:prSet/>
      <dgm:spPr/>
      <dgm:t>
        <a:bodyPr/>
        <a:lstStyle/>
        <a:p>
          <a:endParaRPr lang="en-US"/>
        </a:p>
      </dgm:t>
    </dgm:pt>
    <dgm:pt modelId="{A624D7D5-2BC8-4259-A698-B262B5439875}" type="sibTrans" cxnId="{A5A00053-4A99-435B-B94D-C057EA9670A4}">
      <dgm:prSet/>
      <dgm:spPr/>
      <dgm:t>
        <a:bodyPr/>
        <a:lstStyle/>
        <a:p>
          <a:endParaRPr lang="en-US"/>
        </a:p>
      </dgm:t>
    </dgm:pt>
    <dgm:pt modelId="{0E69D777-F466-46A2-AB13-11596A312D1A}">
      <dgm:prSet/>
      <dgm:spPr/>
      <dgm:t>
        <a:bodyPr/>
        <a:lstStyle/>
        <a:p>
          <a:r>
            <a:rPr lang="en-US"/>
            <a:t>Total Lives Saved</a:t>
          </a:r>
        </a:p>
      </dgm:t>
    </dgm:pt>
    <dgm:pt modelId="{6D7FFFCC-931E-4533-B652-13696A4E2023}" type="parTrans" cxnId="{82DC851C-D3D5-4996-B57B-7E77B30354EA}">
      <dgm:prSet/>
      <dgm:spPr/>
      <dgm:t>
        <a:bodyPr/>
        <a:lstStyle/>
        <a:p>
          <a:endParaRPr lang="en-US"/>
        </a:p>
      </dgm:t>
    </dgm:pt>
    <dgm:pt modelId="{9AEF000E-0B59-4923-BA2F-DE2AAC561350}" type="sibTrans" cxnId="{82DC851C-D3D5-4996-B57B-7E77B30354EA}">
      <dgm:prSet/>
      <dgm:spPr/>
      <dgm:t>
        <a:bodyPr/>
        <a:lstStyle/>
        <a:p>
          <a:endParaRPr lang="en-US"/>
        </a:p>
      </dgm:t>
    </dgm:pt>
    <dgm:pt modelId="{0459B6C5-CAB7-45CC-9C77-44DE1768076F}">
      <dgm:prSet/>
      <dgm:spPr/>
      <dgm:t>
        <a:bodyPr/>
        <a:lstStyle/>
        <a:p>
          <a:r>
            <a:rPr lang="en-US"/>
            <a:t>1012</a:t>
          </a:r>
        </a:p>
      </dgm:t>
    </dgm:pt>
    <dgm:pt modelId="{9A2CEA60-9192-4369-9557-6B637ABEA731}" type="parTrans" cxnId="{2BEFFC12-5D13-4FA2-889B-BEDB539A46BF}">
      <dgm:prSet/>
      <dgm:spPr/>
      <dgm:t>
        <a:bodyPr/>
        <a:lstStyle/>
        <a:p>
          <a:endParaRPr lang="en-US"/>
        </a:p>
      </dgm:t>
    </dgm:pt>
    <dgm:pt modelId="{C30F0384-2F9F-440F-BD5E-007DA7C17D83}" type="sibTrans" cxnId="{2BEFFC12-5D13-4FA2-889B-BEDB539A46BF}">
      <dgm:prSet/>
      <dgm:spPr/>
      <dgm:t>
        <a:bodyPr/>
        <a:lstStyle/>
        <a:p>
          <a:endParaRPr lang="en-US"/>
        </a:p>
      </dgm:t>
    </dgm:pt>
    <dgm:pt modelId="{70AB1A59-060E-48EF-8CE4-77654157AB10}" type="pres">
      <dgm:prSet presAssocID="{21CB0BB5-DD27-455C-81FD-1C6BDE5CAB1E}" presName="Name0" presStyleCnt="0">
        <dgm:presLayoutVars>
          <dgm:dir/>
          <dgm:animLvl val="lvl"/>
          <dgm:resizeHandles val="exact"/>
        </dgm:presLayoutVars>
      </dgm:prSet>
      <dgm:spPr/>
    </dgm:pt>
    <dgm:pt modelId="{0AD13050-915B-499A-86E4-1E7C026143DB}" type="pres">
      <dgm:prSet presAssocID="{E2252BF6-9AD4-4914-964B-19D6271BC8ED}" presName="linNode" presStyleCnt="0"/>
      <dgm:spPr/>
    </dgm:pt>
    <dgm:pt modelId="{76C1B482-E230-4895-85F6-0B81D604A129}" type="pres">
      <dgm:prSet presAssocID="{E2252BF6-9AD4-4914-964B-19D6271BC8ED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F206D3D6-6958-40C8-A202-F9448814B5BC}" type="pres">
      <dgm:prSet presAssocID="{E2252BF6-9AD4-4914-964B-19D6271BC8ED}" presName="descendantText" presStyleLbl="alignAccFollowNode1" presStyleIdx="0" presStyleCnt="5">
        <dgm:presLayoutVars>
          <dgm:bulletEnabled val="1"/>
        </dgm:presLayoutVars>
      </dgm:prSet>
      <dgm:spPr/>
    </dgm:pt>
    <dgm:pt modelId="{4F9C3BE4-7461-40D5-AF49-FD4773CE58BD}" type="pres">
      <dgm:prSet presAssocID="{BEA0F475-819F-4FCD-A41C-F344DCF57142}" presName="sp" presStyleCnt="0"/>
      <dgm:spPr/>
    </dgm:pt>
    <dgm:pt modelId="{F3E30988-156C-4056-B08F-12316B25F54B}" type="pres">
      <dgm:prSet presAssocID="{B12C61D2-8E12-413B-9F36-2750AC39F440}" presName="linNode" presStyleCnt="0"/>
      <dgm:spPr/>
    </dgm:pt>
    <dgm:pt modelId="{DA8BBB3E-F4C4-4A76-A7AC-947B12F2ACB5}" type="pres">
      <dgm:prSet presAssocID="{B12C61D2-8E12-413B-9F36-2750AC39F440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B1B61FC4-58A3-4642-B55E-11AD9CDE7C5F}" type="pres">
      <dgm:prSet presAssocID="{B12C61D2-8E12-413B-9F36-2750AC39F440}" presName="descendantText" presStyleLbl="alignAccFollowNode1" presStyleIdx="1" presStyleCnt="5">
        <dgm:presLayoutVars>
          <dgm:bulletEnabled val="1"/>
        </dgm:presLayoutVars>
      </dgm:prSet>
      <dgm:spPr/>
    </dgm:pt>
    <dgm:pt modelId="{9C33246D-8EAE-4E3D-87E6-7FA3EB2A0CA6}" type="pres">
      <dgm:prSet presAssocID="{4E084F61-2F74-4CE1-B204-8A60DFCED70B}" presName="sp" presStyleCnt="0"/>
      <dgm:spPr/>
    </dgm:pt>
    <dgm:pt modelId="{A378DAF7-B653-4A19-A736-336B2678CA5F}" type="pres">
      <dgm:prSet presAssocID="{3EAEAD78-7118-42FB-BA41-53785ECC5B2F}" presName="linNode" presStyleCnt="0"/>
      <dgm:spPr/>
    </dgm:pt>
    <dgm:pt modelId="{A7F5FD3A-0CE9-45D2-8F5B-3325DBCD1DFC}" type="pres">
      <dgm:prSet presAssocID="{3EAEAD78-7118-42FB-BA41-53785ECC5B2F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BFD64ED9-682F-486B-83F2-940CA830BF9E}" type="pres">
      <dgm:prSet presAssocID="{3EAEAD78-7118-42FB-BA41-53785ECC5B2F}" presName="descendantText" presStyleLbl="alignAccFollowNode1" presStyleIdx="2" presStyleCnt="5">
        <dgm:presLayoutVars>
          <dgm:bulletEnabled val="1"/>
        </dgm:presLayoutVars>
      </dgm:prSet>
      <dgm:spPr/>
    </dgm:pt>
    <dgm:pt modelId="{EBA51296-66B6-49AE-8D1B-EB061ADCBD40}" type="pres">
      <dgm:prSet presAssocID="{E34D1CD4-EEBC-46E7-AC67-56FD5E749CFA}" presName="sp" presStyleCnt="0"/>
      <dgm:spPr/>
    </dgm:pt>
    <dgm:pt modelId="{51AB826F-D6C2-4DD6-80FF-4DF2B45D1C36}" type="pres">
      <dgm:prSet presAssocID="{37D5540C-2FD2-4F36-AA76-6CA6CE03C967}" presName="linNode" presStyleCnt="0"/>
      <dgm:spPr/>
    </dgm:pt>
    <dgm:pt modelId="{0A17C0F9-0AAD-487E-AB61-F53840B07A58}" type="pres">
      <dgm:prSet presAssocID="{37D5540C-2FD2-4F36-AA76-6CA6CE03C967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8458BC92-7FD6-4261-B414-FA447F76E534}" type="pres">
      <dgm:prSet presAssocID="{37D5540C-2FD2-4F36-AA76-6CA6CE03C967}" presName="descendantText" presStyleLbl="alignAccFollowNode1" presStyleIdx="3" presStyleCnt="5">
        <dgm:presLayoutVars>
          <dgm:bulletEnabled val="1"/>
        </dgm:presLayoutVars>
      </dgm:prSet>
      <dgm:spPr/>
    </dgm:pt>
    <dgm:pt modelId="{E0E3EACB-B055-4FF5-9ADA-8445B940E37C}" type="pres">
      <dgm:prSet presAssocID="{1B0A214B-19B2-4B96-8149-21033BF7CD0B}" presName="sp" presStyleCnt="0"/>
      <dgm:spPr/>
    </dgm:pt>
    <dgm:pt modelId="{9914F9E9-DB8E-4D81-BF4D-900E05FAD9D7}" type="pres">
      <dgm:prSet presAssocID="{0E69D777-F466-46A2-AB13-11596A312D1A}" presName="linNode" presStyleCnt="0"/>
      <dgm:spPr/>
    </dgm:pt>
    <dgm:pt modelId="{F75C2B1B-4825-4E65-9923-E28ED4AE15D9}" type="pres">
      <dgm:prSet presAssocID="{0E69D777-F466-46A2-AB13-11596A312D1A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D877E2AD-1B3E-4701-B53A-5F4A1AFB2523}" type="pres">
      <dgm:prSet presAssocID="{0E69D777-F466-46A2-AB13-11596A312D1A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9246A510-4C24-4871-B0BD-8AD43FBB14D7}" srcId="{E2252BF6-9AD4-4914-964B-19D6271BC8ED}" destId="{9FDD81DA-5DC9-41F0-BB0C-9796FE4EE758}" srcOrd="0" destOrd="0" parTransId="{955F4105-0393-4A59-A494-F1CCE710EFE6}" sibTransId="{A8A9399B-E51E-4ADA-B7F0-DCCD9DD2FB9F}"/>
    <dgm:cxn modelId="{2BEFFC12-5D13-4FA2-889B-BEDB539A46BF}" srcId="{0E69D777-F466-46A2-AB13-11596A312D1A}" destId="{0459B6C5-CAB7-45CC-9C77-44DE1768076F}" srcOrd="0" destOrd="0" parTransId="{9A2CEA60-9192-4369-9557-6B637ABEA731}" sibTransId="{C30F0384-2F9F-440F-BD5E-007DA7C17D83}"/>
    <dgm:cxn modelId="{82DC851C-D3D5-4996-B57B-7E77B30354EA}" srcId="{21CB0BB5-DD27-455C-81FD-1C6BDE5CAB1E}" destId="{0E69D777-F466-46A2-AB13-11596A312D1A}" srcOrd="4" destOrd="0" parTransId="{6D7FFFCC-931E-4533-B652-13696A4E2023}" sibTransId="{9AEF000E-0B59-4923-BA2F-DE2AAC561350}"/>
    <dgm:cxn modelId="{2707982C-EF26-4361-ABA1-C8E62A9DD734}" srcId="{21CB0BB5-DD27-455C-81FD-1C6BDE5CAB1E}" destId="{E2252BF6-9AD4-4914-964B-19D6271BC8ED}" srcOrd="0" destOrd="0" parTransId="{1ACABDC2-C837-467C-A8BE-1CD0A06F3D83}" sibTransId="{BEA0F475-819F-4FCD-A41C-F344DCF57142}"/>
    <dgm:cxn modelId="{259B6135-7734-4B01-AA05-CF7E962CEE48}" type="presOf" srcId="{B12C61D2-8E12-413B-9F36-2750AC39F440}" destId="{DA8BBB3E-F4C4-4A76-A7AC-947B12F2ACB5}" srcOrd="0" destOrd="0" presId="urn:microsoft.com/office/officeart/2005/8/layout/vList5"/>
    <dgm:cxn modelId="{CD5E3E5B-9B0A-4DEF-BBF5-26E853480226}" srcId="{B12C61D2-8E12-413B-9F36-2750AC39F440}" destId="{61778011-3771-412D-9560-D40D33B5C252}" srcOrd="0" destOrd="0" parTransId="{8D947587-6B93-41E2-BE8C-112C3EB62425}" sibTransId="{65645400-F987-45DB-8291-2636C0ACB556}"/>
    <dgm:cxn modelId="{FFEC0A45-24E9-407B-AE17-75D3E2E7FF40}" type="presOf" srcId="{21CB0BB5-DD27-455C-81FD-1C6BDE5CAB1E}" destId="{70AB1A59-060E-48EF-8CE4-77654157AB10}" srcOrd="0" destOrd="0" presId="urn:microsoft.com/office/officeart/2005/8/layout/vList5"/>
    <dgm:cxn modelId="{8E7DFB6E-FA24-4C0F-8F6A-2F57D19C2EB4}" srcId="{21CB0BB5-DD27-455C-81FD-1C6BDE5CAB1E}" destId="{3EAEAD78-7118-42FB-BA41-53785ECC5B2F}" srcOrd="2" destOrd="0" parTransId="{2EF8846D-3C4A-484F-BBC1-05DD77C63025}" sibTransId="{E34D1CD4-EEBC-46E7-AC67-56FD5E749CFA}"/>
    <dgm:cxn modelId="{79A0586F-12F5-432D-A318-258ED557559B}" srcId="{21CB0BB5-DD27-455C-81FD-1C6BDE5CAB1E}" destId="{B12C61D2-8E12-413B-9F36-2750AC39F440}" srcOrd="1" destOrd="0" parTransId="{B416F909-B876-42C7-8A88-D442C3357D17}" sibTransId="{4E084F61-2F74-4CE1-B204-8A60DFCED70B}"/>
    <dgm:cxn modelId="{78E95F72-D6D2-45CF-BDEC-93C5719DAB31}" type="presOf" srcId="{9FDD81DA-5DC9-41F0-BB0C-9796FE4EE758}" destId="{F206D3D6-6958-40C8-A202-F9448814B5BC}" srcOrd="0" destOrd="0" presId="urn:microsoft.com/office/officeart/2005/8/layout/vList5"/>
    <dgm:cxn modelId="{A5A00053-4A99-435B-B94D-C057EA9670A4}" srcId="{37D5540C-2FD2-4F36-AA76-6CA6CE03C967}" destId="{B1C66F5F-277F-4AAD-8168-961147738D8A}" srcOrd="0" destOrd="0" parTransId="{88897DF9-CFF3-4987-9E7F-D6E4F9CC0D65}" sibTransId="{A624D7D5-2BC8-4259-A698-B262B5439875}"/>
    <dgm:cxn modelId="{FC057656-AD21-4A28-8388-2128D9865132}" type="presOf" srcId="{6EFA5FB0-E6B5-4E09-B9A0-662A555EE23B}" destId="{BFD64ED9-682F-486B-83F2-940CA830BF9E}" srcOrd="0" destOrd="0" presId="urn:microsoft.com/office/officeart/2005/8/layout/vList5"/>
    <dgm:cxn modelId="{498FF990-DD02-4AAE-AFE8-CE9129411942}" type="presOf" srcId="{3EAEAD78-7118-42FB-BA41-53785ECC5B2F}" destId="{A7F5FD3A-0CE9-45D2-8F5B-3325DBCD1DFC}" srcOrd="0" destOrd="0" presId="urn:microsoft.com/office/officeart/2005/8/layout/vList5"/>
    <dgm:cxn modelId="{7C69BC97-7054-40B6-9943-0BC3164A35AB}" srcId="{21CB0BB5-DD27-455C-81FD-1C6BDE5CAB1E}" destId="{37D5540C-2FD2-4F36-AA76-6CA6CE03C967}" srcOrd="3" destOrd="0" parTransId="{2EAFF5BF-62BE-4874-AEE2-1A23ABD1DEA1}" sibTransId="{1B0A214B-19B2-4B96-8149-21033BF7CD0B}"/>
    <dgm:cxn modelId="{D02B71A1-ADEF-4710-B322-A1832381CBA5}" type="presOf" srcId="{61778011-3771-412D-9560-D40D33B5C252}" destId="{B1B61FC4-58A3-4642-B55E-11AD9CDE7C5F}" srcOrd="0" destOrd="0" presId="urn:microsoft.com/office/officeart/2005/8/layout/vList5"/>
    <dgm:cxn modelId="{158981BD-3E67-4A16-9AD1-656698F0789C}" type="presOf" srcId="{37D5540C-2FD2-4F36-AA76-6CA6CE03C967}" destId="{0A17C0F9-0AAD-487E-AB61-F53840B07A58}" srcOrd="0" destOrd="0" presId="urn:microsoft.com/office/officeart/2005/8/layout/vList5"/>
    <dgm:cxn modelId="{EC4696C9-5267-49E7-A5BB-9EA49CE37272}" type="presOf" srcId="{B1C66F5F-277F-4AAD-8168-961147738D8A}" destId="{8458BC92-7FD6-4261-B414-FA447F76E534}" srcOrd="0" destOrd="0" presId="urn:microsoft.com/office/officeart/2005/8/layout/vList5"/>
    <dgm:cxn modelId="{F04E76D6-44CA-403A-AD80-9E4E9EC86FF8}" type="presOf" srcId="{0E69D777-F466-46A2-AB13-11596A312D1A}" destId="{F75C2B1B-4825-4E65-9923-E28ED4AE15D9}" srcOrd="0" destOrd="0" presId="urn:microsoft.com/office/officeart/2005/8/layout/vList5"/>
    <dgm:cxn modelId="{EFB6C0DF-C744-4C58-800F-46C3AE24DB2B}" type="presOf" srcId="{E2252BF6-9AD4-4914-964B-19D6271BC8ED}" destId="{76C1B482-E230-4895-85F6-0B81D604A129}" srcOrd="0" destOrd="0" presId="urn:microsoft.com/office/officeart/2005/8/layout/vList5"/>
    <dgm:cxn modelId="{8C42F8EB-D1D7-4DB6-8224-45C0C03E920B}" type="presOf" srcId="{0459B6C5-CAB7-45CC-9C77-44DE1768076F}" destId="{D877E2AD-1B3E-4701-B53A-5F4A1AFB2523}" srcOrd="0" destOrd="0" presId="urn:microsoft.com/office/officeart/2005/8/layout/vList5"/>
    <dgm:cxn modelId="{83C261F0-52E5-44DF-A4EC-4F46361520D5}" srcId="{3EAEAD78-7118-42FB-BA41-53785ECC5B2F}" destId="{6EFA5FB0-E6B5-4E09-B9A0-662A555EE23B}" srcOrd="0" destOrd="0" parTransId="{E450E64E-74F7-447F-AF83-EC884C42E452}" sibTransId="{8452334A-1435-4E25-BF8D-36528356999D}"/>
    <dgm:cxn modelId="{D9154140-D090-4271-AD7C-FF60ED73A07F}" type="presParOf" srcId="{70AB1A59-060E-48EF-8CE4-77654157AB10}" destId="{0AD13050-915B-499A-86E4-1E7C026143DB}" srcOrd="0" destOrd="0" presId="urn:microsoft.com/office/officeart/2005/8/layout/vList5"/>
    <dgm:cxn modelId="{14DF7826-06E7-429D-8EFF-2FAA80775E8F}" type="presParOf" srcId="{0AD13050-915B-499A-86E4-1E7C026143DB}" destId="{76C1B482-E230-4895-85F6-0B81D604A129}" srcOrd="0" destOrd="0" presId="urn:microsoft.com/office/officeart/2005/8/layout/vList5"/>
    <dgm:cxn modelId="{D4FE0227-5D4B-414A-95D6-901766C98744}" type="presParOf" srcId="{0AD13050-915B-499A-86E4-1E7C026143DB}" destId="{F206D3D6-6958-40C8-A202-F9448814B5BC}" srcOrd="1" destOrd="0" presId="urn:microsoft.com/office/officeart/2005/8/layout/vList5"/>
    <dgm:cxn modelId="{15223DF5-449B-4BC3-8128-6874082612C6}" type="presParOf" srcId="{70AB1A59-060E-48EF-8CE4-77654157AB10}" destId="{4F9C3BE4-7461-40D5-AF49-FD4773CE58BD}" srcOrd="1" destOrd="0" presId="urn:microsoft.com/office/officeart/2005/8/layout/vList5"/>
    <dgm:cxn modelId="{6CAB5BE1-96EC-411D-8E1B-63B93DFA2FD2}" type="presParOf" srcId="{70AB1A59-060E-48EF-8CE4-77654157AB10}" destId="{F3E30988-156C-4056-B08F-12316B25F54B}" srcOrd="2" destOrd="0" presId="urn:microsoft.com/office/officeart/2005/8/layout/vList5"/>
    <dgm:cxn modelId="{BD12291E-C20C-4833-9135-B96B5EA81F34}" type="presParOf" srcId="{F3E30988-156C-4056-B08F-12316B25F54B}" destId="{DA8BBB3E-F4C4-4A76-A7AC-947B12F2ACB5}" srcOrd="0" destOrd="0" presId="urn:microsoft.com/office/officeart/2005/8/layout/vList5"/>
    <dgm:cxn modelId="{6AB5331E-13CF-4AAC-B4A2-8AE2E8DAD24E}" type="presParOf" srcId="{F3E30988-156C-4056-B08F-12316B25F54B}" destId="{B1B61FC4-58A3-4642-B55E-11AD9CDE7C5F}" srcOrd="1" destOrd="0" presId="urn:microsoft.com/office/officeart/2005/8/layout/vList5"/>
    <dgm:cxn modelId="{12B36166-2A0B-4F64-9F88-9DECCE01EDE4}" type="presParOf" srcId="{70AB1A59-060E-48EF-8CE4-77654157AB10}" destId="{9C33246D-8EAE-4E3D-87E6-7FA3EB2A0CA6}" srcOrd="3" destOrd="0" presId="urn:microsoft.com/office/officeart/2005/8/layout/vList5"/>
    <dgm:cxn modelId="{536D838C-C1AF-43B0-BA06-D38EC6D721B2}" type="presParOf" srcId="{70AB1A59-060E-48EF-8CE4-77654157AB10}" destId="{A378DAF7-B653-4A19-A736-336B2678CA5F}" srcOrd="4" destOrd="0" presId="urn:microsoft.com/office/officeart/2005/8/layout/vList5"/>
    <dgm:cxn modelId="{19EFE104-91C1-43EE-86C7-AF4F74CE9196}" type="presParOf" srcId="{A378DAF7-B653-4A19-A736-336B2678CA5F}" destId="{A7F5FD3A-0CE9-45D2-8F5B-3325DBCD1DFC}" srcOrd="0" destOrd="0" presId="urn:microsoft.com/office/officeart/2005/8/layout/vList5"/>
    <dgm:cxn modelId="{040E1CB7-AFCE-4342-A951-F9615DFF74B7}" type="presParOf" srcId="{A378DAF7-B653-4A19-A736-336B2678CA5F}" destId="{BFD64ED9-682F-486B-83F2-940CA830BF9E}" srcOrd="1" destOrd="0" presId="urn:microsoft.com/office/officeart/2005/8/layout/vList5"/>
    <dgm:cxn modelId="{FF8A1F3B-86C9-443F-9026-57BBB3529067}" type="presParOf" srcId="{70AB1A59-060E-48EF-8CE4-77654157AB10}" destId="{EBA51296-66B6-49AE-8D1B-EB061ADCBD40}" srcOrd="5" destOrd="0" presId="urn:microsoft.com/office/officeart/2005/8/layout/vList5"/>
    <dgm:cxn modelId="{DA57E66B-9BF3-4478-A1BC-545840A6930F}" type="presParOf" srcId="{70AB1A59-060E-48EF-8CE4-77654157AB10}" destId="{51AB826F-D6C2-4DD6-80FF-4DF2B45D1C36}" srcOrd="6" destOrd="0" presId="urn:microsoft.com/office/officeart/2005/8/layout/vList5"/>
    <dgm:cxn modelId="{831A43F6-1367-4067-AA66-62E7F3185C99}" type="presParOf" srcId="{51AB826F-D6C2-4DD6-80FF-4DF2B45D1C36}" destId="{0A17C0F9-0AAD-487E-AB61-F53840B07A58}" srcOrd="0" destOrd="0" presId="urn:microsoft.com/office/officeart/2005/8/layout/vList5"/>
    <dgm:cxn modelId="{A870E40B-DFD4-473D-9399-9781F72F75EA}" type="presParOf" srcId="{51AB826F-D6C2-4DD6-80FF-4DF2B45D1C36}" destId="{8458BC92-7FD6-4261-B414-FA447F76E534}" srcOrd="1" destOrd="0" presId="urn:microsoft.com/office/officeart/2005/8/layout/vList5"/>
    <dgm:cxn modelId="{8CB59058-C330-4800-AA34-D439868EFF0E}" type="presParOf" srcId="{70AB1A59-060E-48EF-8CE4-77654157AB10}" destId="{E0E3EACB-B055-4FF5-9ADA-8445B940E37C}" srcOrd="7" destOrd="0" presId="urn:microsoft.com/office/officeart/2005/8/layout/vList5"/>
    <dgm:cxn modelId="{3FD968F8-665D-44AA-B78D-0E33A49D9744}" type="presParOf" srcId="{70AB1A59-060E-48EF-8CE4-77654157AB10}" destId="{9914F9E9-DB8E-4D81-BF4D-900E05FAD9D7}" srcOrd="8" destOrd="0" presId="urn:microsoft.com/office/officeart/2005/8/layout/vList5"/>
    <dgm:cxn modelId="{3C233D50-430F-47BF-BC70-BD13457808C9}" type="presParOf" srcId="{9914F9E9-DB8E-4D81-BF4D-900E05FAD9D7}" destId="{F75C2B1B-4825-4E65-9923-E28ED4AE15D9}" srcOrd="0" destOrd="0" presId="urn:microsoft.com/office/officeart/2005/8/layout/vList5"/>
    <dgm:cxn modelId="{0E67A7E8-1539-480D-BC74-D82AB02FCC3E}" type="presParOf" srcId="{9914F9E9-DB8E-4D81-BF4D-900E05FAD9D7}" destId="{D877E2AD-1B3E-4701-B53A-5F4A1AFB252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1FEC03-3B14-4077-A249-96CF7A97B87F}">
      <dsp:nvSpPr>
        <dsp:cNvPr id="0" name=""/>
        <dsp:cNvSpPr/>
      </dsp:nvSpPr>
      <dsp:spPr>
        <a:xfrm>
          <a:off x="512378" y="1129"/>
          <a:ext cx="1436311" cy="8617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200" kern="1200" dirty="0"/>
            <a:t>January 2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Fruitvale Shelter Clinic: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132 Spay/Neuter Surgeries</a:t>
          </a:r>
        </a:p>
      </dsp:txBody>
      <dsp:txXfrm>
        <a:off x="512378" y="1129"/>
        <a:ext cx="1436311" cy="861787"/>
      </dsp:txXfrm>
    </dsp:sp>
    <dsp:sp modelId="{7417802C-4CF2-48B7-B287-E63C38CC7C7F}">
      <dsp:nvSpPr>
        <dsp:cNvPr id="0" name=""/>
        <dsp:cNvSpPr/>
      </dsp:nvSpPr>
      <dsp:spPr>
        <a:xfrm>
          <a:off x="2092321" y="1129"/>
          <a:ext cx="1436311" cy="861787"/>
        </a:xfrm>
        <a:prstGeom prst="rect">
          <a:avLst/>
        </a:prstGeom>
        <a:solidFill>
          <a:schemeClr val="accent2">
            <a:hueOff val="373684"/>
            <a:satOff val="-397"/>
            <a:lumOff val="30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200" kern="1200" dirty="0"/>
            <a:t>January 8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Fruitvale Shelter Clinic: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108 Spay/Neuter Surgeries</a:t>
          </a:r>
        </a:p>
      </dsp:txBody>
      <dsp:txXfrm>
        <a:off x="2092321" y="1129"/>
        <a:ext cx="1436311" cy="861787"/>
      </dsp:txXfrm>
    </dsp:sp>
    <dsp:sp modelId="{B3EDCD0C-8562-4CB5-A8FB-599DE6B1CF06}">
      <dsp:nvSpPr>
        <dsp:cNvPr id="0" name=""/>
        <dsp:cNvSpPr/>
      </dsp:nvSpPr>
      <dsp:spPr>
        <a:xfrm>
          <a:off x="3672264" y="1129"/>
          <a:ext cx="1436311" cy="861787"/>
        </a:xfrm>
        <a:prstGeom prst="rect">
          <a:avLst/>
        </a:prstGeom>
        <a:solidFill>
          <a:schemeClr val="accent2">
            <a:hueOff val="747368"/>
            <a:satOff val="-794"/>
            <a:lumOff val="61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200" kern="1200" dirty="0"/>
            <a:t>January 11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Fruitvale Shelter Clinic: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25 Spay/Neuter Surgeries</a:t>
          </a:r>
        </a:p>
      </dsp:txBody>
      <dsp:txXfrm>
        <a:off x="3672264" y="1129"/>
        <a:ext cx="1436311" cy="861787"/>
      </dsp:txXfrm>
    </dsp:sp>
    <dsp:sp modelId="{3FA692A3-8020-48B6-9B4D-29A994E339C1}">
      <dsp:nvSpPr>
        <dsp:cNvPr id="0" name=""/>
        <dsp:cNvSpPr/>
      </dsp:nvSpPr>
      <dsp:spPr>
        <a:xfrm>
          <a:off x="5252206" y="1129"/>
          <a:ext cx="1436311" cy="861787"/>
        </a:xfrm>
        <a:prstGeom prst="rect">
          <a:avLst/>
        </a:prstGeom>
        <a:solidFill>
          <a:schemeClr val="accent2">
            <a:hueOff val="1121052"/>
            <a:satOff val="-1191"/>
            <a:lumOff val="91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200" kern="1200" dirty="0"/>
            <a:t>January 12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Fruitvale Shelter Clinic: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36 Spay/Neuter Surgeries</a:t>
          </a:r>
        </a:p>
      </dsp:txBody>
      <dsp:txXfrm>
        <a:off x="5252206" y="1129"/>
        <a:ext cx="1436311" cy="861787"/>
      </dsp:txXfrm>
    </dsp:sp>
    <dsp:sp modelId="{BD806CDF-2958-4BCD-B283-69E0361FF3FC}">
      <dsp:nvSpPr>
        <dsp:cNvPr id="0" name=""/>
        <dsp:cNvSpPr/>
      </dsp:nvSpPr>
      <dsp:spPr>
        <a:xfrm>
          <a:off x="512378" y="1006547"/>
          <a:ext cx="1436311" cy="861787"/>
        </a:xfrm>
        <a:prstGeom prst="rect">
          <a:avLst/>
        </a:prstGeom>
        <a:solidFill>
          <a:schemeClr val="accent2">
            <a:hueOff val="1494735"/>
            <a:satOff val="-1588"/>
            <a:lumOff val="122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200" kern="1200" dirty="0"/>
            <a:t>January 13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Fruitvale Shelter Clinic: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29 Spay/Neuter Surgeries</a:t>
          </a:r>
        </a:p>
      </dsp:txBody>
      <dsp:txXfrm>
        <a:off x="512378" y="1006547"/>
        <a:ext cx="1436311" cy="861787"/>
      </dsp:txXfrm>
    </dsp:sp>
    <dsp:sp modelId="{27E9CDAD-2654-40FA-A102-5DCFCE6C8A1B}">
      <dsp:nvSpPr>
        <dsp:cNvPr id="0" name=""/>
        <dsp:cNvSpPr/>
      </dsp:nvSpPr>
      <dsp:spPr>
        <a:xfrm>
          <a:off x="2092321" y="1006547"/>
          <a:ext cx="1436311" cy="861787"/>
        </a:xfrm>
        <a:prstGeom prst="rect">
          <a:avLst/>
        </a:prstGeom>
        <a:solidFill>
          <a:schemeClr val="accent2">
            <a:hueOff val="1868420"/>
            <a:satOff val="-1984"/>
            <a:lumOff val="152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200" kern="1200" dirty="0"/>
            <a:t>January 15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East Bakersfield, Heritage Park Clinic: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84 Spay/Neuter Surgeries</a:t>
          </a:r>
        </a:p>
      </dsp:txBody>
      <dsp:txXfrm>
        <a:off x="2092321" y="1006547"/>
        <a:ext cx="1436311" cy="861787"/>
      </dsp:txXfrm>
    </dsp:sp>
    <dsp:sp modelId="{E140BCE9-72DE-4190-806B-B82A8C94B4F6}">
      <dsp:nvSpPr>
        <dsp:cNvPr id="0" name=""/>
        <dsp:cNvSpPr/>
      </dsp:nvSpPr>
      <dsp:spPr>
        <a:xfrm>
          <a:off x="3672264" y="1006547"/>
          <a:ext cx="1436311" cy="861787"/>
        </a:xfrm>
        <a:prstGeom prst="rect">
          <a:avLst/>
        </a:prstGeom>
        <a:solidFill>
          <a:schemeClr val="accent2">
            <a:hueOff val="2242103"/>
            <a:satOff val="-2381"/>
            <a:lumOff val="183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200" kern="1200" dirty="0"/>
            <a:t>January 16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Oildale, North Meadows Park Clinic: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42 Spay/Neuter Surgeries</a:t>
          </a:r>
        </a:p>
      </dsp:txBody>
      <dsp:txXfrm>
        <a:off x="3672264" y="1006547"/>
        <a:ext cx="1436311" cy="861787"/>
      </dsp:txXfrm>
    </dsp:sp>
    <dsp:sp modelId="{C94E4060-447D-42CB-A283-189A38C4C966}">
      <dsp:nvSpPr>
        <dsp:cNvPr id="0" name=""/>
        <dsp:cNvSpPr/>
      </dsp:nvSpPr>
      <dsp:spPr>
        <a:xfrm>
          <a:off x="5252206" y="1006547"/>
          <a:ext cx="1436311" cy="861787"/>
        </a:xfrm>
        <a:prstGeom prst="rect">
          <a:avLst/>
        </a:prstGeom>
        <a:solidFill>
          <a:schemeClr val="accent2">
            <a:hueOff val="2615787"/>
            <a:satOff val="-2778"/>
            <a:lumOff val="213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200" kern="1200" dirty="0"/>
            <a:t>January 20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Fruitvale Shelter Clinic: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117 Spay/Neuter Surgeries</a:t>
          </a:r>
        </a:p>
      </dsp:txBody>
      <dsp:txXfrm>
        <a:off x="5252206" y="1006547"/>
        <a:ext cx="1436311" cy="861787"/>
      </dsp:txXfrm>
    </dsp:sp>
    <dsp:sp modelId="{936F4456-F53E-4B7D-8E5C-C9B1EDC564FC}">
      <dsp:nvSpPr>
        <dsp:cNvPr id="0" name=""/>
        <dsp:cNvSpPr/>
      </dsp:nvSpPr>
      <dsp:spPr>
        <a:xfrm>
          <a:off x="2092321" y="2011966"/>
          <a:ext cx="1436311" cy="861787"/>
        </a:xfrm>
        <a:prstGeom prst="rect">
          <a:avLst/>
        </a:prstGeom>
        <a:solidFill>
          <a:schemeClr val="accent2">
            <a:hueOff val="2989471"/>
            <a:satOff val="-3175"/>
            <a:lumOff val="244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200" kern="1200" dirty="0"/>
            <a:t>January 21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Oildale, North Meadows Park Clinic: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94 Spay/Neuter Surgeries</a:t>
          </a:r>
        </a:p>
      </dsp:txBody>
      <dsp:txXfrm>
        <a:off x="2092321" y="2011966"/>
        <a:ext cx="1436311" cy="861787"/>
      </dsp:txXfrm>
    </dsp:sp>
    <dsp:sp modelId="{F1FB5FA3-48ED-4643-9638-A7A29CF6E4B3}">
      <dsp:nvSpPr>
        <dsp:cNvPr id="0" name=""/>
        <dsp:cNvSpPr/>
      </dsp:nvSpPr>
      <dsp:spPr>
        <a:xfrm>
          <a:off x="3672264" y="2011966"/>
          <a:ext cx="1436311" cy="861787"/>
        </a:xfrm>
        <a:prstGeom prst="rect">
          <a:avLst/>
        </a:prstGeom>
        <a:solidFill>
          <a:schemeClr val="accent2">
            <a:hueOff val="3363155"/>
            <a:satOff val="-3572"/>
            <a:lumOff val="274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200" kern="1200" dirty="0"/>
            <a:t>January 28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East Bakersfield, Pioneer Park Clinic: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67 Spay/Neuter Surgeries</a:t>
          </a:r>
        </a:p>
      </dsp:txBody>
      <dsp:txXfrm>
        <a:off x="3672264" y="2011966"/>
        <a:ext cx="1436311" cy="8617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06D3D6-6958-40C8-A202-F9448814B5BC}">
      <dsp:nvSpPr>
        <dsp:cNvPr id="0" name=""/>
        <dsp:cNvSpPr/>
      </dsp:nvSpPr>
      <dsp:spPr>
        <a:xfrm rot="5400000">
          <a:off x="2731168" y="-1045647"/>
          <a:ext cx="610365" cy="285774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/>
            <a:t>357</a:t>
          </a:r>
        </a:p>
      </dsp:txBody>
      <dsp:txXfrm rot="-5400000">
        <a:off x="1607480" y="107837"/>
        <a:ext cx="2827946" cy="550773"/>
      </dsp:txXfrm>
    </dsp:sp>
    <dsp:sp modelId="{76C1B482-E230-4895-85F6-0B81D604A129}">
      <dsp:nvSpPr>
        <dsp:cNvPr id="0" name=""/>
        <dsp:cNvSpPr/>
      </dsp:nvSpPr>
      <dsp:spPr>
        <a:xfrm>
          <a:off x="0" y="1745"/>
          <a:ext cx="1607480" cy="7629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Adoption</a:t>
          </a:r>
        </a:p>
      </dsp:txBody>
      <dsp:txXfrm>
        <a:off x="37244" y="38989"/>
        <a:ext cx="1532992" cy="688469"/>
      </dsp:txXfrm>
    </dsp:sp>
    <dsp:sp modelId="{B1B61FC4-58A3-4642-B55E-11AD9CDE7C5F}">
      <dsp:nvSpPr>
        <dsp:cNvPr id="0" name=""/>
        <dsp:cNvSpPr/>
      </dsp:nvSpPr>
      <dsp:spPr>
        <a:xfrm rot="5400000">
          <a:off x="2731168" y="-244542"/>
          <a:ext cx="610365" cy="285774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/>
            <a:t>371</a:t>
          </a:r>
        </a:p>
      </dsp:txBody>
      <dsp:txXfrm rot="-5400000">
        <a:off x="1607480" y="908942"/>
        <a:ext cx="2827946" cy="550773"/>
      </dsp:txXfrm>
    </dsp:sp>
    <dsp:sp modelId="{DA8BBB3E-F4C4-4A76-A7AC-947B12F2ACB5}">
      <dsp:nvSpPr>
        <dsp:cNvPr id="0" name=""/>
        <dsp:cNvSpPr/>
      </dsp:nvSpPr>
      <dsp:spPr>
        <a:xfrm>
          <a:off x="0" y="802850"/>
          <a:ext cx="1607480" cy="7629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Rescue</a:t>
          </a:r>
        </a:p>
      </dsp:txBody>
      <dsp:txXfrm>
        <a:off x="37244" y="840094"/>
        <a:ext cx="1532992" cy="688469"/>
      </dsp:txXfrm>
    </dsp:sp>
    <dsp:sp modelId="{BFD64ED9-682F-486B-83F2-940CA830BF9E}">
      <dsp:nvSpPr>
        <dsp:cNvPr id="0" name=""/>
        <dsp:cNvSpPr/>
      </dsp:nvSpPr>
      <dsp:spPr>
        <a:xfrm rot="5400000">
          <a:off x="2731168" y="556562"/>
          <a:ext cx="610365" cy="285774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/>
            <a:t>95</a:t>
          </a:r>
        </a:p>
      </dsp:txBody>
      <dsp:txXfrm rot="-5400000">
        <a:off x="1607480" y="1710046"/>
        <a:ext cx="2827946" cy="550773"/>
      </dsp:txXfrm>
    </dsp:sp>
    <dsp:sp modelId="{A7F5FD3A-0CE9-45D2-8F5B-3325DBCD1DFC}">
      <dsp:nvSpPr>
        <dsp:cNvPr id="0" name=""/>
        <dsp:cNvSpPr/>
      </dsp:nvSpPr>
      <dsp:spPr>
        <a:xfrm>
          <a:off x="0" y="1603955"/>
          <a:ext cx="1607480" cy="7629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RTO</a:t>
          </a:r>
        </a:p>
      </dsp:txBody>
      <dsp:txXfrm>
        <a:off x="37244" y="1641199"/>
        <a:ext cx="1532992" cy="688469"/>
      </dsp:txXfrm>
    </dsp:sp>
    <dsp:sp modelId="{8458BC92-7FD6-4261-B414-FA447F76E534}">
      <dsp:nvSpPr>
        <dsp:cNvPr id="0" name=""/>
        <dsp:cNvSpPr/>
      </dsp:nvSpPr>
      <dsp:spPr>
        <a:xfrm rot="5400000">
          <a:off x="2731168" y="1357667"/>
          <a:ext cx="610365" cy="285774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/>
            <a:t>183</a:t>
          </a:r>
        </a:p>
      </dsp:txBody>
      <dsp:txXfrm rot="-5400000">
        <a:off x="1607480" y="2511151"/>
        <a:ext cx="2827946" cy="550773"/>
      </dsp:txXfrm>
    </dsp:sp>
    <dsp:sp modelId="{0A17C0F9-0AAD-487E-AB61-F53840B07A58}">
      <dsp:nvSpPr>
        <dsp:cNvPr id="0" name=""/>
        <dsp:cNvSpPr/>
      </dsp:nvSpPr>
      <dsp:spPr>
        <a:xfrm>
          <a:off x="0" y="2405060"/>
          <a:ext cx="1607480" cy="7629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TNR</a:t>
          </a:r>
        </a:p>
      </dsp:txBody>
      <dsp:txXfrm>
        <a:off x="37244" y="2442304"/>
        <a:ext cx="1532992" cy="688469"/>
      </dsp:txXfrm>
    </dsp:sp>
    <dsp:sp modelId="{D877E2AD-1B3E-4701-B53A-5F4A1AFB2523}">
      <dsp:nvSpPr>
        <dsp:cNvPr id="0" name=""/>
        <dsp:cNvSpPr/>
      </dsp:nvSpPr>
      <dsp:spPr>
        <a:xfrm rot="5400000">
          <a:off x="2731168" y="2158772"/>
          <a:ext cx="610365" cy="285774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/>
            <a:t>1012</a:t>
          </a:r>
        </a:p>
      </dsp:txBody>
      <dsp:txXfrm rot="-5400000">
        <a:off x="1607480" y="3312256"/>
        <a:ext cx="2827946" cy="550773"/>
      </dsp:txXfrm>
    </dsp:sp>
    <dsp:sp modelId="{F75C2B1B-4825-4E65-9923-E28ED4AE15D9}">
      <dsp:nvSpPr>
        <dsp:cNvPr id="0" name=""/>
        <dsp:cNvSpPr/>
      </dsp:nvSpPr>
      <dsp:spPr>
        <a:xfrm>
          <a:off x="0" y="3206165"/>
          <a:ext cx="1607480" cy="7629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Total Lives Saved</a:t>
          </a:r>
        </a:p>
      </dsp:txBody>
      <dsp:txXfrm>
        <a:off x="37244" y="3243409"/>
        <a:ext cx="1532992" cy="6884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72" y="1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9767DBA9-C6A9-4FE6-AFC6-CF37B50A1AB0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61" y="4416510"/>
            <a:ext cx="5607679" cy="4183220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823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72" y="8829823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F6930EBB-BAA8-40F0-8E19-50787BD73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30EBB-BAA8-40F0-8E19-50787BD73F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03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30EBB-BAA8-40F0-8E19-50787BD73F0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76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C1BD72F-AE99-42BC-868F-0BD000BD669C}" type="datetime1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006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AEEE-BD00-44E1-AEB0-DFBF6794D5E1}" type="datetime1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1267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AEEE-BD00-44E1-AEB0-DFBF6794D5E1}" type="datetime1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4017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AEEE-BD00-44E1-AEB0-DFBF6794D5E1}" type="datetime1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82970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AEEE-BD00-44E1-AEB0-DFBF6794D5E1}" type="datetime1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6311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AEEE-BD00-44E1-AEB0-DFBF6794D5E1}" type="datetime1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12217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AEEE-BD00-44E1-AEB0-DFBF6794D5E1}" type="datetime1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89128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DCE3-D085-4D12-A1B3-B2490D89F825}" type="datetime1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615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97D1A-FBC6-4D4D-B070-6746376823E9}" type="datetime1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615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C99F-9662-4B9F-8680-74DF203CB67F}" type="datetime1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383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74A9-A4BF-4E22-AFE3-03FE5B1568CF}" type="datetime1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8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E665-F6E9-48C4-A6FE-CED7DAE52952}" type="datetime1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403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AEEE-BD00-44E1-AEB0-DFBF6794D5E1}" type="datetime1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49892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6E979-F5C0-4856-96B5-B6DD925DE46A}" type="datetime1">
              <a:rPr lang="en-US" smtClean="0"/>
              <a:t>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774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B085-B1AB-4EA7-B381-F36FA0DD39C9}" type="datetime1">
              <a:rPr lang="en-US" smtClean="0"/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221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170D-40F8-4AC7-BC59-D6E7495F2F2B}" type="datetime1">
              <a:rPr lang="en-US" smtClean="0"/>
              <a:t>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97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953A-EBA3-4788-B719-E31AD7994924}" type="datetime1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896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AEEE-BD00-44E1-AEB0-DFBF6794D5E1}" type="datetime1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056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6AEEE-BD00-44E1-AEB0-DFBF6794D5E1}" type="datetime1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8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6.png"/><Relationship Id="rId7" Type="http://schemas.openxmlformats.org/officeDocument/2006/relationships/image" Target="../media/image2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6.png"/><Relationship Id="rId7" Type="http://schemas.openxmlformats.org/officeDocument/2006/relationships/image" Target="../media/image3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14.png"/><Relationship Id="rId7" Type="http://schemas.openxmlformats.org/officeDocument/2006/relationships/image" Target="../media/image3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10" Type="http://schemas.openxmlformats.org/officeDocument/2006/relationships/image" Target="../media/image38.jpeg"/><Relationship Id="rId4" Type="http://schemas.openxmlformats.org/officeDocument/2006/relationships/image" Target="../media/image15.png"/><Relationship Id="rId9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sv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6.png"/><Relationship Id="rId7" Type="http://schemas.openxmlformats.org/officeDocument/2006/relationships/image" Target="../media/image2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b="1"/>
              <a:t>Kern County Animal Services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Director’s Report</a:t>
            </a:r>
          </a:p>
          <a:p>
            <a:r>
              <a:rPr lang="en-US" b="1" dirty="0"/>
              <a:t>January 2025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5E82FE37-1DD1-FE9E-BD24-C00D1CE08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7FB58F4E-C29E-46FB-BC69-9AD7A6DF9B2A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615978" y="1667644"/>
            <a:ext cx="3359623" cy="3522712"/>
          </a:xfrm>
          <a:prstGeom prst="rect">
            <a:avLst/>
          </a:prstGeom>
          <a:noFill/>
        </p:spPr>
      </p:pic>
      <p:pic>
        <p:nvPicPr>
          <p:cNvPr id="6" name="Picture 5" descr="A qr code with a dinosaur&#10;&#10;Description automatically generated">
            <a:extLst>
              <a:ext uri="{FF2B5EF4-FFF2-40B4-BE49-F238E27FC236}">
                <a16:creationId xmlns:a16="http://schemas.microsoft.com/office/drawing/2014/main" id="{D99D3D18-B3D5-FE2C-1E9D-A6EB8B2FDA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270377"/>
            <a:ext cx="1969556" cy="196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025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40897D5-E182-4DD4-9255-96746D902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C0FD0553-AEA5-4A61-8728-50405BB68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C3FA24DB-9246-4DB0-B2B6-3CD25F01D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AC840120-3AFB-4334-ABD7-311E2731BF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558152D2-87B8-435C-B89E-A05DA793F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3193E6E1-8D9B-4B05-9EE5-B27FB1AA3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126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05" name="Rectangle 104">
            <a:extLst>
              <a:ext uri="{FF2B5EF4-FFF2-40B4-BE49-F238E27FC236}">
                <a16:creationId xmlns:a16="http://schemas.microsoft.com/office/drawing/2014/main" id="{AB009EAA-F670-4D42-8911-6A21B1F65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80206C9E-7738-444F-A788-ED23F4EDD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B8DC4A6B-1E68-43BA-B47E-0B0C776F56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CCB474FC-CC12-46CA-8EF1-F654805279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33EE96D9-8AE9-44F2-91DD-FD9889F74F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C7D798CA-E264-49B2-B648-CE3C104A1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371529-29F6-ECBE-530B-AA9AE111C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9148" y="2525429"/>
            <a:ext cx="3564470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Adoption events in the community…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A3BD8BA9-5094-40E2-8C0D-0D5249710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3" y="1092200"/>
            <a:ext cx="3732370" cy="4659376"/>
          </a:xfrm>
          <a:prstGeom prst="rect">
            <a:avLst/>
          </a:prstGeom>
          <a:solidFill>
            <a:schemeClr val="bg2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651AFF08-2660-4C5B-80A0-4CF0F7DB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5406" y="1254051"/>
            <a:ext cx="1881489" cy="2094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3F4BB5F-9C55-2630-CE79-07F53A107E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0768" y="1700243"/>
            <a:ext cx="1160113" cy="1160113"/>
          </a:xfrm>
          <a:prstGeom prst="rect">
            <a:avLst/>
          </a:prstGeom>
        </p:spPr>
      </p:pic>
      <p:sp>
        <p:nvSpPr>
          <p:cNvPr id="110" name="Rectangle 109">
            <a:extLst>
              <a:ext uri="{FF2B5EF4-FFF2-40B4-BE49-F238E27FC236}">
                <a16:creationId xmlns:a16="http://schemas.microsoft.com/office/drawing/2014/main" id="{D1806480-925F-4DC7-B73F-16E710A81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19765" y="1254051"/>
            <a:ext cx="1510314" cy="1507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0899F24-E558-AC52-CE93-132DE39919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5022" y="1466160"/>
            <a:ext cx="1263594" cy="1059269"/>
          </a:xfrm>
          <a:prstGeom prst="rect">
            <a:avLst/>
          </a:prstGeom>
        </p:spPr>
      </p:pic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C657E24-673F-4631-943F-4F2814C59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5463" y="2400639"/>
            <a:ext cx="32918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564766E3-106B-4330-A3FD-48DBCCBB6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5406" y="3509434"/>
            <a:ext cx="1881489" cy="2086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92C9EFD-C156-94F1-B213-A285FAB018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6780" y="4088735"/>
            <a:ext cx="928090" cy="928090"/>
          </a:xfrm>
          <a:prstGeom prst="rect">
            <a:avLst/>
          </a:prstGeom>
        </p:spPr>
      </p:pic>
      <p:sp>
        <p:nvSpPr>
          <p:cNvPr id="102" name="Rectangle 101">
            <a:extLst>
              <a:ext uri="{FF2B5EF4-FFF2-40B4-BE49-F238E27FC236}">
                <a16:creationId xmlns:a16="http://schemas.microsoft.com/office/drawing/2014/main" id="{BAAD6469-661E-41B8-A999-5CCAA8CBF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32518" y="2917369"/>
            <a:ext cx="1497561" cy="2678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C22D832-F270-DDC4-C504-91CB43E7C75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4420" y="3640662"/>
            <a:ext cx="1264800" cy="12648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DB724C-FC09-E4EF-F488-22C5808C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5425" y="5934456"/>
            <a:ext cx="407023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FB58F4E-C29E-46FB-BC69-9AD7A6DF9B2A}" type="slidenum">
              <a:rPr lang="en-US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10</a:t>
            </a:fld>
            <a:endParaRPr lang="en-US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7821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4F6678-DD89-BD0D-7554-C0C044FDB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100">
            <a:extLst>
              <a:ext uri="{FF2B5EF4-FFF2-40B4-BE49-F238E27FC236}">
                <a16:creationId xmlns:a16="http://schemas.microsoft.com/office/drawing/2014/main" id="{FBD892FE-E88A-B28A-9CAE-6A9EE74A11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320737B6-DC9D-E91A-32DC-1D1D7CEE0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BC05D9CD-B6B5-02F1-E1E9-0EEB62C2BB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97F9EE3A-9987-E600-C27C-BC0157409A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D50C2CDD-3172-B660-D027-88E853F856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3DBB165B-AB08-456C-EEBB-4CEF31196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126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05" name="Rectangle 104">
            <a:extLst>
              <a:ext uri="{FF2B5EF4-FFF2-40B4-BE49-F238E27FC236}">
                <a16:creationId xmlns:a16="http://schemas.microsoft.com/office/drawing/2014/main" id="{AE58056A-218D-7023-8C28-A4393112D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829CBD38-C0BE-5E1D-F796-92013026C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68C09045-2A62-3AFF-7C32-FEB3063661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A1A03F52-8924-51CC-7E3A-E2DF9F838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CCA8E274-DBFF-250A-2D96-51FCDF1896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D3AABF3F-4450-CE4E-03DF-6130167BB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EA5AA77-4405-1471-8DCB-226469336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5495" y="2696632"/>
            <a:ext cx="3564470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Adoption events in the community…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C27BAB46-2DED-F3DD-F28E-6FF9EDB4EE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3" y="1092200"/>
            <a:ext cx="3732370" cy="4659376"/>
          </a:xfrm>
          <a:prstGeom prst="rect">
            <a:avLst/>
          </a:prstGeom>
          <a:solidFill>
            <a:schemeClr val="bg2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7505CE71-084B-4466-CDFE-DC9941842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5406" y="1254051"/>
            <a:ext cx="1881489" cy="2094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E57F3A4-5991-DA5B-3FA0-C39223C89C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0768" y="1794039"/>
            <a:ext cx="1160113" cy="972520"/>
          </a:xfrm>
          <a:prstGeom prst="rect">
            <a:avLst/>
          </a:prstGeom>
        </p:spPr>
      </p:pic>
      <p:sp>
        <p:nvSpPr>
          <p:cNvPr id="110" name="Rectangle 109">
            <a:extLst>
              <a:ext uri="{FF2B5EF4-FFF2-40B4-BE49-F238E27FC236}">
                <a16:creationId xmlns:a16="http://schemas.microsoft.com/office/drawing/2014/main" id="{0C5F0EF1-98A7-828A-A27D-01DB296A3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19765" y="1254051"/>
            <a:ext cx="1510314" cy="1507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1A91DE7-8BFF-7679-E680-05DA8E81B1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5022" y="1466160"/>
            <a:ext cx="1263594" cy="1059269"/>
          </a:xfrm>
          <a:prstGeom prst="rect">
            <a:avLst/>
          </a:prstGeom>
        </p:spPr>
      </p:pic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CD4F5396-C08C-8BD2-9127-EE504DDDC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5463" y="2400639"/>
            <a:ext cx="32918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667F9926-555F-B988-4AAF-90B8E2340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5406" y="3509434"/>
            <a:ext cx="1881489" cy="2086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7DE8D96-65B6-0D70-92FF-2FE9441326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7269" y="4088735"/>
            <a:ext cx="1107111" cy="928089"/>
          </a:xfrm>
          <a:prstGeom prst="rect">
            <a:avLst/>
          </a:prstGeom>
        </p:spPr>
      </p:pic>
      <p:sp>
        <p:nvSpPr>
          <p:cNvPr id="102" name="Rectangle 101">
            <a:extLst>
              <a:ext uri="{FF2B5EF4-FFF2-40B4-BE49-F238E27FC236}">
                <a16:creationId xmlns:a16="http://schemas.microsoft.com/office/drawing/2014/main" id="{4A940A93-2856-5082-0ABC-C0D1D8AC7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32518" y="2917369"/>
            <a:ext cx="1497561" cy="2678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BE5DD9-369A-FE14-61E1-1310C4BAA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5425" y="5934456"/>
            <a:ext cx="407023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FB58F4E-C29E-46FB-BC69-9AD7A6DF9B2A}" type="slidenum">
              <a:rPr lang="en-US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11</a:t>
            </a:fld>
            <a:endParaRPr lang="en-US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CCDE7856-F8EB-74AB-2F53-4702823E51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565" y="3588882"/>
            <a:ext cx="1155731" cy="115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27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C63CB80B-4043-44A1-BA36-EBE3BC89C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2700" y="0"/>
            <a:ext cx="9173369" cy="6856214"/>
            <a:chOff x="-16934" y="0"/>
            <a:chExt cx="12231160" cy="685621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F41E688-8FFF-4281-88F3-E224AB4EEE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64B2FFC-730B-47D0-AFD7-BEB890CF2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10A73A3-4897-4277-AC99-A74B16EEA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1A863DB-304F-46AC-8E28-D03DC9A7B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1EA9110-C355-4792-AD56-BAA4A01235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03F3D46-B240-4C45-8D78-B59F7FA29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B0A706F-3BF2-4841-B449-CF02F3EBFF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72471" cy="6856214"/>
            <a:chOff x="-15736" y="0"/>
            <a:chExt cx="12229962" cy="685621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0F0CB589-37E7-4A0F-B368-A899293C78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76594C7-5C81-49CF-BB5B-6D7BD820D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CA08F64-70EE-4215-9D87-FE6CFE762E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8F8CBEF8-F9B8-4B1B-8666-581D44C929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932E265-5556-F83B-0425-F3E6D8031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86" y="1041401"/>
            <a:ext cx="3468207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 cap="none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Career Day at</a:t>
            </a:r>
            <a:br>
              <a:rPr lang="en-US" sz="3800" kern="1200" cap="none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3800" kern="1200" cap="none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Freemont Elementary!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4715CA4-49A1-435D-92A4-6882CA159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8230" y="3522131"/>
            <a:ext cx="30175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A65E1EFD-4EC1-47C9-A20B-70F7D2157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2578" y="1092199"/>
            <a:ext cx="3747148" cy="4644572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FDF3E2B1-343F-001D-3C70-30DCEC488CB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2" t="20891" r="32700" b="17714"/>
          <a:stretch/>
        </p:blipFill>
        <p:spPr>
          <a:xfrm rot="5400000">
            <a:off x="4673406" y="1270457"/>
            <a:ext cx="1713501" cy="1685589"/>
          </a:xfrm>
          <a:prstGeom prst="rect">
            <a:avLst/>
          </a:prstGeom>
        </p:spPr>
      </p:pic>
      <p:pic>
        <p:nvPicPr>
          <p:cNvPr id="14" name="Picture 13" descr="A picture containing indoor&#10;&#10;Description automatically generated">
            <a:extLst>
              <a:ext uri="{FF2B5EF4-FFF2-40B4-BE49-F238E27FC236}">
                <a16:creationId xmlns:a16="http://schemas.microsoft.com/office/drawing/2014/main" id="{51A6E39B-CDFA-9A88-598E-FE40EAA5B9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1" t="10992" r="16391" b="16879"/>
          <a:stretch/>
        </p:blipFill>
        <p:spPr>
          <a:xfrm rot="5400000">
            <a:off x="4310159" y="3509678"/>
            <a:ext cx="2439994" cy="1685588"/>
          </a:xfrm>
          <a:prstGeom prst="rect">
            <a:avLst/>
          </a:prstGeom>
        </p:spPr>
      </p:pic>
      <p:pic>
        <p:nvPicPr>
          <p:cNvPr id="6" name="Picture 5" descr="A picture containing text, stuffed&#10;&#10;Description automatically generated">
            <a:extLst>
              <a:ext uri="{FF2B5EF4-FFF2-40B4-BE49-F238E27FC236}">
                <a16:creationId xmlns:a16="http://schemas.microsoft.com/office/drawing/2014/main" id="{038EDA08-BEEE-FD90-48BE-9CF8D004CD3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" t="1565" r="-76" b="7458"/>
          <a:stretch/>
        </p:blipFill>
        <p:spPr>
          <a:xfrm rot="5400000">
            <a:off x="6101516" y="1649944"/>
            <a:ext cx="2476869" cy="1689982"/>
          </a:xfrm>
          <a:prstGeom prst="rect">
            <a:avLst/>
          </a:prstGeom>
        </p:spPr>
      </p:pic>
      <p:pic>
        <p:nvPicPr>
          <p:cNvPr id="10" name="Picture 9" descr="A picture containing sky, person, outdoor, standing&#10;&#10;Description automatically generated">
            <a:extLst>
              <a:ext uri="{FF2B5EF4-FFF2-40B4-BE49-F238E27FC236}">
                <a16:creationId xmlns:a16="http://schemas.microsoft.com/office/drawing/2014/main" id="{962DCEED-EECB-2B24-2788-FBA1D000E8F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18" t="16383" r="10897" b="23226"/>
          <a:stretch/>
        </p:blipFill>
        <p:spPr>
          <a:xfrm>
            <a:off x="6496010" y="3890702"/>
            <a:ext cx="1688931" cy="168176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4B61FD-8D48-E9C0-76ED-E667897AC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3256" y="5938374"/>
            <a:ext cx="413375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FB58F4E-C29E-46FB-BC69-9AD7A6DF9B2A}" type="slidenum">
              <a:rPr lang="en-US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12</a:t>
            </a:fld>
            <a:endParaRPr lang="en-US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542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5E66D3F-14EA-4BCD-819B-EEF581746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9D3EDE-CC3B-4573-A04B-26F32F1B2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00D0D4B-CC81-434D-B595-71AA69192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8047919-8C66-4EF3-9979-FB7112EB6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00195C4-7BCF-469C-A003-AC2F0D2F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EE82425-33CD-4CF1-9623-91BECE687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09" y="982132"/>
            <a:ext cx="3601638" cy="1303867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262626"/>
                </a:solidFill>
                <a:latin typeface="Californian FB" panose="0207040306080B030204" pitchFamily="18" charset="0"/>
              </a:rPr>
              <a:t>Field Services</a:t>
            </a:r>
            <a:endParaRPr lang="en-US">
              <a:solidFill>
                <a:srgbClr val="262626"/>
              </a:solidFill>
              <a:latin typeface="Californian FB" panose="0207040306080B0302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D5289D1-D3B7-4C53-823E-280A79C02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2" y="1092200"/>
            <a:ext cx="338775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456CE10-0EE3-4503-ACF3-1D53A6FDB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0809" y="2400639"/>
            <a:ext cx="3601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0809" y="2556932"/>
            <a:ext cx="3601638" cy="33189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Californian FB" panose="0207040306080B030204" pitchFamily="18" charset="0"/>
              </a:rPr>
              <a:t>35 dogs were returned to their owners in the field in January 2025.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Californian FB" panose="0207040306080B030204" pitchFamily="18" charset="0"/>
              </a:rPr>
              <a:t>134 dogs were secured on property by Animal Control Officers in January 2025.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5425" y="5969000"/>
            <a:ext cx="407023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FB58F4E-C29E-46FB-BC69-9AD7A6DF9B2A}" type="slidenum">
              <a:rPr lang="en-US">
                <a:solidFill>
                  <a:srgbClr val="000000"/>
                </a:solidFill>
                <a:latin typeface="Californian FB" panose="0207040306080B030204" pitchFamily="18" charset="0"/>
              </a:rPr>
              <a:pPr>
                <a:spcAft>
                  <a:spcPts val="600"/>
                </a:spcAft>
              </a:pPr>
              <a:t>13</a:t>
            </a:fld>
            <a:endParaRPr lang="en-US">
              <a:solidFill>
                <a:srgbClr val="000000"/>
              </a:solidFill>
              <a:latin typeface="Californian FB" panose="0207040306080B0302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092964"/>
              </p:ext>
            </p:extLst>
          </p:nvPr>
        </p:nvGraphicFramePr>
        <p:xfrm>
          <a:off x="1306928" y="1410208"/>
          <a:ext cx="2412769" cy="3858785"/>
        </p:xfrm>
        <a:graphic>
          <a:graphicData uri="http://schemas.openxmlformats.org/drawingml/2006/table">
            <a:tbl>
              <a:tblPr firstRow="1" bandRow="1">
                <a:noFill/>
                <a:tableStyleId>{BC89EF96-8CEA-46FF-86C4-4CE0E7609802}</a:tableStyleId>
              </a:tblPr>
              <a:tblGrid>
                <a:gridCol w="1199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2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6724">
                <a:tc>
                  <a:txBody>
                    <a:bodyPr/>
                    <a:lstStyle/>
                    <a:p>
                      <a:pPr algn="ctr"/>
                      <a:r>
                        <a:rPr lang="en-US" sz="800" b="0" cap="none" spc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January 2025</a:t>
                      </a:r>
                    </a:p>
                  </a:txBody>
                  <a:tcPr marL="74207" marR="74207" marT="51945" marB="51945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cap="none" spc="0">
                          <a:solidFill>
                            <a:schemeClr val="tx1"/>
                          </a:solidFill>
                        </a:rPr>
                        <a:t>Calls Per Area </a:t>
                      </a:r>
                    </a:p>
                  </a:txBody>
                  <a:tcPr marL="74207" marR="74207" marT="51945" marB="51945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724">
                <a:tc>
                  <a:txBody>
                    <a:bodyPr/>
                    <a:lstStyle/>
                    <a:p>
                      <a:r>
                        <a:rPr lang="en-US" sz="1100" cap="none" spc="0" dirty="0">
                          <a:solidFill>
                            <a:schemeClr val="tx1"/>
                          </a:solidFill>
                        </a:rPr>
                        <a:t>Lake Isabella</a:t>
                      </a:r>
                    </a:p>
                  </a:txBody>
                  <a:tcPr marL="74207" marR="74207" marT="51945" marB="51945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 dirty="0">
                          <a:solidFill>
                            <a:schemeClr val="tx1"/>
                          </a:solidFill>
                        </a:rPr>
                        <a:t>115</a:t>
                      </a:r>
                    </a:p>
                  </a:txBody>
                  <a:tcPr marL="74207" marR="74207" marT="51945" marB="51945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988">
                <a:tc>
                  <a:txBody>
                    <a:bodyPr/>
                    <a:lstStyle/>
                    <a:p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Mojave</a:t>
                      </a:r>
                    </a:p>
                  </a:txBody>
                  <a:tcPr marL="74207" marR="74207" marT="51945" marB="519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cap="none" spc="0" dirty="0">
                          <a:solidFill>
                            <a:schemeClr val="tx1"/>
                          </a:solidFill>
                        </a:rPr>
                        <a:t>160</a:t>
                      </a:r>
                    </a:p>
                  </a:txBody>
                  <a:tcPr marL="74207" marR="74207" marT="51945" marB="519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724"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North County</a:t>
                      </a:r>
                    </a:p>
                  </a:txBody>
                  <a:tcPr marL="74207" marR="74207" marT="51945" marB="51945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 dirty="0">
                          <a:solidFill>
                            <a:schemeClr val="tx1"/>
                          </a:solidFill>
                        </a:rPr>
                        <a:t>73</a:t>
                      </a:r>
                    </a:p>
                  </a:txBody>
                  <a:tcPr marL="74207" marR="74207" marT="51945" marB="51945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988">
                <a:tc>
                  <a:txBody>
                    <a:bodyPr/>
                    <a:lstStyle/>
                    <a:p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Northeast</a:t>
                      </a:r>
                    </a:p>
                  </a:txBody>
                  <a:tcPr marL="74207" marR="74207" marT="51945" marB="519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cap="none" spc="0" dirty="0">
                          <a:solidFill>
                            <a:schemeClr val="tx1"/>
                          </a:solidFill>
                        </a:rPr>
                        <a:t>397</a:t>
                      </a:r>
                    </a:p>
                  </a:txBody>
                  <a:tcPr marL="74207" marR="74207" marT="51945" marB="519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724"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Northwest</a:t>
                      </a:r>
                    </a:p>
                  </a:txBody>
                  <a:tcPr marL="74207" marR="74207" marT="51945" marB="51945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 dirty="0">
                          <a:solidFill>
                            <a:schemeClr val="tx1"/>
                          </a:solidFill>
                        </a:rPr>
                        <a:t>291</a:t>
                      </a:r>
                    </a:p>
                  </a:txBody>
                  <a:tcPr marL="74207" marR="74207" marT="51945" marB="51945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988">
                <a:tc>
                  <a:txBody>
                    <a:bodyPr/>
                    <a:lstStyle/>
                    <a:p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Ridgecrest</a:t>
                      </a:r>
                    </a:p>
                  </a:txBody>
                  <a:tcPr marL="74207" marR="74207" marT="51945" marB="519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cap="none" spc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marL="74207" marR="74207" marT="51945" marB="519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724"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Southeast</a:t>
                      </a:r>
                    </a:p>
                  </a:txBody>
                  <a:tcPr marL="74207" marR="74207" marT="51945" marB="51945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 dirty="0">
                          <a:solidFill>
                            <a:schemeClr val="tx1"/>
                          </a:solidFill>
                        </a:rPr>
                        <a:t>208</a:t>
                      </a:r>
                    </a:p>
                  </a:txBody>
                  <a:tcPr marL="74207" marR="74207" marT="51945" marB="51945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988">
                <a:tc>
                  <a:txBody>
                    <a:bodyPr/>
                    <a:lstStyle/>
                    <a:p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Southwest</a:t>
                      </a:r>
                    </a:p>
                  </a:txBody>
                  <a:tcPr marL="74207" marR="74207" marT="51945" marB="519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cap="none" spc="0" dirty="0">
                          <a:solidFill>
                            <a:schemeClr val="tx1"/>
                          </a:solidFill>
                        </a:rPr>
                        <a:t>170</a:t>
                      </a:r>
                    </a:p>
                  </a:txBody>
                  <a:tcPr marL="74207" marR="74207" marT="51945" marB="519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724"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Taft</a:t>
                      </a:r>
                    </a:p>
                  </a:txBody>
                  <a:tcPr marL="74207" marR="74207" marT="51945" marB="51945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 dirty="0">
                          <a:solidFill>
                            <a:schemeClr val="tx1"/>
                          </a:solidFill>
                        </a:rPr>
                        <a:t>94</a:t>
                      </a:r>
                    </a:p>
                  </a:txBody>
                  <a:tcPr marL="74207" marR="74207" marT="51945" marB="51945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1988">
                <a:tc>
                  <a:txBody>
                    <a:bodyPr/>
                    <a:lstStyle/>
                    <a:p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Tehachapi</a:t>
                      </a:r>
                    </a:p>
                  </a:txBody>
                  <a:tcPr marL="74207" marR="74207" marT="51945" marB="519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cap="none" spc="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 marL="74207" marR="74207" marT="51945" marB="519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6724">
                <a:tc>
                  <a:txBody>
                    <a:bodyPr/>
                    <a:lstStyle/>
                    <a:p>
                      <a:r>
                        <a:rPr lang="en-US" sz="1100" b="1" cap="none" spc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 marL="74207" marR="74207" marT="51945" marB="51945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cap="none" spc="0" dirty="0">
                          <a:solidFill>
                            <a:schemeClr val="tx1"/>
                          </a:solidFill>
                        </a:rPr>
                        <a:t>1,557</a:t>
                      </a:r>
                    </a:p>
                  </a:txBody>
                  <a:tcPr marL="74207" marR="74207" marT="51945" marB="51945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1777">
                <a:tc>
                  <a:txBody>
                    <a:bodyPr/>
                    <a:lstStyle/>
                    <a:p>
                      <a:endParaRPr lang="en-US" sz="1000" b="1" cap="none" spc="0">
                        <a:solidFill>
                          <a:schemeClr val="tx1"/>
                        </a:solidFill>
                      </a:endParaRPr>
                    </a:p>
                  </a:txBody>
                  <a:tcPr marL="74207" marR="74207" marT="51945" marB="519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1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74207" marR="74207" marT="51945" marB="519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113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996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56E41F-B8E0-4D18-B554-FD40260DE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DB31E17-E562-4F82-98D0-858C84120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8BF3B07-5EF6-4E5B-834E-C1398DB60A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DDA1859-D108-4C60-B38B-C85485AB3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498EA77-084B-43CC-B94D-566F1D8E1E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9B16D3F-47E8-419E-9C4E-ED6FC918F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4283" y="1397008"/>
            <a:ext cx="2520579" cy="79163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100" b="1" dirty="0">
                <a:solidFill>
                  <a:srgbClr val="262626"/>
                </a:solidFill>
                <a:latin typeface="Californian FB" panose="0207040306080B030204" pitchFamily="18" charset="0"/>
              </a:rPr>
              <a:t>Field Services-CAF</a:t>
            </a:r>
            <a:endParaRPr lang="en-US" sz="3100" dirty="0">
              <a:solidFill>
                <a:srgbClr val="262626"/>
              </a:solidFill>
              <a:latin typeface="Californian FB" panose="0207040306080B0302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3E937B9-07EE-456A-A31C-41A8866E2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2" y="1092200"/>
            <a:ext cx="4457015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D2308B7-2829-44DD-B213-27EEBDED1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40066" y="2400639"/>
            <a:ext cx="25323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9970" y="2752723"/>
            <a:ext cx="2520578" cy="20150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  <a:latin typeface="Californian FB" panose="0207040306080B030204" pitchFamily="18" charset="0"/>
              </a:rPr>
              <a:t>2 Permits Issued/Inspections Passed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  <a:latin typeface="Californian FB" panose="0207040306080B030204" pitchFamily="18" charset="0"/>
              </a:rPr>
              <a:t>0 Inspection Failed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  <a:latin typeface="Californian FB" panose="0207040306080B030204" pitchFamily="18" charset="0"/>
              </a:rPr>
              <a:t>0 Citations Issued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  <a:latin typeface="Californian FB" panose="0207040306080B030204" pitchFamily="18" charset="0"/>
              </a:rPr>
              <a:t>52 Active CAF Permits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5425" y="5969000"/>
            <a:ext cx="407023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FB58F4E-C29E-46FB-BC69-9AD7A6DF9B2A}" type="slidenum">
              <a:rPr lang="en-US">
                <a:solidFill>
                  <a:srgbClr val="000000"/>
                </a:solidFill>
                <a:latin typeface="Californian FB" panose="0207040306080B030204" pitchFamily="18" charset="0"/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srgbClr val="000000"/>
              </a:solidFill>
              <a:latin typeface="Californian FB" panose="0207040306080B0302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483621"/>
              </p:ext>
            </p:extLst>
          </p:nvPr>
        </p:nvGraphicFramePr>
        <p:xfrm>
          <a:off x="1059512" y="1691098"/>
          <a:ext cx="3959084" cy="3297004"/>
        </p:xfrm>
        <a:graphic>
          <a:graphicData uri="http://schemas.openxmlformats.org/drawingml/2006/table">
            <a:tbl>
              <a:tblPr firstRow="1" bandRow="1">
                <a:noFill/>
                <a:tableStyleId>{BC89EF96-8CEA-46FF-86C4-4CE0E7609802}</a:tableStyleId>
              </a:tblPr>
              <a:tblGrid>
                <a:gridCol w="2655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3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5640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January 2025</a:t>
                      </a:r>
                    </a:p>
                  </a:txBody>
                  <a:tcPr marL="191884" marR="115131" marT="115131" marB="115131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Calls </a:t>
                      </a:r>
                    </a:p>
                  </a:txBody>
                  <a:tcPr marL="191884" marR="115131" marT="115131" marB="1151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640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CAF-Breeder</a:t>
                      </a:r>
                    </a:p>
                  </a:txBody>
                  <a:tcPr marL="191884" marR="115131" marT="115131" marB="115131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191884" marR="115131" marT="115131" marB="1151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640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CAF-Rescue</a:t>
                      </a:r>
                    </a:p>
                  </a:txBody>
                  <a:tcPr marL="191884" marR="115131" marT="115131" marB="115131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191884" marR="115131" marT="115131" marB="1151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640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CAF-Kennel</a:t>
                      </a:r>
                    </a:p>
                  </a:txBody>
                  <a:tcPr marL="191884" marR="115131" marT="115131" marB="115131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191884" marR="115131" marT="115131" marB="1151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640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CAF-Boarding</a:t>
                      </a:r>
                    </a:p>
                  </a:txBody>
                  <a:tcPr marL="191884" marR="115131" marT="115131" marB="115131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191884" marR="115131" marT="115131" marB="1151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5640"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 marL="191884" marR="115131" marT="115131" marB="115131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191884" marR="115131" marT="115131" marB="1151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03164">
                <a:tc>
                  <a:txBody>
                    <a:bodyPr/>
                    <a:lstStyle/>
                    <a:p>
                      <a:endParaRPr lang="en-US" sz="1300" b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91884" marR="115131" marT="115131" marB="115131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91884" marR="115131" marT="115131" marB="1151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113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25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91FA-9794-43F6-9686-51BC71A6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rgbClr val="262626"/>
                </a:solidFill>
              </a:rPr>
              <a:t>Volunteer Program</a:t>
            </a:r>
            <a:br>
              <a:rPr lang="en-US" sz="2800">
                <a:solidFill>
                  <a:srgbClr val="262626"/>
                </a:solidFill>
              </a:rPr>
            </a:br>
            <a:br>
              <a:rPr lang="en-US" sz="2800">
                <a:solidFill>
                  <a:srgbClr val="262626"/>
                </a:solidFill>
              </a:rPr>
            </a:br>
            <a:r>
              <a:rPr lang="en-US" sz="2800" b="1">
                <a:solidFill>
                  <a:srgbClr val="262626"/>
                </a:solidFill>
              </a:rPr>
              <a:t>JANUARY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012DE-B61F-4C12-8428-74A758E5E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1" y="2556932"/>
            <a:ext cx="4692650" cy="33189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875.33 hours of service donated </a:t>
            </a:r>
          </a:p>
          <a:p>
            <a:pPr marL="0" indent="0">
              <a:buNone/>
            </a:pPr>
            <a:r>
              <a:rPr lang="en-US" dirty="0">
                <a:solidFill>
                  <a:srgbClr val="262626"/>
                </a:solidFill>
              </a:rPr>
              <a:t>     in January 2025.</a:t>
            </a:r>
          </a:p>
          <a:p>
            <a:r>
              <a:rPr lang="en-US" dirty="0">
                <a:solidFill>
                  <a:srgbClr val="262626"/>
                </a:solidFill>
              </a:rPr>
              <a:t>45 new volunteers</a:t>
            </a:r>
          </a:p>
          <a:p>
            <a:r>
              <a:rPr lang="en-US" dirty="0">
                <a:solidFill>
                  <a:srgbClr val="262626"/>
                </a:solidFill>
              </a:rPr>
              <a:t>107 active volunteers </a:t>
            </a:r>
          </a:p>
          <a:p>
            <a:r>
              <a:rPr lang="en-US" dirty="0">
                <a:solidFill>
                  <a:srgbClr val="262626"/>
                </a:solidFill>
              </a:rPr>
              <a:t>875.33 hours of service donated </a:t>
            </a:r>
          </a:p>
          <a:p>
            <a:pPr marL="0" indent="0">
              <a:buNone/>
            </a:pPr>
            <a:r>
              <a:rPr lang="en-US" dirty="0">
                <a:solidFill>
                  <a:srgbClr val="262626"/>
                </a:solidFill>
              </a:rPr>
              <a:t>     to date.</a:t>
            </a:r>
          </a:p>
        </p:txBody>
      </p:sp>
      <p:pic>
        <p:nvPicPr>
          <p:cNvPr id="35" name="Graphic 34" descr="Group">
            <a:extLst>
              <a:ext uri="{FF2B5EF4-FFF2-40B4-BE49-F238E27FC236}">
                <a16:creationId xmlns:a16="http://schemas.microsoft.com/office/drawing/2014/main" id="{FB74DBE0-9893-23F4-09C4-2B0E09E80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63769" y="3100102"/>
            <a:ext cx="2054796" cy="2054796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7D163-88AA-4082-8D4F-40CF74EB4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5425" y="5969000"/>
            <a:ext cx="407023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FB58F4E-C29E-46FB-BC69-9AD7A6DF9B2A}" type="slidenum">
              <a:rPr lang="en-US">
                <a:solidFill>
                  <a:srgbClr val="000000"/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598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97" y="469900"/>
            <a:ext cx="2771251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751" y="635508"/>
            <a:ext cx="2523744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0"/>
            <a:ext cx="5653278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Content Placeholder 4">
            <a:extLst>
              <a:ext uri="{FF2B5EF4-FFF2-40B4-BE49-F238E27FC236}">
                <a16:creationId xmlns:a16="http://schemas.microsoft.com/office/drawing/2014/main" id="{1E1C73C3-12EA-A029-B516-9C79F466E2D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55700" y="1905000"/>
          <a:ext cx="4465223" cy="397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13901" y="5969000"/>
            <a:ext cx="407022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FB58F4E-C29E-46FB-BC69-9AD7A6DF9B2A}" type="slidenum">
              <a:rPr lang="en-US" smtClean="0">
                <a:latin typeface="Californian FB" panose="0207040306080B030204" pitchFamily="18" charset="0"/>
              </a:rPr>
              <a:pPr>
                <a:spcAft>
                  <a:spcPts val="600"/>
                </a:spcAft>
              </a:pPr>
              <a:t>16</a:t>
            </a:fld>
            <a:endParaRPr lang="en-US">
              <a:latin typeface="Californian FB" panose="0207040306080B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9EBD8E-12C0-9E20-8F71-827BEBFFF934}"/>
              </a:ext>
            </a:extLst>
          </p:cNvPr>
          <p:cNvSpPr txBox="1"/>
          <p:nvPr/>
        </p:nvSpPr>
        <p:spPr>
          <a:xfrm>
            <a:off x="526161" y="2459504"/>
            <a:ext cx="2438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2025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Year To Date</a:t>
            </a:r>
          </a:p>
        </p:txBody>
      </p:sp>
    </p:spTree>
    <p:extLst>
      <p:ext uri="{BB962C8B-B14F-4D97-AF65-F5344CB8AC3E}">
        <p14:creationId xmlns:p14="http://schemas.microsoft.com/office/powerpoint/2010/main" val="867792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54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7382" y="666795"/>
            <a:ext cx="7149230" cy="552440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458" y="350556"/>
            <a:ext cx="8657084" cy="6156888"/>
          </a:xfrm>
          <a:prstGeom prst="rect">
            <a:avLst/>
          </a:prstGeom>
          <a:noFill/>
          <a:ln w="25400" cap="flat">
            <a:solidFill>
              <a:srgbClr val="4360BF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5425" y="6198410"/>
            <a:ext cx="407023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FB58F4E-C29E-46FB-BC69-9AD7A6DF9B2A}" type="slidenum">
              <a:rPr lang="en-US">
                <a:solidFill>
                  <a:schemeClr val="tx2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545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46801B-29A7-DFF3-6ED9-6DFC313F0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3B1B78-22EC-112A-B3D2-AE93B9160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54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79BE82-41FC-9054-E8BE-500F1BC93E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7382" y="666795"/>
            <a:ext cx="7149230" cy="552440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3E6F71B-1ACD-B101-3DFD-16426A5EC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458" y="350556"/>
            <a:ext cx="8657084" cy="6156888"/>
          </a:xfrm>
          <a:prstGeom prst="rect">
            <a:avLst/>
          </a:prstGeom>
          <a:noFill/>
          <a:ln w="25400" cap="flat">
            <a:solidFill>
              <a:srgbClr val="4360BF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85C07A-49C6-5750-F5F2-2DFF38D8C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5425" y="6198410"/>
            <a:ext cx="407023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FB58F4E-C29E-46FB-BC69-9AD7A6DF9B2A}" type="slidenum">
              <a:rPr lang="en-US">
                <a:solidFill>
                  <a:schemeClr val="tx2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18</a:t>
            </a:fld>
            <a:endParaRPr lang="en-US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944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4603" y="496088"/>
            <a:ext cx="2867411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009" y="609600"/>
            <a:ext cx="2664004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699" y="1055077"/>
            <a:ext cx="1899682" cy="4794578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262626"/>
                </a:solidFill>
                <a:latin typeface="Californian FB" panose="0207040306080B030204" pitchFamily="18" charset="0"/>
              </a:rPr>
              <a:t>Program Highlights:</a:t>
            </a:r>
            <a:br>
              <a:rPr lang="en-US" sz="2800" dirty="0">
                <a:solidFill>
                  <a:srgbClr val="262626"/>
                </a:solidFill>
                <a:latin typeface="Californian FB" panose="0207040306080B030204" pitchFamily="18" charset="0"/>
              </a:rPr>
            </a:br>
            <a:r>
              <a:rPr lang="en-US" sz="2000" dirty="0">
                <a:solidFill>
                  <a:srgbClr val="262626"/>
                </a:solidFill>
                <a:latin typeface="Californian FB" panose="0207040306080B030204" pitchFamily="18" charset="0"/>
              </a:rPr>
              <a:t>January 2025</a:t>
            </a:r>
            <a:endParaRPr lang="en-US" sz="2800" dirty="0">
              <a:solidFill>
                <a:srgbClr val="262626"/>
              </a:solidFill>
              <a:latin typeface="Californian FB" panose="0207040306080B030204" pitchFamily="18" charset="0"/>
            </a:endParaRPr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9039" y="-2"/>
            <a:ext cx="5654961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/>
          </p:cNvSpPr>
          <p:nvPr/>
        </p:nvSpPr>
        <p:spPr>
          <a:xfrm>
            <a:off x="8295713" y="6077093"/>
            <a:ext cx="242497" cy="171307"/>
          </a:xfrm>
          <a:prstGeom prst="rect">
            <a:avLst/>
          </a:prstGeom>
        </p:spPr>
        <p:txBody>
          <a:bodyPr/>
          <a:lstStyle/>
          <a:p>
            <a:pPr defTabSz="278892">
              <a:spcAft>
                <a:spcPts val="600"/>
              </a:spcAft>
            </a:pPr>
            <a:fld id="{7FB58F4E-C29E-46FB-BC69-9AD7A6DF9B2A}" type="slidenum">
              <a:rPr lang="en-US" sz="1098" kern="1200">
                <a:solidFill>
                  <a:schemeClr val="tx1"/>
                </a:solidFill>
                <a:latin typeface="Californian FB" panose="0207040306080B030204" pitchFamily="18" charset="0"/>
                <a:ea typeface="+mn-ea"/>
                <a:cs typeface="+mn-cs"/>
              </a:rPr>
              <a:pPr defTabSz="278892">
                <a:spcAft>
                  <a:spcPts val="600"/>
                </a:spcAft>
              </a:pPr>
              <a:t>2</a:t>
            </a:fld>
            <a:endParaRPr lang="en-US" dirty="0">
              <a:latin typeface="Californian FB" panose="0207040306080B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21734" y="2126775"/>
            <a:ext cx="2008962" cy="317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78892">
              <a:spcAft>
                <a:spcPts val="600"/>
              </a:spcAft>
            </a:pPr>
            <a:r>
              <a:rPr lang="en-US" sz="1464" b="1" kern="1200" dirty="0"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Foster</a:t>
            </a:r>
            <a:endParaRPr lang="en-US" sz="2400" b="1" dirty="0">
              <a:latin typeface="Californian FB" panose="0207040306080B03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275973" y="2439821"/>
            <a:ext cx="4155336" cy="42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3284" indent="-171450" defTabSz="557784">
              <a:buClrTx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Californian FB" panose="0207040306080B030204" pitchFamily="18" charset="0"/>
              </a:rPr>
              <a:t>24</a:t>
            </a:r>
            <a:r>
              <a:rPr lang="en-US" sz="1000" kern="1200" dirty="0">
                <a:solidFill>
                  <a:schemeClr val="tx1"/>
                </a:solidFill>
                <a:latin typeface="Californian FB" panose="0207040306080B030204" pitchFamily="18" charset="0"/>
                <a:ea typeface="+mn-ea"/>
                <a:cs typeface="+mn-cs"/>
              </a:rPr>
              <a:t> dogs, 74 puppies, </a:t>
            </a:r>
            <a:r>
              <a:rPr lang="en-US" sz="1000" dirty="0">
                <a:solidFill>
                  <a:schemeClr val="tx1"/>
                </a:solidFill>
                <a:latin typeface="Californian FB" panose="0207040306080B030204" pitchFamily="18" charset="0"/>
              </a:rPr>
              <a:t>1</a:t>
            </a:r>
            <a:r>
              <a:rPr lang="en-US" sz="1000" kern="1200" dirty="0">
                <a:solidFill>
                  <a:schemeClr val="tx1"/>
                </a:solidFill>
                <a:latin typeface="Californian FB" panose="0207040306080B030204" pitchFamily="18" charset="0"/>
                <a:ea typeface="+mn-ea"/>
                <a:cs typeface="+mn-cs"/>
              </a:rPr>
              <a:t> cats and </a:t>
            </a:r>
            <a:r>
              <a:rPr lang="en-US" sz="1000" dirty="0">
                <a:solidFill>
                  <a:schemeClr val="tx1"/>
                </a:solidFill>
                <a:latin typeface="Californian FB" panose="0207040306080B030204" pitchFamily="18" charset="0"/>
              </a:rPr>
              <a:t>17</a:t>
            </a:r>
            <a:r>
              <a:rPr lang="en-US" sz="1000" kern="1200" dirty="0">
                <a:solidFill>
                  <a:schemeClr val="tx1"/>
                </a:solidFill>
                <a:latin typeface="Californian FB" panose="0207040306080B030204" pitchFamily="18" charset="0"/>
                <a:ea typeface="+mn-ea"/>
                <a:cs typeface="+mn-cs"/>
              </a:rPr>
              <a:t> kittens entered the Department’s Foster Care Program for a total of 116 animals in the months January 2025</a:t>
            </a:r>
            <a:r>
              <a:rPr lang="en-US" sz="1000" dirty="0">
                <a:solidFill>
                  <a:schemeClr val="tx1"/>
                </a:solidFill>
                <a:latin typeface="Californian FB" panose="0207040306080B030204" pitchFamily="18" charset="0"/>
              </a:rPr>
              <a:t>.</a:t>
            </a:r>
          </a:p>
          <a:p>
            <a:pPr marL="213284" indent="-171450" defTabSz="557784">
              <a:buClrTx/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  <a:latin typeface="Californian FB" panose="0207040306080B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21734" y="2964394"/>
            <a:ext cx="1429142" cy="317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78892">
              <a:spcAft>
                <a:spcPts val="600"/>
              </a:spcAft>
            </a:pPr>
            <a:r>
              <a:rPr lang="en-US" sz="1464" b="1" kern="1200" dirty="0"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TNR</a:t>
            </a:r>
            <a:endParaRPr lang="en-US" sz="2400" b="1" dirty="0">
              <a:latin typeface="Californian FB" panose="0207040306080B03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294844" y="3291434"/>
            <a:ext cx="4155336" cy="566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3284" indent="-171450" defTabSz="557784">
              <a:buClrTx/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tx1"/>
                </a:solidFill>
                <a:latin typeface="Californian FB" panose="0207040306080B030204" pitchFamily="18" charset="0"/>
                <a:ea typeface="+mn-ea"/>
                <a:cs typeface="+mn-cs"/>
              </a:rPr>
              <a:t>183 cats were spayed or neutered and released in </a:t>
            </a:r>
            <a:r>
              <a:rPr lang="en-US" sz="1000" dirty="0">
                <a:solidFill>
                  <a:schemeClr val="tx1"/>
                </a:solidFill>
                <a:latin typeface="Californian FB" panose="0207040306080B030204" pitchFamily="18" charset="0"/>
              </a:rPr>
              <a:t>January 2025</a:t>
            </a:r>
            <a:r>
              <a:rPr lang="en-US" sz="1000" kern="1200" dirty="0">
                <a:solidFill>
                  <a:schemeClr val="tx1"/>
                </a:solidFill>
                <a:latin typeface="Californian FB" panose="0207040306080B030204" pitchFamily="18" charset="0"/>
                <a:ea typeface="+mn-ea"/>
                <a:cs typeface="+mn-cs"/>
              </a:rPr>
              <a:t>. Year-to-date, 183 cats have gone through the program, and since 2013 </a:t>
            </a:r>
            <a:r>
              <a:rPr lang="en-US" sz="1000" dirty="0">
                <a:solidFill>
                  <a:schemeClr val="tx1"/>
                </a:solidFill>
                <a:latin typeface="Californian FB" panose="0207040306080B030204" pitchFamily="18" charset="0"/>
              </a:rPr>
              <a:t>23,411</a:t>
            </a:r>
            <a:r>
              <a:rPr lang="en-US" sz="1000" kern="1200" dirty="0">
                <a:solidFill>
                  <a:schemeClr val="tx1"/>
                </a:solidFill>
                <a:latin typeface="Californian FB" panose="0207040306080B030204" pitchFamily="18" charset="0"/>
                <a:ea typeface="+mn-ea"/>
                <a:cs typeface="+mn-cs"/>
              </a:rPr>
              <a:t> cats have been spayed or neutered, and returned to field</a:t>
            </a:r>
            <a:r>
              <a:rPr lang="en-US" sz="732" kern="1200" dirty="0">
                <a:solidFill>
                  <a:schemeClr val="tx1"/>
                </a:solidFill>
                <a:latin typeface="Californian FB" panose="0207040306080B030204" pitchFamily="18" charset="0"/>
                <a:ea typeface="+mn-ea"/>
                <a:cs typeface="+mn-cs"/>
              </a:rPr>
              <a:t>.</a:t>
            </a:r>
            <a:endParaRPr lang="en-US" sz="1200" dirty="0">
              <a:solidFill>
                <a:schemeClr val="tx1"/>
              </a:solidFill>
              <a:latin typeface="Californian FB" panose="0207040306080B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21734" y="3805354"/>
            <a:ext cx="1849622" cy="317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78892">
              <a:spcAft>
                <a:spcPts val="600"/>
              </a:spcAft>
            </a:pPr>
            <a:r>
              <a:rPr lang="en-US" sz="1464" b="1" kern="1200" dirty="0"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Adoption</a:t>
            </a:r>
            <a:endParaRPr lang="en-US" sz="2400" b="1" dirty="0">
              <a:latin typeface="Californian FB" panose="0207040306080B03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294844" y="4132395"/>
            <a:ext cx="4243366" cy="513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3284" indent="-171450" defTabSz="557784">
              <a:buClrTx/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tx1"/>
                </a:solidFill>
                <a:latin typeface="Californian FB" panose="0207040306080B030204" pitchFamily="18" charset="0"/>
                <a:ea typeface="+mn-ea"/>
                <a:cs typeface="+mn-cs"/>
              </a:rPr>
              <a:t>176 dogs, 93 puppies, </a:t>
            </a:r>
            <a:r>
              <a:rPr lang="en-US" sz="1000" dirty="0">
                <a:solidFill>
                  <a:schemeClr val="tx1"/>
                </a:solidFill>
                <a:latin typeface="Californian FB" panose="0207040306080B030204" pitchFamily="18" charset="0"/>
              </a:rPr>
              <a:t>20</a:t>
            </a:r>
            <a:r>
              <a:rPr lang="en-US" sz="1000" kern="1200" dirty="0">
                <a:solidFill>
                  <a:schemeClr val="tx1"/>
                </a:solidFill>
                <a:latin typeface="Californian FB" panose="0207040306080B030204" pitchFamily="18" charset="0"/>
                <a:ea typeface="+mn-ea"/>
                <a:cs typeface="+mn-cs"/>
              </a:rPr>
              <a:t> cats, and 68 kittens under 5 months of age were adopted for a total of 357 animals adopted from Kern County Animal Shelters in </a:t>
            </a:r>
            <a:r>
              <a:rPr lang="en-US" sz="1000" dirty="0">
                <a:solidFill>
                  <a:schemeClr val="tx1"/>
                </a:solidFill>
                <a:latin typeface="Californian FB" panose="0207040306080B030204" pitchFamily="18" charset="0"/>
              </a:rPr>
              <a:t>January 2025</a:t>
            </a:r>
            <a:r>
              <a:rPr lang="en-US" sz="1000" kern="1200" dirty="0">
                <a:solidFill>
                  <a:schemeClr val="tx1"/>
                </a:solidFill>
                <a:latin typeface="Californian FB" panose="0207040306080B030204" pitchFamily="18" charset="0"/>
                <a:ea typeface="+mn-ea"/>
                <a:cs typeface="+mn-cs"/>
              </a:rPr>
              <a:t>.</a:t>
            </a:r>
            <a:endParaRPr lang="en-US" sz="1000" dirty="0">
              <a:solidFill>
                <a:schemeClr val="tx1"/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996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473" y="484632"/>
            <a:ext cx="8417053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03315" y="796374"/>
            <a:ext cx="7937369" cy="880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400" b="1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January 2025 Vaccinations</a:t>
            </a:r>
            <a:endParaRPr lang="en-US" sz="4400" b="1" dirty="0">
              <a:ln w="3175" cmpd="sng">
                <a:noFill/>
              </a:ln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8060" y="648377"/>
            <a:ext cx="8167878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9144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858218" y="3522551"/>
            <a:ext cx="3427562" cy="21694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457200">
              <a:spcAft>
                <a:spcPts val="600"/>
              </a:spcAft>
              <a:buSzPct val="115000"/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sz="3600" dirty="0">
                <a:solidFill>
                  <a:schemeClr val="tx1"/>
                </a:solidFill>
              </a:rPr>
              <a:t>383 Rabies</a:t>
            </a:r>
          </a:p>
          <a:p>
            <a:pPr lvl="1" defTabSz="457200">
              <a:spcAft>
                <a:spcPts val="600"/>
              </a:spcAft>
              <a:buSzPct val="115000"/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sz="3600" dirty="0">
                <a:solidFill>
                  <a:schemeClr val="tx1"/>
                </a:solidFill>
              </a:rPr>
              <a:t>182 DHPP</a:t>
            </a:r>
          </a:p>
          <a:p>
            <a:pPr lvl="1" defTabSz="457200">
              <a:spcAft>
                <a:spcPts val="600"/>
              </a:spcAft>
              <a:buSzPct val="115000"/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sz="3600" dirty="0">
                <a:solidFill>
                  <a:schemeClr val="tx1"/>
                </a:solidFill>
              </a:rPr>
              <a:t>214 FVRCP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765425" y="5969000"/>
            <a:ext cx="407023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FB58F4E-C29E-46FB-BC69-9AD7A6DF9B2A}" type="slidenum">
              <a:rPr lang="en-US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3</a:t>
            </a:fld>
            <a:endParaRPr lang="en-US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A963EB-FA2A-F8D2-5670-DB83840A9556}"/>
              </a:ext>
            </a:extLst>
          </p:cNvPr>
          <p:cNvSpPr txBox="1"/>
          <p:nvPr/>
        </p:nvSpPr>
        <p:spPr>
          <a:xfrm>
            <a:off x="175068" y="2681911"/>
            <a:ext cx="8793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All vaccines administered at low-cost spay/neuter clinics.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92146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91FA-9794-43F6-9686-51BC71A6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b="1" dirty="0">
                <a:solidFill>
                  <a:schemeClr val="tx1"/>
                </a:solidFill>
              </a:rPr>
              <a:t>JANUARY 2025</a:t>
            </a:r>
            <a:br>
              <a:rPr lang="en-US" sz="2200" dirty="0">
                <a:solidFill>
                  <a:schemeClr val="tx1"/>
                </a:solidFill>
              </a:rPr>
            </a:br>
            <a:br>
              <a:rPr lang="en-US" sz="2200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>Spay/Neuter Program</a:t>
            </a:r>
            <a:br>
              <a:rPr lang="en-US" sz="2200" dirty="0">
                <a:solidFill>
                  <a:schemeClr val="tx1"/>
                </a:solidFill>
              </a:rPr>
            </a:br>
            <a:r>
              <a:rPr lang="en-US" sz="2200" b="1" dirty="0">
                <a:solidFill>
                  <a:schemeClr val="tx1"/>
                </a:solidFill>
              </a:rPr>
              <a:t>734 </a:t>
            </a:r>
            <a:r>
              <a:rPr lang="en-US" sz="2200" dirty="0">
                <a:solidFill>
                  <a:schemeClr val="tx1"/>
                </a:solidFill>
              </a:rPr>
              <a:t>Animals Altered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7D163-88AA-4082-8D4F-40CF74EB4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5425" y="5969000"/>
            <a:ext cx="407023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FB58F4E-C29E-46FB-BC69-9AD7A6DF9B2A}" type="slidenum">
              <a:rPr lang="en-US">
                <a:solidFill>
                  <a:srgbClr val="000000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3F1EBA5B-64F8-8772-D2E7-230E758583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5692851"/>
              </p:ext>
            </p:extLst>
          </p:nvPr>
        </p:nvGraphicFramePr>
        <p:xfrm>
          <a:off x="971550" y="2772384"/>
          <a:ext cx="72008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13357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4958B8-57B6-4B37-8A18-D54A32EC2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1" b="4791"/>
          <a:stretch/>
        </p:blipFill>
        <p:spPr>
          <a:xfrm rot="10800000">
            <a:off x="364603" y="488137"/>
            <a:ext cx="8420582" cy="588329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7E4A740-3A69-42A5-8AC0-3905D518F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009" y="609600"/>
            <a:ext cx="8229600" cy="5638800"/>
          </a:xfrm>
          <a:prstGeom prst="rect">
            <a:avLst/>
          </a:prstGeom>
          <a:noFill/>
          <a:ln w="15875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283C010-53D7-404B-9300-DB1BAE1EA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9176000" cy="658368"/>
            <a:chOff x="-18288" y="3128956"/>
            <a:chExt cx="12234672" cy="658368"/>
          </a:xfrm>
        </p:grpSpPr>
        <p:sp useBgFill="1">
          <p:nvSpPr>
            <p:cNvPr id="14" name="Rounded Rectangle 21">
              <a:extLst>
                <a:ext uri="{FF2B5EF4-FFF2-40B4-BE49-F238E27FC236}">
                  <a16:creationId xmlns:a16="http://schemas.microsoft.com/office/drawing/2014/main" id="{DFC03671-D6D3-4BA9-AD3E-6ADE11D07C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FD51935-8C23-4BCB-987B-F5AC9E3D9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16" name="Rounded Rectangle 27">
              <a:extLst>
                <a:ext uri="{FF2B5EF4-FFF2-40B4-BE49-F238E27FC236}">
                  <a16:creationId xmlns:a16="http://schemas.microsoft.com/office/drawing/2014/main" id="{72D5A197-23EF-4751-9E72-FEB79910E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DD7E4D1-EC3E-4109-9647-9E6652A92D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5425" y="5969000"/>
            <a:ext cx="407023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FB58F4E-C29E-46FB-BC69-9AD7A6DF9B2A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013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08141C-08B6-8BD1-266D-40D0B2501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2E64E3-8A31-FF9E-BCF7-9F0908BF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4CAB2B-2F71-AE0B-F7BE-BEA6CA6619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1" b="4791"/>
          <a:stretch/>
        </p:blipFill>
        <p:spPr>
          <a:xfrm rot="10800000">
            <a:off x="364603" y="488137"/>
            <a:ext cx="8420582" cy="588329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440AFF0-77F6-6113-B8FD-E8383D256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009" y="609600"/>
            <a:ext cx="8229600" cy="5638800"/>
          </a:xfrm>
          <a:prstGeom prst="rect">
            <a:avLst/>
          </a:prstGeom>
          <a:noFill/>
          <a:ln w="15875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7F85C35-13C8-6DB4-746A-7F1142ECC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9176000" cy="658368"/>
            <a:chOff x="-18288" y="3128956"/>
            <a:chExt cx="12234672" cy="658368"/>
          </a:xfrm>
        </p:grpSpPr>
        <p:sp useBgFill="1">
          <p:nvSpPr>
            <p:cNvPr id="14" name="Rounded Rectangle 21">
              <a:extLst>
                <a:ext uri="{FF2B5EF4-FFF2-40B4-BE49-F238E27FC236}">
                  <a16:creationId xmlns:a16="http://schemas.microsoft.com/office/drawing/2014/main" id="{2B10E693-DE03-BFDF-7156-1AB8427E7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8CAF486-92B0-8EFD-F8D3-6114504DB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16" name="Rounded Rectangle 27">
              <a:extLst>
                <a:ext uri="{FF2B5EF4-FFF2-40B4-BE49-F238E27FC236}">
                  <a16:creationId xmlns:a16="http://schemas.microsoft.com/office/drawing/2014/main" id="{B8E2FA23-9394-58FF-4F0C-BBC1211DC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3CF3B6D-F6BF-A77B-008B-322D0A29FD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A6D57D-F83B-58A6-9CDE-29E81B31E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5425" y="5969000"/>
            <a:ext cx="407023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FB58F4E-C29E-46FB-BC69-9AD7A6DF9B2A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836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3FEEE78B-6EC9-4EE6-B42A-C56FE0583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2700" y="0"/>
            <a:ext cx="9173369" cy="6856214"/>
            <a:chOff x="-16934" y="0"/>
            <a:chExt cx="12231160" cy="6856214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2989D3D0-25DB-4F46-A08D-5FA66FBFDF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2F2E3AD-002C-47F6-A7F8-7D07CE2BA9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9F26D44A-571B-4B37-B312-F1EB96D077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8912A71A-A72B-4A6F-92A9-2B170CE422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82A5FDC-0CB0-426A-A974-5B7A646F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C10CC07B-CA4C-49F7-A1FF-F96DA96FF4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0BFC893-4B6A-49DA-9D35-814AA290F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9172471" cy="6856214"/>
            <a:chOff x="-15736" y="0"/>
            <a:chExt cx="12229962" cy="6856214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37CB0CB7-8936-4E39-95D5-BD8089D2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CE6B77F-724B-480C-935D-C0719D508C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7CF864C1-2CA0-4240-AFD7-FEC8A1822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8993CC9D-D4D1-48BB-84CE-02F0878983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57EB4B9-A79A-8BBB-D4D5-79B135C07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964" y="4404852"/>
            <a:ext cx="7492258" cy="105474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January Promotion:</a:t>
            </a:r>
            <a:br>
              <a:rPr lang="en-US" sz="3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3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$10 Adoptions</a:t>
            </a:r>
            <a:endParaRPr lang="en-US" sz="3400" kern="1200" cap="none" dirty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D0E6809-DFB9-49E1-96CD-62D9E900E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8314" y="1092200"/>
            <a:ext cx="6722076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A889DD-810B-9901-83D9-3A99D226F7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332377" y="1619565"/>
            <a:ext cx="2073616" cy="2073616"/>
          </a:xfrm>
          <a:prstGeom prst="rect">
            <a:avLst/>
          </a:prstGeom>
        </p:spPr>
      </p:pic>
      <p:pic>
        <p:nvPicPr>
          <p:cNvPr id="5" name="Picture 4" descr="A picture containing text, dog, black, white&#10;&#10;Description automatically generated">
            <a:extLst>
              <a:ext uri="{FF2B5EF4-FFF2-40B4-BE49-F238E27FC236}">
                <a16:creationId xmlns:a16="http://schemas.microsoft.com/office/drawing/2014/main" id="{64973D55-490E-C913-8680-B63F1F354F0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749" y="1603717"/>
            <a:ext cx="2105312" cy="21053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DC30F2-9911-91A2-A649-C87530FA83A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720910" y="1613664"/>
            <a:ext cx="2085418" cy="2085418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714A049-40FE-4FF6-9176-06ADCD274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23060" y="5518838"/>
            <a:ext cx="58978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009AFA-4429-4A50-E6FB-195E5A50C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3256" y="5934456"/>
            <a:ext cx="413375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FB58F4E-C29E-46FB-BC69-9AD7A6DF9B2A}" type="slidenum">
              <a:rPr lang="en-US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7</a:t>
            </a:fld>
            <a:endParaRPr lang="en-US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545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roup 257">
            <a:extLst>
              <a:ext uri="{FF2B5EF4-FFF2-40B4-BE49-F238E27FC236}">
                <a16:creationId xmlns:a16="http://schemas.microsoft.com/office/drawing/2014/main" id="{3FEEE78B-6EC9-4EE6-B42A-C56FE0583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2700" y="0"/>
            <a:ext cx="9173369" cy="6856214"/>
            <a:chOff x="-16934" y="0"/>
            <a:chExt cx="12231160" cy="6856214"/>
          </a:xfrm>
        </p:grpSpPr>
        <p:pic>
          <p:nvPicPr>
            <p:cNvPr id="259" name="Picture 258">
              <a:extLst>
                <a:ext uri="{FF2B5EF4-FFF2-40B4-BE49-F238E27FC236}">
                  <a16:creationId xmlns:a16="http://schemas.microsoft.com/office/drawing/2014/main" id="{2989D3D0-25DB-4F46-A08D-5FA66FBFDF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82F2E3AD-002C-47F6-A7F8-7D07CE2BA9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261" name="Picture 260">
              <a:extLst>
                <a:ext uri="{FF2B5EF4-FFF2-40B4-BE49-F238E27FC236}">
                  <a16:creationId xmlns:a16="http://schemas.microsoft.com/office/drawing/2014/main" id="{9F26D44A-571B-4B37-B312-F1EB96D077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62" name="Picture 261">
              <a:extLst>
                <a:ext uri="{FF2B5EF4-FFF2-40B4-BE49-F238E27FC236}">
                  <a16:creationId xmlns:a16="http://schemas.microsoft.com/office/drawing/2014/main" id="{8912A71A-A72B-4A6F-92A9-2B170CE422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A82A5FDC-0CB0-426A-A974-5B7A646F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66" name="Rectangle 265">
            <a:extLst>
              <a:ext uri="{FF2B5EF4-FFF2-40B4-BE49-F238E27FC236}">
                <a16:creationId xmlns:a16="http://schemas.microsoft.com/office/drawing/2014/main" id="{C10CC07B-CA4C-49F7-A1FF-F96DA96FF4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60BFC893-4B6A-49DA-9D35-814AA290F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9172471" cy="6856214"/>
            <a:chOff x="-15736" y="0"/>
            <a:chExt cx="12229962" cy="6856214"/>
          </a:xfrm>
        </p:grpSpPr>
        <p:pic>
          <p:nvPicPr>
            <p:cNvPr id="269" name="Picture 268">
              <a:extLst>
                <a:ext uri="{FF2B5EF4-FFF2-40B4-BE49-F238E27FC236}">
                  <a16:creationId xmlns:a16="http://schemas.microsoft.com/office/drawing/2014/main" id="{37CB0CB7-8936-4E39-95D5-BD8089D2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8CE6B77F-724B-480C-935D-C0719D508C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271" name="Picture 270">
              <a:extLst>
                <a:ext uri="{FF2B5EF4-FFF2-40B4-BE49-F238E27FC236}">
                  <a16:creationId xmlns:a16="http://schemas.microsoft.com/office/drawing/2014/main" id="{7CF864C1-2CA0-4240-AFD7-FEC8A1822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72" name="Picture 271">
              <a:extLst>
                <a:ext uri="{FF2B5EF4-FFF2-40B4-BE49-F238E27FC236}">
                  <a16:creationId xmlns:a16="http://schemas.microsoft.com/office/drawing/2014/main" id="{8993CC9D-D4D1-48BB-84CE-02F0878983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371529-29F6-ECBE-530B-AA9AE111C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964" y="4404852"/>
            <a:ext cx="7492258" cy="105474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Streets of Bakersfield:</a:t>
            </a:r>
            <a:br>
              <a:rPr lang="en-US" sz="3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3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Doggy Day Out and Sleepovers</a:t>
            </a:r>
            <a:endParaRPr lang="en-US" sz="3400" kern="1200" cap="none" dirty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7D0E6809-DFB9-49E1-96CD-62D9E900E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8314" y="1092200"/>
            <a:ext cx="6722076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B43F8E-2FCE-75CF-4D38-FE61446DA7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5458" y="1797051"/>
            <a:ext cx="2073616" cy="173830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21A09F8-CD07-FD31-4A5E-5A2E411B685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r="2326"/>
          <a:stretch/>
        </p:blipFill>
        <p:spPr>
          <a:xfrm>
            <a:off x="3649830" y="1741594"/>
            <a:ext cx="2105312" cy="18492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E296AB-0BE7-C807-E7B1-C1C21DB1B10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7400" y="1741594"/>
            <a:ext cx="1780537" cy="1780537"/>
          </a:xfrm>
          <a:prstGeom prst="rect">
            <a:avLst/>
          </a:prstGeom>
        </p:spPr>
      </p:pic>
      <p:cxnSp>
        <p:nvCxnSpPr>
          <p:cNvPr id="276" name="Straight Connector 275">
            <a:extLst>
              <a:ext uri="{FF2B5EF4-FFF2-40B4-BE49-F238E27FC236}">
                <a16:creationId xmlns:a16="http://schemas.microsoft.com/office/drawing/2014/main" id="{5714A049-40FE-4FF6-9176-06ADCD274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23060" y="5518838"/>
            <a:ext cx="58978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DB724C-FC09-E4EF-F488-22C5808C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3256" y="5934456"/>
            <a:ext cx="413375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FB58F4E-C29E-46FB-BC69-9AD7A6DF9B2A}" type="slidenum">
              <a:rPr lang="en-US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8</a:t>
            </a:fld>
            <a:endParaRPr lang="en-US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25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40897D5-E182-4DD4-9255-96746D902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C0FD0553-AEA5-4A61-8728-50405BB68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C3FA24DB-9246-4DB0-B2B6-3CD25F01D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AC840120-3AFB-4334-ABD7-311E2731BF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558152D2-87B8-435C-B89E-A05DA793F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3193E6E1-8D9B-4B05-9EE5-B27FB1AA3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126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05" name="Rectangle 104">
            <a:extLst>
              <a:ext uri="{FF2B5EF4-FFF2-40B4-BE49-F238E27FC236}">
                <a16:creationId xmlns:a16="http://schemas.microsoft.com/office/drawing/2014/main" id="{AB009EAA-F670-4D42-8911-6A21B1F65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80206C9E-7738-444F-A788-ED23F4EDD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B8DC4A6B-1E68-43BA-B47E-0B0C776F56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CCB474FC-CC12-46CA-8EF1-F654805279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33EE96D9-8AE9-44F2-91DD-FD9889F74F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C7D798CA-E264-49B2-B648-CE3C104A1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371529-29F6-ECBE-530B-AA9AE111C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546" y="2744667"/>
            <a:ext cx="3564470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Adoption events in the community…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A3BD8BA9-5094-40E2-8C0D-0D5249710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3" y="1092200"/>
            <a:ext cx="3732370" cy="4659376"/>
          </a:xfrm>
          <a:prstGeom prst="rect">
            <a:avLst/>
          </a:prstGeom>
          <a:solidFill>
            <a:schemeClr val="bg2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651AFF08-2660-4C5B-80A0-4CF0F7DB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5406" y="1254051"/>
            <a:ext cx="1881489" cy="2094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3F4BB5F-9C55-2630-CE79-07F53A107E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8879" y="1700243"/>
            <a:ext cx="1383891" cy="1160113"/>
          </a:xfrm>
          <a:prstGeom prst="rect">
            <a:avLst/>
          </a:prstGeom>
        </p:spPr>
      </p:pic>
      <p:sp>
        <p:nvSpPr>
          <p:cNvPr id="110" name="Rectangle 109">
            <a:extLst>
              <a:ext uri="{FF2B5EF4-FFF2-40B4-BE49-F238E27FC236}">
                <a16:creationId xmlns:a16="http://schemas.microsoft.com/office/drawing/2014/main" id="{D1806480-925F-4DC7-B73F-16E710A81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19765" y="1254051"/>
            <a:ext cx="1510314" cy="1507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0899F24-E558-AC52-CE93-132DE39919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7185" y="1551803"/>
            <a:ext cx="1059269" cy="887982"/>
          </a:xfrm>
          <a:prstGeom prst="rect">
            <a:avLst/>
          </a:prstGeom>
        </p:spPr>
      </p:pic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C657E24-673F-4631-943F-4F2814C59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5463" y="2400639"/>
            <a:ext cx="32918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564766E3-106B-4330-A3FD-48DBCCBB6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5406" y="3509434"/>
            <a:ext cx="1881489" cy="2086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92C9EFD-C156-94F1-B213-A285FAB018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7269" y="4088734"/>
            <a:ext cx="1107113" cy="928090"/>
          </a:xfrm>
          <a:prstGeom prst="rect">
            <a:avLst/>
          </a:prstGeom>
        </p:spPr>
      </p:pic>
      <p:sp>
        <p:nvSpPr>
          <p:cNvPr id="102" name="Rectangle 101">
            <a:extLst>
              <a:ext uri="{FF2B5EF4-FFF2-40B4-BE49-F238E27FC236}">
                <a16:creationId xmlns:a16="http://schemas.microsoft.com/office/drawing/2014/main" id="{BAAD6469-661E-41B8-A999-5CCAA8CBF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32518" y="2917369"/>
            <a:ext cx="1497561" cy="2678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C22D832-F270-DDC4-C504-91CB43E7C75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4420" y="3640662"/>
            <a:ext cx="1264800" cy="12648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DB724C-FC09-E4EF-F488-22C5808C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5425" y="5934456"/>
            <a:ext cx="407023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FB58F4E-C29E-46FB-BC69-9AD7A6DF9B2A}" type="slidenum">
              <a:rPr lang="en-US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9</a:t>
            </a:fld>
            <a:endParaRPr lang="en-US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94994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123172</TotalTime>
  <Words>475</Words>
  <Application>Microsoft Office PowerPoint</Application>
  <PresentationFormat>On-screen Show (4:3)</PresentationFormat>
  <Paragraphs>136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Californian FB</vt:lpstr>
      <vt:lpstr>Century Gothic</vt:lpstr>
      <vt:lpstr>Garamond</vt:lpstr>
      <vt:lpstr>Organic</vt:lpstr>
      <vt:lpstr>Kern County Animal Services</vt:lpstr>
      <vt:lpstr>Program Highlights: January 2025</vt:lpstr>
      <vt:lpstr>PowerPoint Presentation</vt:lpstr>
      <vt:lpstr>JANUARY 2025  Spay/Neuter Program 734 Animals Altered</vt:lpstr>
      <vt:lpstr>PowerPoint Presentation</vt:lpstr>
      <vt:lpstr>PowerPoint Presentation</vt:lpstr>
      <vt:lpstr>January Promotion: $10 Adoptions</vt:lpstr>
      <vt:lpstr>Streets of Bakersfield: Doggy Day Out and Sleepovers</vt:lpstr>
      <vt:lpstr>Adoption events in the community…</vt:lpstr>
      <vt:lpstr>Adoption events in the community…</vt:lpstr>
      <vt:lpstr>Adoption events in the community…</vt:lpstr>
      <vt:lpstr>Career Day at Freemont Elementary!</vt:lpstr>
      <vt:lpstr>Field Services</vt:lpstr>
      <vt:lpstr>Field Services-CAF</vt:lpstr>
      <vt:lpstr>Volunteer Program  JANUARY 2025</vt:lpstr>
      <vt:lpstr>PowerPoint Presentation</vt:lpstr>
      <vt:lpstr>PowerPoint Presentation</vt:lpstr>
      <vt:lpstr>PowerPoint Presentation</vt:lpstr>
    </vt:vector>
  </TitlesOfParts>
  <Company>Kern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 Gaede</dc:creator>
  <cp:lastModifiedBy>Daniel Litterell</cp:lastModifiedBy>
  <cp:revision>558</cp:revision>
  <cp:lastPrinted>2025-02-06T21:42:17Z</cp:lastPrinted>
  <dcterms:created xsi:type="dcterms:W3CDTF">2016-01-04T18:12:42Z</dcterms:created>
  <dcterms:modified xsi:type="dcterms:W3CDTF">2025-02-18T18:29:19Z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0918a32-0d42-40ed-a5eb-618140881011_Enabled">
    <vt:lpwstr>true</vt:lpwstr>
  </property>
  <property fmtid="{D5CDD505-2E9C-101B-9397-08002B2CF9AE}" pid="3" name="MSIP_Label_d0918a32-0d42-40ed-a5eb-618140881011_SetDate">
    <vt:lpwstr>2024-06-28T17:43:27Z</vt:lpwstr>
  </property>
  <property fmtid="{D5CDD505-2E9C-101B-9397-08002B2CF9AE}" pid="4" name="MSIP_Label_d0918a32-0d42-40ed-a5eb-618140881011_Method">
    <vt:lpwstr>Standard</vt:lpwstr>
  </property>
  <property fmtid="{D5CDD505-2E9C-101B-9397-08002B2CF9AE}" pid="5" name="MSIP_Label_d0918a32-0d42-40ed-a5eb-618140881011_Name">
    <vt:lpwstr>General Data</vt:lpwstr>
  </property>
  <property fmtid="{D5CDD505-2E9C-101B-9397-08002B2CF9AE}" pid="6" name="MSIP_Label_d0918a32-0d42-40ed-a5eb-618140881011_SiteId">
    <vt:lpwstr>e0f2e4b5-0515-4028-99f2-2e7a43fe5379</vt:lpwstr>
  </property>
  <property fmtid="{D5CDD505-2E9C-101B-9397-08002B2CF9AE}" pid="7" name="MSIP_Label_d0918a32-0d42-40ed-a5eb-618140881011_ActionId">
    <vt:lpwstr>6e5b34f6-2a57-43f5-a50b-3d6facc1d5f5</vt:lpwstr>
  </property>
  <property fmtid="{D5CDD505-2E9C-101B-9397-08002B2CF9AE}" pid="8" name="MSIP_Label_d0918a32-0d42-40ed-a5eb-618140881011_ContentBits">
    <vt:lpwstr>0</vt:lpwstr>
  </property>
</Properties>
</file>