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2" r:id="rId1"/>
  </p:sldMasterIdLst>
  <p:notesMasterIdLst>
    <p:notesMasterId r:id="rId30"/>
  </p:notesMasterIdLst>
  <p:sldIdLst>
    <p:sldId id="256" r:id="rId2"/>
    <p:sldId id="260" r:id="rId3"/>
    <p:sldId id="411" r:id="rId4"/>
    <p:sldId id="286" r:id="rId5"/>
    <p:sldId id="303" r:id="rId6"/>
    <p:sldId id="378" r:id="rId7"/>
    <p:sldId id="406" r:id="rId8"/>
    <p:sldId id="364" r:id="rId9"/>
    <p:sldId id="325" r:id="rId10"/>
    <p:sldId id="381" r:id="rId11"/>
    <p:sldId id="407" r:id="rId12"/>
    <p:sldId id="354" r:id="rId13"/>
    <p:sldId id="400" r:id="rId14"/>
    <p:sldId id="401" r:id="rId15"/>
    <p:sldId id="403" r:id="rId16"/>
    <p:sldId id="262" r:id="rId17"/>
    <p:sldId id="287" r:id="rId18"/>
    <p:sldId id="270" r:id="rId19"/>
    <p:sldId id="261" r:id="rId20"/>
    <p:sldId id="408" r:id="rId21"/>
    <p:sldId id="409" r:id="rId22"/>
    <p:sldId id="410" r:id="rId23"/>
    <p:sldId id="405" r:id="rId24"/>
    <p:sldId id="404" r:id="rId25"/>
    <p:sldId id="266" r:id="rId26"/>
    <p:sldId id="396" r:id="rId27"/>
    <p:sldId id="399" r:id="rId28"/>
    <p:sldId id="398" r:id="rId2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49F084-78BA-4051-8C49-2F808DFA1AB1}" v="2" dt="2025-02-18T18:21:43.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28" autoAdjust="0"/>
  </p:normalViewPr>
  <p:slideViewPr>
    <p:cSldViewPr>
      <p:cViewPr varScale="1">
        <p:scale>
          <a:sx n="111" d="100"/>
          <a:sy n="111" d="100"/>
        </p:scale>
        <p:origin x="165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1ACBD-103E-463B-9EC3-609A793EE887}"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D61E384F-A842-4831-BE6B-0701F1D7C2C0}">
      <dgm:prSet/>
      <dgm:spPr/>
      <dgm:t>
        <a:bodyPr/>
        <a:lstStyle/>
        <a:p>
          <a:r>
            <a:rPr lang="en-US" b="1" dirty="0">
              <a:latin typeface="Californian FB" panose="0207040306080B030204" pitchFamily="18" charset="0"/>
            </a:rPr>
            <a:t>FOSTER:</a:t>
          </a:r>
          <a:r>
            <a:rPr lang="en-US" dirty="0">
              <a:latin typeface="Californian FB" panose="0207040306080B030204" pitchFamily="18" charset="0"/>
            </a:rPr>
            <a:t> </a:t>
          </a:r>
        </a:p>
        <a:p>
          <a:r>
            <a:rPr lang="en-US" dirty="0">
              <a:latin typeface="Californian FB" panose="0207040306080B030204" pitchFamily="18" charset="0"/>
            </a:rPr>
            <a:t>37</a:t>
          </a:r>
          <a:r>
            <a:rPr lang="en-US" dirty="0">
              <a:latin typeface="Californian FB" panose="0207040306080B030204" pitchFamily="18" charset="0"/>
              <a:ea typeface="+mn-ea"/>
              <a:cs typeface="+mn-cs"/>
            </a:rPr>
            <a:t> dogs, 66 puppies, 7 cats and 197 kittens entered the Department’s Foster Care Program for a total of </a:t>
          </a:r>
          <a:r>
            <a:rPr lang="en-US" dirty="0">
              <a:latin typeface="Californian FB" panose="0207040306080B030204" pitchFamily="18" charset="0"/>
            </a:rPr>
            <a:t>310</a:t>
          </a:r>
          <a:r>
            <a:rPr lang="en-US" dirty="0">
              <a:latin typeface="Californian FB" panose="0207040306080B030204" pitchFamily="18" charset="0"/>
              <a:ea typeface="+mn-ea"/>
              <a:cs typeface="+mn-cs"/>
            </a:rPr>
            <a:t> animals in April of 2025</a:t>
          </a:r>
          <a:r>
            <a:rPr lang="en-US" dirty="0">
              <a:latin typeface="Californian FB" panose="0207040306080B030204" pitchFamily="18" charset="0"/>
            </a:rPr>
            <a:t>.</a:t>
          </a:r>
          <a:endParaRPr lang="en-US" dirty="0"/>
        </a:p>
      </dgm:t>
    </dgm:pt>
    <dgm:pt modelId="{B354DE7A-247D-4E9F-A4F1-BAC148CD5F8C}" type="parTrans" cxnId="{BAC5A0BF-98B8-425D-B392-BD1D993DB9B6}">
      <dgm:prSet/>
      <dgm:spPr/>
      <dgm:t>
        <a:bodyPr/>
        <a:lstStyle/>
        <a:p>
          <a:endParaRPr lang="en-US"/>
        </a:p>
      </dgm:t>
    </dgm:pt>
    <dgm:pt modelId="{EF34E25A-5B8B-410C-B76C-FFC342E6CC2F}" type="sibTrans" cxnId="{BAC5A0BF-98B8-425D-B392-BD1D993DB9B6}">
      <dgm:prSet/>
      <dgm:spPr/>
      <dgm:t>
        <a:bodyPr/>
        <a:lstStyle/>
        <a:p>
          <a:endParaRPr lang="en-US"/>
        </a:p>
      </dgm:t>
    </dgm:pt>
    <dgm:pt modelId="{31CF52CD-50A0-436F-AB78-DD1B9CA1A541}">
      <dgm:prSet/>
      <dgm:spPr/>
      <dgm:t>
        <a:bodyPr/>
        <a:lstStyle/>
        <a:p>
          <a:r>
            <a:rPr lang="en-US" b="1" dirty="0">
              <a:latin typeface="Californian FB" panose="0207040306080B030204" pitchFamily="18" charset="0"/>
              <a:ea typeface="+mn-ea"/>
              <a:cs typeface="+mn-cs"/>
            </a:rPr>
            <a:t>TNR:</a:t>
          </a:r>
          <a:r>
            <a:rPr lang="en-US" dirty="0">
              <a:latin typeface="Californian FB" panose="0207040306080B030204" pitchFamily="18" charset="0"/>
              <a:ea typeface="+mn-ea"/>
              <a:cs typeface="+mn-cs"/>
            </a:rPr>
            <a:t> </a:t>
          </a:r>
        </a:p>
        <a:p>
          <a:r>
            <a:rPr lang="en-US" dirty="0">
              <a:latin typeface="Californian FB" panose="0207040306080B030204" pitchFamily="18" charset="0"/>
              <a:ea typeface="+mn-ea"/>
              <a:cs typeface="+mn-cs"/>
            </a:rPr>
            <a:t>174 cats were spayed or neutered and released in </a:t>
          </a:r>
          <a:r>
            <a:rPr lang="en-US" dirty="0">
              <a:latin typeface="Californian FB" panose="0207040306080B030204" pitchFamily="18" charset="0"/>
            </a:rPr>
            <a:t>April of 2025</a:t>
          </a:r>
          <a:r>
            <a:rPr lang="en-US" dirty="0">
              <a:latin typeface="Californian FB" panose="0207040306080B030204" pitchFamily="18" charset="0"/>
              <a:ea typeface="+mn-ea"/>
              <a:cs typeface="+mn-cs"/>
            </a:rPr>
            <a:t>. Year-to-date, 485 cats have gone through the program, and since 2013 </a:t>
          </a:r>
          <a:r>
            <a:rPr lang="en-US" dirty="0">
              <a:latin typeface="Californian FB" panose="0207040306080B030204" pitchFamily="18" charset="0"/>
            </a:rPr>
            <a:t>24,465</a:t>
          </a:r>
          <a:r>
            <a:rPr lang="en-US" dirty="0">
              <a:latin typeface="Californian FB" panose="0207040306080B030204" pitchFamily="18" charset="0"/>
              <a:ea typeface="+mn-ea"/>
              <a:cs typeface="+mn-cs"/>
            </a:rPr>
            <a:t> cats have been spayed or neutered, and returned to field.</a:t>
          </a:r>
          <a:endParaRPr lang="en-US" dirty="0"/>
        </a:p>
      </dgm:t>
    </dgm:pt>
    <dgm:pt modelId="{A517721B-1049-4E4D-8139-C9BDC7F22A8E}" type="parTrans" cxnId="{2F55C27D-D498-4F89-9BFF-DFF76ABB0F03}">
      <dgm:prSet/>
      <dgm:spPr/>
      <dgm:t>
        <a:bodyPr/>
        <a:lstStyle/>
        <a:p>
          <a:endParaRPr lang="en-US"/>
        </a:p>
      </dgm:t>
    </dgm:pt>
    <dgm:pt modelId="{928CDBDC-2A6B-42BD-A323-5344CCEDFD07}" type="sibTrans" cxnId="{2F55C27D-D498-4F89-9BFF-DFF76ABB0F03}">
      <dgm:prSet/>
      <dgm:spPr/>
      <dgm:t>
        <a:bodyPr/>
        <a:lstStyle/>
        <a:p>
          <a:endParaRPr lang="en-US"/>
        </a:p>
      </dgm:t>
    </dgm:pt>
    <dgm:pt modelId="{CB9C3267-58D2-4A69-AA4A-B549BC2065DB}">
      <dgm:prSet/>
      <dgm:spPr/>
      <dgm:t>
        <a:bodyPr/>
        <a:lstStyle/>
        <a:p>
          <a:r>
            <a:rPr lang="en-US" b="1" dirty="0">
              <a:latin typeface="Californian FB" panose="0207040306080B030204" pitchFamily="18" charset="0"/>
              <a:ea typeface="+mn-ea"/>
              <a:cs typeface="+mn-cs"/>
            </a:rPr>
            <a:t>ADOPTIONS:</a:t>
          </a:r>
          <a:r>
            <a:rPr lang="en-US" dirty="0">
              <a:latin typeface="Californian FB" panose="0207040306080B030204" pitchFamily="18" charset="0"/>
              <a:ea typeface="+mn-ea"/>
              <a:cs typeface="+mn-cs"/>
            </a:rPr>
            <a:t> </a:t>
          </a:r>
        </a:p>
        <a:p>
          <a:r>
            <a:rPr lang="en-US" dirty="0">
              <a:latin typeface="Californian FB" panose="0207040306080B030204" pitchFamily="18" charset="0"/>
              <a:ea typeface="+mn-ea"/>
              <a:cs typeface="+mn-cs"/>
            </a:rPr>
            <a:t>166 dogs, 146 puppies, </a:t>
          </a:r>
          <a:r>
            <a:rPr lang="en-US" dirty="0">
              <a:latin typeface="Californian FB" panose="0207040306080B030204" pitchFamily="18" charset="0"/>
            </a:rPr>
            <a:t>30</a:t>
          </a:r>
          <a:r>
            <a:rPr lang="en-US" dirty="0">
              <a:latin typeface="Californian FB" panose="0207040306080B030204" pitchFamily="18" charset="0"/>
              <a:ea typeface="+mn-ea"/>
              <a:cs typeface="+mn-cs"/>
            </a:rPr>
            <a:t> cats, and 25 kittens under 5 months of age were adopted for a total of 367 animals adopted from Kern County Animal Shelters in </a:t>
          </a:r>
          <a:r>
            <a:rPr lang="en-US" dirty="0">
              <a:latin typeface="Californian FB" panose="0207040306080B030204" pitchFamily="18" charset="0"/>
            </a:rPr>
            <a:t>April of 2025</a:t>
          </a:r>
          <a:r>
            <a:rPr lang="en-US" dirty="0">
              <a:latin typeface="Californian FB" panose="0207040306080B030204" pitchFamily="18" charset="0"/>
              <a:ea typeface="+mn-ea"/>
              <a:cs typeface="+mn-cs"/>
            </a:rPr>
            <a:t>.</a:t>
          </a:r>
          <a:endParaRPr lang="en-US" dirty="0"/>
        </a:p>
      </dgm:t>
    </dgm:pt>
    <dgm:pt modelId="{5F5188AE-F740-4C48-83C2-682F39B3A6B0}" type="parTrans" cxnId="{0FCF6DA2-9DB2-437E-8AC9-D447540582D2}">
      <dgm:prSet/>
      <dgm:spPr/>
      <dgm:t>
        <a:bodyPr/>
        <a:lstStyle/>
        <a:p>
          <a:endParaRPr lang="en-US"/>
        </a:p>
      </dgm:t>
    </dgm:pt>
    <dgm:pt modelId="{4BACAAD7-6E34-4E7E-AF48-F86F6C89D385}" type="sibTrans" cxnId="{0FCF6DA2-9DB2-437E-8AC9-D447540582D2}">
      <dgm:prSet/>
      <dgm:spPr/>
      <dgm:t>
        <a:bodyPr/>
        <a:lstStyle/>
        <a:p>
          <a:endParaRPr lang="en-US"/>
        </a:p>
      </dgm:t>
    </dgm:pt>
    <dgm:pt modelId="{FA8B4828-2B8F-4EB8-A462-E0552817B9F8}" type="pres">
      <dgm:prSet presAssocID="{EBF1ACBD-103E-463B-9EC3-609A793EE887}" presName="vert0" presStyleCnt="0">
        <dgm:presLayoutVars>
          <dgm:dir/>
          <dgm:animOne val="branch"/>
          <dgm:animLvl val="lvl"/>
        </dgm:presLayoutVars>
      </dgm:prSet>
      <dgm:spPr/>
    </dgm:pt>
    <dgm:pt modelId="{A0DD2708-4970-4E8F-94F4-0ED12B2D1162}" type="pres">
      <dgm:prSet presAssocID="{D61E384F-A842-4831-BE6B-0701F1D7C2C0}" presName="thickLine" presStyleLbl="alignNode1" presStyleIdx="0" presStyleCnt="3"/>
      <dgm:spPr/>
    </dgm:pt>
    <dgm:pt modelId="{DDFB87D8-6B65-4A0B-8F4E-94038535FF20}" type="pres">
      <dgm:prSet presAssocID="{D61E384F-A842-4831-BE6B-0701F1D7C2C0}" presName="horz1" presStyleCnt="0"/>
      <dgm:spPr/>
    </dgm:pt>
    <dgm:pt modelId="{50CFB175-FBBD-4333-8BD5-E159D401DEFC}" type="pres">
      <dgm:prSet presAssocID="{D61E384F-A842-4831-BE6B-0701F1D7C2C0}" presName="tx1" presStyleLbl="revTx" presStyleIdx="0" presStyleCnt="3"/>
      <dgm:spPr/>
    </dgm:pt>
    <dgm:pt modelId="{76351B75-6456-4625-8D35-8F490F733F8D}" type="pres">
      <dgm:prSet presAssocID="{D61E384F-A842-4831-BE6B-0701F1D7C2C0}" presName="vert1" presStyleCnt="0"/>
      <dgm:spPr/>
    </dgm:pt>
    <dgm:pt modelId="{BEA07801-2539-47AD-950C-6ED75E89E292}" type="pres">
      <dgm:prSet presAssocID="{31CF52CD-50A0-436F-AB78-DD1B9CA1A541}" presName="thickLine" presStyleLbl="alignNode1" presStyleIdx="1" presStyleCnt="3"/>
      <dgm:spPr/>
    </dgm:pt>
    <dgm:pt modelId="{274F66D6-EF66-4970-A39B-BD7C437ECBE9}" type="pres">
      <dgm:prSet presAssocID="{31CF52CD-50A0-436F-AB78-DD1B9CA1A541}" presName="horz1" presStyleCnt="0"/>
      <dgm:spPr/>
    </dgm:pt>
    <dgm:pt modelId="{B5C19A89-4B75-4A80-B2EF-4E3D798EE6BD}" type="pres">
      <dgm:prSet presAssocID="{31CF52CD-50A0-436F-AB78-DD1B9CA1A541}" presName="tx1" presStyleLbl="revTx" presStyleIdx="1" presStyleCnt="3"/>
      <dgm:spPr/>
    </dgm:pt>
    <dgm:pt modelId="{E492B54E-D688-4312-84FF-45492D435563}" type="pres">
      <dgm:prSet presAssocID="{31CF52CD-50A0-436F-AB78-DD1B9CA1A541}" presName="vert1" presStyleCnt="0"/>
      <dgm:spPr/>
    </dgm:pt>
    <dgm:pt modelId="{C21E88CA-71F1-41B0-979B-808A7C000139}" type="pres">
      <dgm:prSet presAssocID="{CB9C3267-58D2-4A69-AA4A-B549BC2065DB}" presName="thickLine" presStyleLbl="alignNode1" presStyleIdx="2" presStyleCnt="3"/>
      <dgm:spPr/>
    </dgm:pt>
    <dgm:pt modelId="{FF654CB4-1AE1-4653-B6E6-74B6E42FC7A1}" type="pres">
      <dgm:prSet presAssocID="{CB9C3267-58D2-4A69-AA4A-B549BC2065DB}" presName="horz1" presStyleCnt="0"/>
      <dgm:spPr/>
    </dgm:pt>
    <dgm:pt modelId="{CB0D90F4-DA26-43FC-ABBB-1C1FA6D88157}" type="pres">
      <dgm:prSet presAssocID="{CB9C3267-58D2-4A69-AA4A-B549BC2065DB}" presName="tx1" presStyleLbl="revTx" presStyleIdx="2" presStyleCnt="3"/>
      <dgm:spPr/>
    </dgm:pt>
    <dgm:pt modelId="{9413A681-71B3-4FD8-8331-ED938D87CBE8}" type="pres">
      <dgm:prSet presAssocID="{CB9C3267-58D2-4A69-AA4A-B549BC2065DB}" presName="vert1" presStyleCnt="0"/>
      <dgm:spPr/>
    </dgm:pt>
  </dgm:ptLst>
  <dgm:cxnLst>
    <dgm:cxn modelId="{86ECB16F-D47A-434F-977D-42B61B01BD82}" type="presOf" srcId="{31CF52CD-50A0-436F-AB78-DD1B9CA1A541}" destId="{B5C19A89-4B75-4A80-B2EF-4E3D798EE6BD}" srcOrd="0" destOrd="0" presId="urn:microsoft.com/office/officeart/2008/layout/LinedList"/>
    <dgm:cxn modelId="{2F55C27D-D498-4F89-9BFF-DFF76ABB0F03}" srcId="{EBF1ACBD-103E-463B-9EC3-609A793EE887}" destId="{31CF52CD-50A0-436F-AB78-DD1B9CA1A541}" srcOrd="1" destOrd="0" parTransId="{A517721B-1049-4E4D-8139-C9BDC7F22A8E}" sibTransId="{928CDBDC-2A6B-42BD-A323-5344CCEDFD07}"/>
    <dgm:cxn modelId="{0FCF6DA2-9DB2-437E-8AC9-D447540582D2}" srcId="{EBF1ACBD-103E-463B-9EC3-609A793EE887}" destId="{CB9C3267-58D2-4A69-AA4A-B549BC2065DB}" srcOrd="2" destOrd="0" parTransId="{5F5188AE-F740-4C48-83C2-682F39B3A6B0}" sibTransId="{4BACAAD7-6E34-4E7E-AF48-F86F6C89D385}"/>
    <dgm:cxn modelId="{BAC5A0BF-98B8-425D-B392-BD1D993DB9B6}" srcId="{EBF1ACBD-103E-463B-9EC3-609A793EE887}" destId="{D61E384F-A842-4831-BE6B-0701F1D7C2C0}" srcOrd="0" destOrd="0" parTransId="{B354DE7A-247D-4E9F-A4F1-BAC148CD5F8C}" sibTransId="{EF34E25A-5B8B-410C-B76C-FFC342E6CC2F}"/>
    <dgm:cxn modelId="{A25606E0-73DF-496A-B107-CADA26205DEF}" type="presOf" srcId="{CB9C3267-58D2-4A69-AA4A-B549BC2065DB}" destId="{CB0D90F4-DA26-43FC-ABBB-1C1FA6D88157}" srcOrd="0" destOrd="0" presId="urn:microsoft.com/office/officeart/2008/layout/LinedList"/>
    <dgm:cxn modelId="{988844F0-8EC0-43E8-B8DD-540A1F40E817}" type="presOf" srcId="{D61E384F-A842-4831-BE6B-0701F1D7C2C0}" destId="{50CFB175-FBBD-4333-8BD5-E159D401DEFC}" srcOrd="0" destOrd="0" presId="urn:microsoft.com/office/officeart/2008/layout/LinedList"/>
    <dgm:cxn modelId="{C615A9FA-8848-4666-A4DF-10A062765EF7}" type="presOf" srcId="{EBF1ACBD-103E-463B-9EC3-609A793EE887}" destId="{FA8B4828-2B8F-4EB8-A462-E0552817B9F8}" srcOrd="0" destOrd="0" presId="urn:microsoft.com/office/officeart/2008/layout/LinedList"/>
    <dgm:cxn modelId="{C29652E9-FCD2-4D9C-891C-99D529AE5F2A}" type="presParOf" srcId="{FA8B4828-2B8F-4EB8-A462-E0552817B9F8}" destId="{A0DD2708-4970-4E8F-94F4-0ED12B2D1162}" srcOrd="0" destOrd="0" presId="urn:microsoft.com/office/officeart/2008/layout/LinedList"/>
    <dgm:cxn modelId="{B2BC0604-B8D2-49C0-9092-7EEA203BE73D}" type="presParOf" srcId="{FA8B4828-2B8F-4EB8-A462-E0552817B9F8}" destId="{DDFB87D8-6B65-4A0B-8F4E-94038535FF20}" srcOrd="1" destOrd="0" presId="urn:microsoft.com/office/officeart/2008/layout/LinedList"/>
    <dgm:cxn modelId="{67A0ECB4-1BC9-4E2D-B8E1-B9AE26B9D44D}" type="presParOf" srcId="{DDFB87D8-6B65-4A0B-8F4E-94038535FF20}" destId="{50CFB175-FBBD-4333-8BD5-E159D401DEFC}" srcOrd="0" destOrd="0" presId="urn:microsoft.com/office/officeart/2008/layout/LinedList"/>
    <dgm:cxn modelId="{C216C0B9-9452-4310-9E18-0893B5BBF535}" type="presParOf" srcId="{DDFB87D8-6B65-4A0B-8F4E-94038535FF20}" destId="{76351B75-6456-4625-8D35-8F490F733F8D}" srcOrd="1" destOrd="0" presId="urn:microsoft.com/office/officeart/2008/layout/LinedList"/>
    <dgm:cxn modelId="{888333C3-F52C-4913-B09D-93DBD818DB7A}" type="presParOf" srcId="{FA8B4828-2B8F-4EB8-A462-E0552817B9F8}" destId="{BEA07801-2539-47AD-950C-6ED75E89E292}" srcOrd="2" destOrd="0" presId="urn:microsoft.com/office/officeart/2008/layout/LinedList"/>
    <dgm:cxn modelId="{B075F113-1D30-4322-94AE-D9F0BB1A838C}" type="presParOf" srcId="{FA8B4828-2B8F-4EB8-A462-E0552817B9F8}" destId="{274F66D6-EF66-4970-A39B-BD7C437ECBE9}" srcOrd="3" destOrd="0" presId="urn:microsoft.com/office/officeart/2008/layout/LinedList"/>
    <dgm:cxn modelId="{34D62F9C-DA5D-4C70-B21A-F80B4733DEF7}" type="presParOf" srcId="{274F66D6-EF66-4970-A39B-BD7C437ECBE9}" destId="{B5C19A89-4B75-4A80-B2EF-4E3D798EE6BD}" srcOrd="0" destOrd="0" presId="urn:microsoft.com/office/officeart/2008/layout/LinedList"/>
    <dgm:cxn modelId="{168AB907-7992-4F07-8A86-C2FA3C2692B0}" type="presParOf" srcId="{274F66D6-EF66-4970-A39B-BD7C437ECBE9}" destId="{E492B54E-D688-4312-84FF-45492D435563}" srcOrd="1" destOrd="0" presId="urn:microsoft.com/office/officeart/2008/layout/LinedList"/>
    <dgm:cxn modelId="{0F752469-34E3-4EB6-8502-077044A28A0F}" type="presParOf" srcId="{FA8B4828-2B8F-4EB8-A462-E0552817B9F8}" destId="{C21E88CA-71F1-41B0-979B-808A7C000139}" srcOrd="4" destOrd="0" presId="urn:microsoft.com/office/officeart/2008/layout/LinedList"/>
    <dgm:cxn modelId="{2952DBB6-2621-4FE2-BC29-A49B166CAEB9}" type="presParOf" srcId="{FA8B4828-2B8F-4EB8-A462-E0552817B9F8}" destId="{FF654CB4-1AE1-4653-B6E6-74B6E42FC7A1}" srcOrd="5" destOrd="0" presId="urn:microsoft.com/office/officeart/2008/layout/LinedList"/>
    <dgm:cxn modelId="{5FDD6289-C551-4187-B408-2EF9F8B1A33F}" type="presParOf" srcId="{FF654CB4-1AE1-4653-B6E6-74B6E42FC7A1}" destId="{CB0D90F4-DA26-43FC-ABBB-1C1FA6D88157}" srcOrd="0" destOrd="0" presId="urn:microsoft.com/office/officeart/2008/layout/LinedList"/>
    <dgm:cxn modelId="{732056E7-FF12-4BEA-A076-E9E6765596ED}" type="presParOf" srcId="{FF654CB4-1AE1-4653-B6E6-74B6E42FC7A1}" destId="{9413A681-71B3-4FD8-8331-ED938D87CBE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F1ACBD-103E-463B-9EC3-609A793EE887}"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n-US"/>
        </a:p>
      </dgm:t>
    </dgm:pt>
    <dgm:pt modelId="{D61E384F-A842-4831-BE6B-0701F1D7C2C0}">
      <dgm:prSet/>
      <dgm:spPr/>
      <dgm:t>
        <a:bodyPr/>
        <a:lstStyle/>
        <a:p>
          <a:r>
            <a:rPr lang="en-US" dirty="0"/>
            <a:t>491 Rabies</a:t>
          </a:r>
        </a:p>
      </dgm:t>
    </dgm:pt>
    <dgm:pt modelId="{B354DE7A-247D-4E9F-A4F1-BAC148CD5F8C}" type="parTrans" cxnId="{BAC5A0BF-98B8-425D-B392-BD1D993DB9B6}">
      <dgm:prSet/>
      <dgm:spPr/>
      <dgm:t>
        <a:bodyPr/>
        <a:lstStyle/>
        <a:p>
          <a:endParaRPr lang="en-US"/>
        </a:p>
      </dgm:t>
    </dgm:pt>
    <dgm:pt modelId="{EF34E25A-5B8B-410C-B76C-FFC342E6CC2F}" type="sibTrans" cxnId="{BAC5A0BF-98B8-425D-B392-BD1D993DB9B6}">
      <dgm:prSet/>
      <dgm:spPr/>
      <dgm:t>
        <a:bodyPr/>
        <a:lstStyle/>
        <a:p>
          <a:endParaRPr lang="en-US"/>
        </a:p>
      </dgm:t>
    </dgm:pt>
    <dgm:pt modelId="{31CF52CD-50A0-436F-AB78-DD1B9CA1A541}">
      <dgm:prSet/>
      <dgm:spPr/>
      <dgm:t>
        <a:bodyPr/>
        <a:lstStyle/>
        <a:p>
          <a:r>
            <a:rPr lang="en-US" dirty="0"/>
            <a:t>426 DHPP</a:t>
          </a:r>
        </a:p>
      </dgm:t>
    </dgm:pt>
    <dgm:pt modelId="{A517721B-1049-4E4D-8139-C9BDC7F22A8E}" type="parTrans" cxnId="{2F55C27D-D498-4F89-9BFF-DFF76ABB0F03}">
      <dgm:prSet/>
      <dgm:spPr/>
      <dgm:t>
        <a:bodyPr/>
        <a:lstStyle/>
        <a:p>
          <a:endParaRPr lang="en-US"/>
        </a:p>
      </dgm:t>
    </dgm:pt>
    <dgm:pt modelId="{928CDBDC-2A6B-42BD-A323-5344CCEDFD07}" type="sibTrans" cxnId="{2F55C27D-D498-4F89-9BFF-DFF76ABB0F03}">
      <dgm:prSet/>
      <dgm:spPr/>
      <dgm:t>
        <a:bodyPr/>
        <a:lstStyle/>
        <a:p>
          <a:endParaRPr lang="en-US"/>
        </a:p>
      </dgm:t>
    </dgm:pt>
    <dgm:pt modelId="{CB9C3267-58D2-4A69-AA4A-B549BC2065DB}">
      <dgm:prSet/>
      <dgm:spPr/>
      <dgm:t>
        <a:bodyPr/>
        <a:lstStyle/>
        <a:p>
          <a:r>
            <a:rPr lang="en-US" dirty="0"/>
            <a:t>170 FVRCP</a:t>
          </a:r>
        </a:p>
      </dgm:t>
    </dgm:pt>
    <dgm:pt modelId="{5F5188AE-F740-4C48-83C2-682F39B3A6B0}" type="parTrans" cxnId="{0FCF6DA2-9DB2-437E-8AC9-D447540582D2}">
      <dgm:prSet/>
      <dgm:spPr/>
      <dgm:t>
        <a:bodyPr/>
        <a:lstStyle/>
        <a:p>
          <a:endParaRPr lang="en-US"/>
        </a:p>
      </dgm:t>
    </dgm:pt>
    <dgm:pt modelId="{4BACAAD7-6E34-4E7E-AF48-F86F6C89D385}" type="sibTrans" cxnId="{0FCF6DA2-9DB2-437E-8AC9-D447540582D2}">
      <dgm:prSet/>
      <dgm:spPr/>
      <dgm:t>
        <a:bodyPr/>
        <a:lstStyle/>
        <a:p>
          <a:endParaRPr lang="en-US"/>
        </a:p>
      </dgm:t>
    </dgm:pt>
    <dgm:pt modelId="{162503AA-7971-48A8-B506-532DADBA8DF1}">
      <dgm:prSet/>
      <dgm:spPr/>
      <dgm:t>
        <a:bodyPr/>
        <a:lstStyle/>
        <a:p>
          <a:r>
            <a:rPr lang="en-US" dirty="0"/>
            <a:t>57 Bordetella</a:t>
          </a:r>
        </a:p>
      </dgm:t>
    </dgm:pt>
    <dgm:pt modelId="{F6A5CD27-885D-432C-A199-33AC382ED47A}" type="parTrans" cxnId="{DAC865BB-1AAE-459B-A86A-877B81C880A9}">
      <dgm:prSet/>
      <dgm:spPr/>
      <dgm:t>
        <a:bodyPr/>
        <a:lstStyle/>
        <a:p>
          <a:endParaRPr lang="en-US"/>
        </a:p>
      </dgm:t>
    </dgm:pt>
    <dgm:pt modelId="{C9619197-3CE7-40E3-9723-9CA6053AC177}" type="sibTrans" cxnId="{DAC865BB-1AAE-459B-A86A-877B81C880A9}">
      <dgm:prSet/>
      <dgm:spPr/>
      <dgm:t>
        <a:bodyPr/>
        <a:lstStyle/>
        <a:p>
          <a:endParaRPr lang="en-US"/>
        </a:p>
      </dgm:t>
    </dgm:pt>
    <dgm:pt modelId="{76771576-CA08-4F38-9F1D-D3E3369B9029}">
      <dgm:prSet/>
      <dgm:spPr/>
      <dgm:t>
        <a:bodyPr/>
        <a:lstStyle/>
        <a:p>
          <a:r>
            <a:rPr lang="en-US" dirty="0"/>
            <a:t>91 Microchips</a:t>
          </a:r>
        </a:p>
      </dgm:t>
    </dgm:pt>
    <dgm:pt modelId="{6F0352A7-88C3-411E-8958-8333576BB9D8}" type="parTrans" cxnId="{118056F1-2FCF-4944-B7F0-011CDFADA577}">
      <dgm:prSet/>
      <dgm:spPr/>
      <dgm:t>
        <a:bodyPr/>
        <a:lstStyle/>
        <a:p>
          <a:endParaRPr lang="en-US"/>
        </a:p>
      </dgm:t>
    </dgm:pt>
    <dgm:pt modelId="{7F97C545-A669-466C-87A3-F9DE8317A3E4}" type="sibTrans" cxnId="{118056F1-2FCF-4944-B7F0-011CDFADA577}">
      <dgm:prSet/>
      <dgm:spPr/>
      <dgm:t>
        <a:bodyPr/>
        <a:lstStyle/>
        <a:p>
          <a:endParaRPr lang="en-US"/>
        </a:p>
      </dgm:t>
    </dgm:pt>
    <dgm:pt modelId="{9BAF04CC-95EC-42C8-B5F4-869E2FE4B38A}" type="pres">
      <dgm:prSet presAssocID="{EBF1ACBD-103E-463B-9EC3-609A793EE887}" presName="linear" presStyleCnt="0">
        <dgm:presLayoutVars>
          <dgm:dir/>
          <dgm:animLvl val="lvl"/>
          <dgm:resizeHandles val="exact"/>
        </dgm:presLayoutVars>
      </dgm:prSet>
      <dgm:spPr/>
    </dgm:pt>
    <dgm:pt modelId="{12F4ADBB-0DD1-4D92-A56E-DC8D13B24B6A}" type="pres">
      <dgm:prSet presAssocID="{D61E384F-A842-4831-BE6B-0701F1D7C2C0}" presName="parentLin" presStyleCnt="0"/>
      <dgm:spPr/>
    </dgm:pt>
    <dgm:pt modelId="{82637BC8-790C-48BF-9E1A-AA61CF0975EC}" type="pres">
      <dgm:prSet presAssocID="{D61E384F-A842-4831-BE6B-0701F1D7C2C0}" presName="parentLeftMargin" presStyleLbl="node1" presStyleIdx="0" presStyleCnt="5"/>
      <dgm:spPr/>
    </dgm:pt>
    <dgm:pt modelId="{AA3021E3-8503-4A30-8800-90CFA5381E35}" type="pres">
      <dgm:prSet presAssocID="{D61E384F-A842-4831-BE6B-0701F1D7C2C0}" presName="parentText" presStyleLbl="node1" presStyleIdx="0" presStyleCnt="5">
        <dgm:presLayoutVars>
          <dgm:chMax val="0"/>
          <dgm:bulletEnabled val="1"/>
        </dgm:presLayoutVars>
      </dgm:prSet>
      <dgm:spPr/>
    </dgm:pt>
    <dgm:pt modelId="{050EA748-B468-488A-9D1B-07C5CB8CD8E2}" type="pres">
      <dgm:prSet presAssocID="{D61E384F-A842-4831-BE6B-0701F1D7C2C0}" presName="negativeSpace" presStyleCnt="0"/>
      <dgm:spPr/>
    </dgm:pt>
    <dgm:pt modelId="{F6E30D4E-1A41-45D6-A3B9-DBFD32321539}" type="pres">
      <dgm:prSet presAssocID="{D61E384F-A842-4831-BE6B-0701F1D7C2C0}" presName="childText" presStyleLbl="conFgAcc1" presStyleIdx="0" presStyleCnt="5">
        <dgm:presLayoutVars>
          <dgm:bulletEnabled val="1"/>
        </dgm:presLayoutVars>
      </dgm:prSet>
      <dgm:spPr/>
    </dgm:pt>
    <dgm:pt modelId="{9A0DD9F9-B3DE-46E8-87E5-4F718E6D583A}" type="pres">
      <dgm:prSet presAssocID="{EF34E25A-5B8B-410C-B76C-FFC342E6CC2F}" presName="spaceBetweenRectangles" presStyleCnt="0"/>
      <dgm:spPr/>
    </dgm:pt>
    <dgm:pt modelId="{7EB08A15-99EA-40E3-A621-5023507399C4}" type="pres">
      <dgm:prSet presAssocID="{31CF52CD-50A0-436F-AB78-DD1B9CA1A541}" presName="parentLin" presStyleCnt="0"/>
      <dgm:spPr/>
    </dgm:pt>
    <dgm:pt modelId="{ED212E16-BE04-45DA-9CAD-25D8F0E95A6D}" type="pres">
      <dgm:prSet presAssocID="{31CF52CD-50A0-436F-AB78-DD1B9CA1A541}" presName="parentLeftMargin" presStyleLbl="node1" presStyleIdx="0" presStyleCnt="5"/>
      <dgm:spPr/>
    </dgm:pt>
    <dgm:pt modelId="{21937229-DC4D-4FBB-A98B-F852624F63F8}" type="pres">
      <dgm:prSet presAssocID="{31CF52CD-50A0-436F-AB78-DD1B9CA1A541}" presName="parentText" presStyleLbl="node1" presStyleIdx="1" presStyleCnt="5">
        <dgm:presLayoutVars>
          <dgm:chMax val="0"/>
          <dgm:bulletEnabled val="1"/>
        </dgm:presLayoutVars>
      </dgm:prSet>
      <dgm:spPr/>
    </dgm:pt>
    <dgm:pt modelId="{9C0ECB0F-AAAA-46D3-A22A-9F9E400F5B2E}" type="pres">
      <dgm:prSet presAssocID="{31CF52CD-50A0-436F-AB78-DD1B9CA1A541}" presName="negativeSpace" presStyleCnt="0"/>
      <dgm:spPr/>
    </dgm:pt>
    <dgm:pt modelId="{D7B6BCE1-F0C5-4E35-A3DC-501F1962360C}" type="pres">
      <dgm:prSet presAssocID="{31CF52CD-50A0-436F-AB78-DD1B9CA1A541}" presName="childText" presStyleLbl="conFgAcc1" presStyleIdx="1" presStyleCnt="5">
        <dgm:presLayoutVars>
          <dgm:bulletEnabled val="1"/>
        </dgm:presLayoutVars>
      </dgm:prSet>
      <dgm:spPr/>
    </dgm:pt>
    <dgm:pt modelId="{0CEFD557-7AEE-4655-87FA-AAD939AE18C7}" type="pres">
      <dgm:prSet presAssocID="{928CDBDC-2A6B-42BD-A323-5344CCEDFD07}" presName="spaceBetweenRectangles" presStyleCnt="0"/>
      <dgm:spPr/>
    </dgm:pt>
    <dgm:pt modelId="{8E169C18-BD5B-43D2-95CC-2611ED450876}" type="pres">
      <dgm:prSet presAssocID="{CB9C3267-58D2-4A69-AA4A-B549BC2065DB}" presName="parentLin" presStyleCnt="0"/>
      <dgm:spPr/>
    </dgm:pt>
    <dgm:pt modelId="{530E4FB4-C58D-4063-97CA-CF8AB1350367}" type="pres">
      <dgm:prSet presAssocID="{CB9C3267-58D2-4A69-AA4A-B549BC2065DB}" presName="parentLeftMargin" presStyleLbl="node1" presStyleIdx="1" presStyleCnt="5"/>
      <dgm:spPr/>
    </dgm:pt>
    <dgm:pt modelId="{C3F38E6B-B724-4A2A-B84C-B9518C3AF00F}" type="pres">
      <dgm:prSet presAssocID="{CB9C3267-58D2-4A69-AA4A-B549BC2065DB}" presName="parentText" presStyleLbl="node1" presStyleIdx="2" presStyleCnt="5">
        <dgm:presLayoutVars>
          <dgm:chMax val="0"/>
          <dgm:bulletEnabled val="1"/>
        </dgm:presLayoutVars>
      </dgm:prSet>
      <dgm:spPr/>
    </dgm:pt>
    <dgm:pt modelId="{DD3F092C-D1C7-48BE-B7C1-F2216FDB0210}" type="pres">
      <dgm:prSet presAssocID="{CB9C3267-58D2-4A69-AA4A-B549BC2065DB}" presName="negativeSpace" presStyleCnt="0"/>
      <dgm:spPr/>
    </dgm:pt>
    <dgm:pt modelId="{3432EC88-6D8E-4BD9-98FC-C075C40320DA}" type="pres">
      <dgm:prSet presAssocID="{CB9C3267-58D2-4A69-AA4A-B549BC2065DB}" presName="childText" presStyleLbl="conFgAcc1" presStyleIdx="2" presStyleCnt="5">
        <dgm:presLayoutVars>
          <dgm:bulletEnabled val="1"/>
        </dgm:presLayoutVars>
      </dgm:prSet>
      <dgm:spPr/>
    </dgm:pt>
    <dgm:pt modelId="{02ADA735-63AE-49D6-98F2-18143605E726}" type="pres">
      <dgm:prSet presAssocID="{4BACAAD7-6E34-4E7E-AF48-F86F6C89D385}" presName="spaceBetweenRectangles" presStyleCnt="0"/>
      <dgm:spPr/>
    </dgm:pt>
    <dgm:pt modelId="{EEAE4844-5EF3-4F37-9D66-2CE8291D1B52}" type="pres">
      <dgm:prSet presAssocID="{162503AA-7971-48A8-B506-532DADBA8DF1}" presName="parentLin" presStyleCnt="0"/>
      <dgm:spPr/>
    </dgm:pt>
    <dgm:pt modelId="{1045F21E-0834-4F2A-8EE8-3EB081F95907}" type="pres">
      <dgm:prSet presAssocID="{162503AA-7971-48A8-B506-532DADBA8DF1}" presName="parentLeftMargin" presStyleLbl="node1" presStyleIdx="2" presStyleCnt="5"/>
      <dgm:spPr/>
    </dgm:pt>
    <dgm:pt modelId="{46BFEEB6-F278-431E-A60B-382E283B1C8D}" type="pres">
      <dgm:prSet presAssocID="{162503AA-7971-48A8-B506-532DADBA8DF1}" presName="parentText" presStyleLbl="node1" presStyleIdx="3" presStyleCnt="5">
        <dgm:presLayoutVars>
          <dgm:chMax val="0"/>
          <dgm:bulletEnabled val="1"/>
        </dgm:presLayoutVars>
      </dgm:prSet>
      <dgm:spPr/>
    </dgm:pt>
    <dgm:pt modelId="{2E2F5C2F-3AAE-4A2D-A885-03B2F75E0558}" type="pres">
      <dgm:prSet presAssocID="{162503AA-7971-48A8-B506-532DADBA8DF1}" presName="negativeSpace" presStyleCnt="0"/>
      <dgm:spPr/>
    </dgm:pt>
    <dgm:pt modelId="{37B19475-B6D2-4257-A9E5-C4AC66A313B0}" type="pres">
      <dgm:prSet presAssocID="{162503AA-7971-48A8-B506-532DADBA8DF1}" presName="childText" presStyleLbl="conFgAcc1" presStyleIdx="3" presStyleCnt="5">
        <dgm:presLayoutVars>
          <dgm:bulletEnabled val="1"/>
        </dgm:presLayoutVars>
      </dgm:prSet>
      <dgm:spPr/>
    </dgm:pt>
    <dgm:pt modelId="{4BDD9B11-ED77-429E-8756-D73F7254E810}" type="pres">
      <dgm:prSet presAssocID="{C9619197-3CE7-40E3-9723-9CA6053AC177}" presName="spaceBetweenRectangles" presStyleCnt="0"/>
      <dgm:spPr/>
    </dgm:pt>
    <dgm:pt modelId="{BE1DA02A-419E-40AE-BCBB-7B5066EC202C}" type="pres">
      <dgm:prSet presAssocID="{76771576-CA08-4F38-9F1D-D3E3369B9029}" presName="parentLin" presStyleCnt="0"/>
      <dgm:spPr/>
    </dgm:pt>
    <dgm:pt modelId="{5D915310-0917-4DAA-9AEB-FBA592C19D7B}" type="pres">
      <dgm:prSet presAssocID="{76771576-CA08-4F38-9F1D-D3E3369B9029}" presName="parentLeftMargin" presStyleLbl="node1" presStyleIdx="3" presStyleCnt="5"/>
      <dgm:spPr/>
    </dgm:pt>
    <dgm:pt modelId="{75253577-1F84-4114-A5EC-79C902FCFD26}" type="pres">
      <dgm:prSet presAssocID="{76771576-CA08-4F38-9F1D-D3E3369B9029}" presName="parentText" presStyleLbl="node1" presStyleIdx="4" presStyleCnt="5">
        <dgm:presLayoutVars>
          <dgm:chMax val="0"/>
          <dgm:bulletEnabled val="1"/>
        </dgm:presLayoutVars>
      </dgm:prSet>
      <dgm:spPr/>
    </dgm:pt>
    <dgm:pt modelId="{B260B844-BB66-4923-B913-BB552BFB3F97}" type="pres">
      <dgm:prSet presAssocID="{76771576-CA08-4F38-9F1D-D3E3369B9029}" presName="negativeSpace" presStyleCnt="0"/>
      <dgm:spPr/>
    </dgm:pt>
    <dgm:pt modelId="{38391810-8574-424E-B218-B9C4689FF502}" type="pres">
      <dgm:prSet presAssocID="{76771576-CA08-4F38-9F1D-D3E3369B9029}" presName="childText" presStyleLbl="conFgAcc1" presStyleIdx="4" presStyleCnt="5">
        <dgm:presLayoutVars>
          <dgm:bulletEnabled val="1"/>
        </dgm:presLayoutVars>
      </dgm:prSet>
      <dgm:spPr/>
    </dgm:pt>
  </dgm:ptLst>
  <dgm:cxnLst>
    <dgm:cxn modelId="{AE411502-0FA2-44E7-BE26-E03ECA59FD42}" type="presOf" srcId="{76771576-CA08-4F38-9F1D-D3E3369B9029}" destId="{5D915310-0917-4DAA-9AEB-FBA592C19D7B}" srcOrd="0" destOrd="0" presId="urn:microsoft.com/office/officeart/2005/8/layout/list1"/>
    <dgm:cxn modelId="{6731BC1F-8538-4698-86CF-DE1E9B535A57}" type="presOf" srcId="{31CF52CD-50A0-436F-AB78-DD1B9CA1A541}" destId="{ED212E16-BE04-45DA-9CAD-25D8F0E95A6D}" srcOrd="0" destOrd="0" presId="urn:microsoft.com/office/officeart/2005/8/layout/list1"/>
    <dgm:cxn modelId="{3BCC7D49-96CE-4964-B44B-1E15706BC379}" type="presOf" srcId="{76771576-CA08-4F38-9F1D-D3E3369B9029}" destId="{75253577-1F84-4114-A5EC-79C902FCFD26}" srcOrd="1" destOrd="0" presId="urn:microsoft.com/office/officeart/2005/8/layout/list1"/>
    <dgm:cxn modelId="{2F55C27D-D498-4F89-9BFF-DFF76ABB0F03}" srcId="{EBF1ACBD-103E-463B-9EC3-609A793EE887}" destId="{31CF52CD-50A0-436F-AB78-DD1B9CA1A541}" srcOrd="1" destOrd="0" parTransId="{A517721B-1049-4E4D-8139-C9BDC7F22A8E}" sibTransId="{928CDBDC-2A6B-42BD-A323-5344CCEDFD07}"/>
    <dgm:cxn modelId="{2847FE9D-3A3D-43B4-8DBB-CDAAA13E26F8}" type="presOf" srcId="{D61E384F-A842-4831-BE6B-0701F1D7C2C0}" destId="{AA3021E3-8503-4A30-8800-90CFA5381E35}" srcOrd="1" destOrd="0" presId="urn:microsoft.com/office/officeart/2005/8/layout/list1"/>
    <dgm:cxn modelId="{0FCF6DA2-9DB2-437E-8AC9-D447540582D2}" srcId="{EBF1ACBD-103E-463B-9EC3-609A793EE887}" destId="{CB9C3267-58D2-4A69-AA4A-B549BC2065DB}" srcOrd="2" destOrd="0" parTransId="{5F5188AE-F740-4C48-83C2-682F39B3A6B0}" sibTransId="{4BACAAD7-6E34-4E7E-AF48-F86F6C89D385}"/>
    <dgm:cxn modelId="{3D9811AB-6730-4A00-BA0A-3CE866E9296D}" type="presOf" srcId="{CB9C3267-58D2-4A69-AA4A-B549BC2065DB}" destId="{C3F38E6B-B724-4A2A-B84C-B9518C3AF00F}" srcOrd="1" destOrd="0" presId="urn:microsoft.com/office/officeart/2005/8/layout/list1"/>
    <dgm:cxn modelId="{DAC865BB-1AAE-459B-A86A-877B81C880A9}" srcId="{EBF1ACBD-103E-463B-9EC3-609A793EE887}" destId="{162503AA-7971-48A8-B506-532DADBA8DF1}" srcOrd="3" destOrd="0" parTransId="{F6A5CD27-885D-432C-A199-33AC382ED47A}" sibTransId="{C9619197-3CE7-40E3-9723-9CA6053AC177}"/>
    <dgm:cxn modelId="{BAC5A0BF-98B8-425D-B392-BD1D993DB9B6}" srcId="{EBF1ACBD-103E-463B-9EC3-609A793EE887}" destId="{D61E384F-A842-4831-BE6B-0701F1D7C2C0}" srcOrd="0" destOrd="0" parTransId="{B354DE7A-247D-4E9F-A4F1-BAC148CD5F8C}" sibTransId="{EF34E25A-5B8B-410C-B76C-FFC342E6CC2F}"/>
    <dgm:cxn modelId="{472E08C1-50F9-4512-AEDE-F8431DD5FD71}" type="presOf" srcId="{162503AA-7971-48A8-B506-532DADBA8DF1}" destId="{1045F21E-0834-4F2A-8EE8-3EB081F95907}" srcOrd="0" destOrd="0" presId="urn:microsoft.com/office/officeart/2005/8/layout/list1"/>
    <dgm:cxn modelId="{0F2A15D1-59B4-45F3-8CD1-58B76467A861}" type="presOf" srcId="{31CF52CD-50A0-436F-AB78-DD1B9CA1A541}" destId="{21937229-DC4D-4FBB-A98B-F852624F63F8}" srcOrd="1" destOrd="0" presId="urn:microsoft.com/office/officeart/2005/8/layout/list1"/>
    <dgm:cxn modelId="{46FD0FE1-1429-472A-9ACF-2BFEB5B92525}" type="presOf" srcId="{CB9C3267-58D2-4A69-AA4A-B549BC2065DB}" destId="{530E4FB4-C58D-4063-97CA-CF8AB1350367}" srcOrd="0" destOrd="0" presId="urn:microsoft.com/office/officeart/2005/8/layout/list1"/>
    <dgm:cxn modelId="{B22556E2-BD78-4A36-81F2-6F85F0C2F335}" type="presOf" srcId="{EBF1ACBD-103E-463B-9EC3-609A793EE887}" destId="{9BAF04CC-95EC-42C8-B5F4-869E2FE4B38A}" srcOrd="0" destOrd="0" presId="urn:microsoft.com/office/officeart/2005/8/layout/list1"/>
    <dgm:cxn modelId="{D2B1D5E8-52B9-4196-ACC5-1ECFA28EA5FE}" type="presOf" srcId="{162503AA-7971-48A8-B506-532DADBA8DF1}" destId="{46BFEEB6-F278-431E-A60B-382E283B1C8D}" srcOrd="1" destOrd="0" presId="urn:microsoft.com/office/officeart/2005/8/layout/list1"/>
    <dgm:cxn modelId="{EBCBCCF0-CA66-4BF1-9656-76DF09183ADB}" type="presOf" srcId="{D61E384F-A842-4831-BE6B-0701F1D7C2C0}" destId="{82637BC8-790C-48BF-9E1A-AA61CF0975EC}" srcOrd="0" destOrd="0" presId="urn:microsoft.com/office/officeart/2005/8/layout/list1"/>
    <dgm:cxn modelId="{118056F1-2FCF-4944-B7F0-011CDFADA577}" srcId="{EBF1ACBD-103E-463B-9EC3-609A793EE887}" destId="{76771576-CA08-4F38-9F1D-D3E3369B9029}" srcOrd="4" destOrd="0" parTransId="{6F0352A7-88C3-411E-8958-8333576BB9D8}" sibTransId="{7F97C545-A669-466C-87A3-F9DE8317A3E4}"/>
    <dgm:cxn modelId="{A9728F72-7E81-40F9-9BD7-0B1D0769916E}" type="presParOf" srcId="{9BAF04CC-95EC-42C8-B5F4-869E2FE4B38A}" destId="{12F4ADBB-0DD1-4D92-A56E-DC8D13B24B6A}" srcOrd="0" destOrd="0" presId="urn:microsoft.com/office/officeart/2005/8/layout/list1"/>
    <dgm:cxn modelId="{A7E223CC-A462-4F2E-9737-263F37BB263F}" type="presParOf" srcId="{12F4ADBB-0DD1-4D92-A56E-DC8D13B24B6A}" destId="{82637BC8-790C-48BF-9E1A-AA61CF0975EC}" srcOrd="0" destOrd="0" presId="urn:microsoft.com/office/officeart/2005/8/layout/list1"/>
    <dgm:cxn modelId="{7BEB13E4-0784-416F-9FD2-2F9CC13C195D}" type="presParOf" srcId="{12F4ADBB-0DD1-4D92-A56E-DC8D13B24B6A}" destId="{AA3021E3-8503-4A30-8800-90CFA5381E35}" srcOrd="1" destOrd="0" presId="urn:microsoft.com/office/officeart/2005/8/layout/list1"/>
    <dgm:cxn modelId="{CB1396BA-5D00-4450-B6B8-BF4D7F602258}" type="presParOf" srcId="{9BAF04CC-95EC-42C8-B5F4-869E2FE4B38A}" destId="{050EA748-B468-488A-9D1B-07C5CB8CD8E2}" srcOrd="1" destOrd="0" presId="urn:microsoft.com/office/officeart/2005/8/layout/list1"/>
    <dgm:cxn modelId="{1FB0E64C-E61D-4190-9A9C-5453BC5DA928}" type="presParOf" srcId="{9BAF04CC-95EC-42C8-B5F4-869E2FE4B38A}" destId="{F6E30D4E-1A41-45D6-A3B9-DBFD32321539}" srcOrd="2" destOrd="0" presId="urn:microsoft.com/office/officeart/2005/8/layout/list1"/>
    <dgm:cxn modelId="{D689E71D-ED67-45DE-852D-7D4F672CFD0B}" type="presParOf" srcId="{9BAF04CC-95EC-42C8-B5F4-869E2FE4B38A}" destId="{9A0DD9F9-B3DE-46E8-87E5-4F718E6D583A}" srcOrd="3" destOrd="0" presId="urn:microsoft.com/office/officeart/2005/8/layout/list1"/>
    <dgm:cxn modelId="{6C37AC52-B105-41A4-A00F-8132906A2A64}" type="presParOf" srcId="{9BAF04CC-95EC-42C8-B5F4-869E2FE4B38A}" destId="{7EB08A15-99EA-40E3-A621-5023507399C4}" srcOrd="4" destOrd="0" presId="urn:microsoft.com/office/officeart/2005/8/layout/list1"/>
    <dgm:cxn modelId="{A7B100EF-1833-43FA-901E-0D46758B8F97}" type="presParOf" srcId="{7EB08A15-99EA-40E3-A621-5023507399C4}" destId="{ED212E16-BE04-45DA-9CAD-25D8F0E95A6D}" srcOrd="0" destOrd="0" presId="urn:microsoft.com/office/officeart/2005/8/layout/list1"/>
    <dgm:cxn modelId="{D0B8AB1E-5BBA-413B-AA66-FE1B70D31679}" type="presParOf" srcId="{7EB08A15-99EA-40E3-A621-5023507399C4}" destId="{21937229-DC4D-4FBB-A98B-F852624F63F8}" srcOrd="1" destOrd="0" presId="urn:microsoft.com/office/officeart/2005/8/layout/list1"/>
    <dgm:cxn modelId="{86B82628-4D72-4481-AEA4-1537EB6CCBC3}" type="presParOf" srcId="{9BAF04CC-95EC-42C8-B5F4-869E2FE4B38A}" destId="{9C0ECB0F-AAAA-46D3-A22A-9F9E400F5B2E}" srcOrd="5" destOrd="0" presId="urn:microsoft.com/office/officeart/2005/8/layout/list1"/>
    <dgm:cxn modelId="{5D9DF133-6A5A-4237-B6D8-432EF6EABC97}" type="presParOf" srcId="{9BAF04CC-95EC-42C8-B5F4-869E2FE4B38A}" destId="{D7B6BCE1-F0C5-4E35-A3DC-501F1962360C}" srcOrd="6" destOrd="0" presId="urn:microsoft.com/office/officeart/2005/8/layout/list1"/>
    <dgm:cxn modelId="{1DCEBAEE-3935-4996-8D1B-ACD47044C3C3}" type="presParOf" srcId="{9BAF04CC-95EC-42C8-B5F4-869E2FE4B38A}" destId="{0CEFD557-7AEE-4655-87FA-AAD939AE18C7}" srcOrd="7" destOrd="0" presId="urn:microsoft.com/office/officeart/2005/8/layout/list1"/>
    <dgm:cxn modelId="{482253D1-50A0-46B9-8FDE-5991872C2BC3}" type="presParOf" srcId="{9BAF04CC-95EC-42C8-B5F4-869E2FE4B38A}" destId="{8E169C18-BD5B-43D2-95CC-2611ED450876}" srcOrd="8" destOrd="0" presId="urn:microsoft.com/office/officeart/2005/8/layout/list1"/>
    <dgm:cxn modelId="{9DE4BC8E-42C5-4699-ADB3-D5E30A89FD55}" type="presParOf" srcId="{8E169C18-BD5B-43D2-95CC-2611ED450876}" destId="{530E4FB4-C58D-4063-97CA-CF8AB1350367}" srcOrd="0" destOrd="0" presId="urn:microsoft.com/office/officeart/2005/8/layout/list1"/>
    <dgm:cxn modelId="{8D460FFE-9477-4102-B7A3-761C8C539EB9}" type="presParOf" srcId="{8E169C18-BD5B-43D2-95CC-2611ED450876}" destId="{C3F38E6B-B724-4A2A-B84C-B9518C3AF00F}" srcOrd="1" destOrd="0" presId="urn:microsoft.com/office/officeart/2005/8/layout/list1"/>
    <dgm:cxn modelId="{3FED9E6E-7B89-42CE-9F40-2BCBDBFE0C87}" type="presParOf" srcId="{9BAF04CC-95EC-42C8-B5F4-869E2FE4B38A}" destId="{DD3F092C-D1C7-48BE-B7C1-F2216FDB0210}" srcOrd="9" destOrd="0" presId="urn:microsoft.com/office/officeart/2005/8/layout/list1"/>
    <dgm:cxn modelId="{3E447F7D-7446-419E-8A84-2EFA814D62F8}" type="presParOf" srcId="{9BAF04CC-95EC-42C8-B5F4-869E2FE4B38A}" destId="{3432EC88-6D8E-4BD9-98FC-C075C40320DA}" srcOrd="10" destOrd="0" presId="urn:microsoft.com/office/officeart/2005/8/layout/list1"/>
    <dgm:cxn modelId="{589C1951-36CF-42DE-BEA4-16D1171DF200}" type="presParOf" srcId="{9BAF04CC-95EC-42C8-B5F4-869E2FE4B38A}" destId="{02ADA735-63AE-49D6-98F2-18143605E726}" srcOrd="11" destOrd="0" presId="urn:microsoft.com/office/officeart/2005/8/layout/list1"/>
    <dgm:cxn modelId="{BC83BEEA-A87D-482E-89C5-27C4F4B6959F}" type="presParOf" srcId="{9BAF04CC-95EC-42C8-B5F4-869E2FE4B38A}" destId="{EEAE4844-5EF3-4F37-9D66-2CE8291D1B52}" srcOrd="12" destOrd="0" presId="urn:microsoft.com/office/officeart/2005/8/layout/list1"/>
    <dgm:cxn modelId="{DA694909-E0CA-470D-A79D-3DFF40348FA3}" type="presParOf" srcId="{EEAE4844-5EF3-4F37-9D66-2CE8291D1B52}" destId="{1045F21E-0834-4F2A-8EE8-3EB081F95907}" srcOrd="0" destOrd="0" presId="urn:microsoft.com/office/officeart/2005/8/layout/list1"/>
    <dgm:cxn modelId="{D8C70C3C-3F23-4CA8-890F-FEF14F298857}" type="presParOf" srcId="{EEAE4844-5EF3-4F37-9D66-2CE8291D1B52}" destId="{46BFEEB6-F278-431E-A60B-382E283B1C8D}" srcOrd="1" destOrd="0" presId="urn:microsoft.com/office/officeart/2005/8/layout/list1"/>
    <dgm:cxn modelId="{CD999C7B-2ECC-49F3-AD5B-080379C7BE2F}" type="presParOf" srcId="{9BAF04CC-95EC-42C8-B5F4-869E2FE4B38A}" destId="{2E2F5C2F-3AAE-4A2D-A885-03B2F75E0558}" srcOrd="13" destOrd="0" presId="urn:microsoft.com/office/officeart/2005/8/layout/list1"/>
    <dgm:cxn modelId="{2C2CC0B5-032D-47EB-A1D2-2ADF631BF858}" type="presParOf" srcId="{9BAF04CC-95EC-42C8-B5F4-869E2FE4B38A}" destId="{37B19475-B6D2-4257-A9E5-C4AC66A313B0}" srcOrd="14" destOrd="0" presId="urn:microsoft.com/office/officeart/2005/8/layout/list1"/>
    <dgm:cxn modelId="{ADF87036-FC23-4E51-B31A-F3C51E305490}" type="presParOf" srcId="{9BAF04CC-95EC-42C8-B5F4-869E2FE4B38A}" destId="{4BDD9B11-ED77-429E-8756-D73F7254E810}" srcOrd="15" destOrd="0" presId="urn:microsoft.com/office/officeart/2005/8/layout/list1"/>
    <dgm:cxn modelId="{DA110549-6B49-45EF-B102-4DF7EB8F2D4B}" type="presParOf" srcId="{9BAF04CC-95EC-42C8-B5F4-869E2FE4B38A}" destId="{BE1DA02A-419E-40AE-BCBB-7B5066EC202C}" srcOrd="16" destOrd="0" presId="urn:microsoft.com/office/officeart/2005/8/layout/list1"/>
    <dgm:cxn modelId="{7FEA4A00-3B79-46FA-BE47-56252D1496E5}" type="presParOf" srcId="{BE1DA02A-419E-40AE-BCBB-7B5066EC202C}" destId="{5D915310-0917-4DAA-9AEB-FBA592C19D7B}" srcOrd="0" destOrd="0" presId="urn:microsoft.com/office/officeart/2005/8/layout/list1"/>
    <dgm:cxn modelId="{D8AFDF1F-4AFE-49B0-BA09-5013C7D006C6}" type="presParOf" srcId="{BE1DA02A-419E-40AE-BCBB-7B5066EC202C}" destId="{75253577-1F84-4114-A5EC-79C902FCFD26}" srcOrd="1" destOrd="0" presId="urn:microsoft.com/office/officeart/2005/8/layout/list1"/>
    <dgm:cxn modelId="{7A5157DC-9B44-460E-96AE-905F7D6C8463}" type="presParOf" srcId="{9BAF04CC-95EC-42C8-B5F4-869E2FE4B38A}" destId="{B260B844-BB66-4923-B913-BB552BFB3F97}" srcOrd="17" destOrd="0" presId="urn:microsoft.com/office/officeart/2005/8/layout/list1"/>
    <dgm:cxn modelId="{DA545345-6EF4-4C82-96E2-4D1E3ABCEA75}" type="presParOf" srcId="{9BAF04CC-95EC-42C8-B5F4-869E2FE4B38A}" destId="{38391810-8574-424E-B218-B9C4689FF502}"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C1A0F1-338F-47C3-84AE-E66F46AD0AFD}"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BA6FD046-1C5F-4CEA-9533-115739A746E0}">
      <dgm:prSet/>
      <dgm:spPr/>
      <dgm:t>
        <a:bodyPr/>
        <a:lstStyle/>
        <a:p>
          <a:pPr>
            <a:defRPr b="1"/>
          </a:pPr>
          <a:r>
            <a:rPr lang="en-US" dirty="0"/>
            <a:t>April 8</a:t>
          </a:r>
          <a:r>
            <a:rPr lang="en-US" baseline="30000" dirty="0"/>
            <a:t>th</a:t>
          </a:r>
        </a:p>
      </dgm:t>
    </dgm:pt>
    <dgm:pt modelId="{571613BD-46D7-4032-973D-D0C56F7443B3}" type="parTrans" cxnId="{8F6CAA7E-C443-455B-A7DC-864BEED56D74}">
      <dgm:prSet/>
      <dgm:spPr/>
      <dgm:t>
        <a:bodyPr/>
        <a:lstStyle/>
        <a:p>
          <a:endParaRPr lang="en-US"/>
        </a:p>
      </dgm:t>
    </dgm:pt>
    <dgm:pt modelId="{80889042-8EB6-47E5-A1E0-F9CCFA21CA6B}" type="sibTrans" cxnId="{8F6CAA7E-C443-455B-A7DC-864BEED56D74}">
      <dgm:prSet/>
      <dgm:spPr/>
      <dgm:t>
        <a:bodyPr/>
        <a:lstStyle/>
        <a:p>
          <a:endParaRPr lang="en-US"/>
        </a:p>
      </dgm:t>
    </dgm:pt>
    <dgm:pt modelId="{B1BE8F75-3BEF-49A6-BC42-48A852DD66CD}">
      <dgm:prSet/>
      <dgm:spPr/>
      <dgm:t>
        <a:bodyPr/>
        <a:lstStyle/>
        <a:p>
          <a:r>
            <a:rPr lang="en-US" dirty="0"/>
            <a:t>Lake Isabella, California</a:t>
          </a:r>
        </a:p>
      </dgm:t>
    </dgm:pt>
    <dgm:pt modelId="{B215E8CF-6D68-49AE-9794-9025F3A6C200}" type="parTrans" cxnId="{BB6509E2-95CF-4A16-8784-6778D6CA86F6}">
      <dgm:prSet/>
      <dgm:spPr/>
      <dgm:t>
        <a:bodyPr/>
        <a:lstStyle/>
        <a:p>
          <a:endParaRPr lang="en-US"/>
        </a:p>
      </dgm:t>
    </dgm:pt>
    <dgm:pt modelId="{2F0DBE02-0D3F-405B-9829-BC7D102C2662}" type="sibTrans" cxnId="{BB6509E2-95CF-4A16-8784-6778D6CA86F6}">
      <dgm:prSet/>
      <dgm:spPr/>
      <dgm:t>
        <a:bodyPr/>
        <a:lstStyle/>
        <a:p>
          <a:endParaRPr lang="en-US"/>
        </a:p>
      </dgm:t>
    </dgm:pt>
    <dgm:pt modelId="{C8ACFB44-038D-47C4-A15B-309556F01A0A}">
      <dgm:prSet/>
      <dgm:spPr/>
      <dgm:t>
        <a:bodyPr/>
        <a:lstStyle/>
        <a:p>
          <a:r>
            <a:rPr lang="en-US" dirty="0"/>
            <a:t>37 Spay/Neuter Surgeries</a:t>
          </a:r>
        </a:p>
      </dgm:t>
    </dgm:pt>
    <dgm:pt modelId="{5FF7B867-3C60-45C5-A58C-A889218F32DC}" type="parTrans" cxnId="{4EF2C801-9D57-4F0E-8F68-965955576407}">
      <dgm:prSet/>
      <dgm:spPr/>
      <dgm:t>
        <a:bodyPr/>
        <a:lstStyle/>
        <a:p>
          <a:endParaRPr lang="en-US"/>
        </a:p>
      </dgm:t>
    </dgm:pt>
    <dgm:pt modelId="{3DFEC4C1-1777-485B-8E89-32952B291F0D}" type="sibTrans" cxnId="{4EF2C801-9D57-4F0E-8F68-965955576407}">
      <dgm:prSet/>
      <dgm:spPr/>
      <dgm:t>
        <a:bodyPr/>
        <a:lstStyle/>
        <a:p>
          <a:endParaRPr lang="en-US"/>
        </a:p>
      </dgm:t>
    </dgm:pt>
    <dgm:pt modelId="{F0DAB0A8-D68B-4185-A332-30E9C7489C6B}">
      <dgm:prSet/>
      <dgm:spPr/>
      <dgm:t>
        <a:bodyPr/>
        <a:lstStyle/>
        <a:p>
          <a:pPr>
            <a:defRPr b="1"/>
          </a:pPr>
          <a:r>
            <a:rPr lang="en-US" dirty="0"/>
            <a:t>April 10</a:t>
          </a:r>
          <a:r>
            <a:rPr lang="en-US" baseline="30000" dirty="0"/>
            <a:t>th</a:t>
          </a:r>
        </a:p>
      </dgm:t>
    </dgm:pt>
    <dgm:pt modelId="{7691FD99-C748-4E85-A8D4-08657B9D20D3}" type="parTrans" cxnId="{A7593A2B-4851-4D75-8ABB-633B982CB190}">
      <dgm:prSet/>
      <dgm:spPr/>
      <dgm:t>
        <a:bodyPr/>
        <a:lstStyle/>
        <a:p>
          <a:endParaRPr lang="en-US"/>
        </a:p>
      </dgm:t>
    </dgm:pt>
    <dgm:pt modelId="{4D9F24D9-7861-4A72-A715-3BA867D19812}" type="sibTrans" cxnId="{A7593A2B-4851-4D75-8ABB-633B982CB190}">
      <dgm:prSet/>
      <dgm:spPr/>
      <dgm:t>
        <a:bodyPr/>
        <a:lstStyle/>
        <a:p>
          <a:endParaRPr lang="en-US"/>
        </a:p>
      </dgm:t>
    </dgm:pt>
    <dgm:pt modelId="{AF890EE9-F387-4453-9E81-A1749FE082D0}">
      <dgm:prSet/>
      <dgm:spPr/>
      <dgm:t>
        <a:bodyPr/>
        <a:lstStyle/>
        <a:p>
          <a:r>
            <a:rPr lang="en-US" dirty="0"/>
            <a:t>Heritage Park, East Bakersfield</a:t>
          </a:r>
        </a:p>
      </dgm:t>
    </dgm:pt>
    <dgm:pt modelId="{D82D1CE6-8054-4E0C-A4DC-5AD8EB1BB4A2}" type="parTrans" cxnId="{6FDD9CDE-14DA-4D49-B98C-3B6548E5C7F3}">
      <dgm:prSet/>
      <dgm:spPr/>
      <dgm:t>
        <a:bodyPr/>
        <a:lstStyle/>
        <a:p>
          <a:endParaRPr lang="en-US"/>
        </a:p>
      </dgm:t>
    </dgm:pt>
    <dgm:pt modelId="{AFEDE5D9-247F-40B9-BA6A-D4B0B9BEA0F6}" type="sibTrans" cxnId="{6FDD9CDE-14DA-4D49-B98C-3B6548E5C7F3}">
      <dgm:prSet/>
      <dgm:spPr/>
      <dgm:t>
        <a:bodyPr/>
        <a:lstStyle/>
        <a:p>
          <a:endParaRPr lang="en-US"/>
        </a:p>
      </dgm:t>
    </dgm:pt>
    <dgm:pt modelId="{836E0B89-A454-429F-BBFD-CFD8CBED8308}">
      <dgm:prSet/>
      <dgm:spPr/>
      <dgm:t>
        <a:bodyPr/>
        <a:lstStyle/>
        <a:p>
          <a:r>
            <a:rPr lang="en-US" dirty="0"/>
            <a:t>110 Spay/Neuter Surgeries</a:t>
          </a:r>
        </a:p>
      </dgm:t>
    </dgm:pt>
    <dgm:pt modelId="{CB3F5C8C-5273-42FA-9CDD-CC1EED441D4A}" type="parTrans" cxnId="{675BBC08-A697-41A8-8A2D-9E670A38BA66}">
      <dgm:prSet/>
      <dgm:spPr/>
      <dgm:t>
        <a:bodyPr/>
        <a:lstStyle/>
        <a:p>
          <a:endParaRPr lang="en-US"/>
        </a:p>
      </dgm:t>
    </dgm:pt>
    <dgm:pt modelId="{23570EFE-785F-4566-8C2F-FDDDA66AF9EB}" type="sibTrans" cxnId="{675BBC08-A697-41A8-8A2D-9E670A38BA66}">
      <dgm:prSet/>
      <dgm:spPr/>
      <dgm:t>
        <a:bodyPr/>
        <a:lstStyle/>
        <a:p>
          <a:endParaRPr lang="en-US"/>
        </a:p>
      </dgm:t>
    </dgm:pt>
    <dgm:pt modelId="{60E53E1F-5814-4783-BF9A-10519F42DAD5}">
      <dgm:prSet custT="1"/>
      <dgm:spPr/>
      <dgm:t>
        <a:bodyPr/>
        <a:lstStyle/>
        <a:p>
          <a:pPr>
            <a:defRPr b="1"/>
          </a:pPr>
          <a:r>
            <a:rPr lang="en-US" sz="2500"/>
            <a:t>April </a:t>
          </a:r>
          <a:r>
            <a:rPr lang="en-US" sz="2400"/>
            <a:t>22</a:t>
          </a:r>
          <a:r>
            <a:rPr lang="en-US" sz="2400" baseline="30000"/>
            <a:t>nd</a:t>
          </a:r>
          <a:endParaRPr lang="en-US" sz="2400" baseline="30000" dirty="0"/>
        </a:p>
      </dgm:t>
    </dgm:pt>
    <dgm:pt modelId="{945A19E5-02B7-4F80-A84B-0ECB2B7915C1}" type="parTrans" cxnId="{AC8F6174-783D-4D58-B55A-96C9935AE409}">
      <dgm:prSet/>
      <dgm:spPr/>
      <dgm:t>
        <a:bodyPr/>
        <a:lstStyle/>
        <a:p>
          <a:endParaRPr lang="en-US"/>
        </a:p>
      </dgm:t>
    </dgm:pt>
    <dgm:pt modelId="{E8545C15-94D2-47A5-851C-2710CFC892E1}" type="sibTrans" cxnId="{AC8F6174-783D-4D58-B55A-96C9935AE409}">
      <dgm:prSet/>
      <dgm:spPr/>
      <dgm:t>
        <a:bodyPr/>
        <a:lstStyle/>
        <a:p>
          <a:endParaRPr lang="en-US"/>
        </a:p>
      </dgm:t>
    </dgm:pt>
    <dgm:pt modelId="{906C78A8-3ED0-4625-9623-13CA0A8332CC}">
      <dgm:prSet/>
      <dgm:spPr/>
      <dgm:t>
        <a:bodyPr/>
        <a:lstStyle/>
        <a:p>
          <a:r>
            <a:rPr lang="en-US" dirty="0"/>
            <a:t>Rosamond, California</a:t>
          </a:r>
        </a:p>
      </dgm:t>
    </dgm:pt>
    <dgm:pt modelId="{9D1456B6-711F-4B80-A04C-7A5E6C0CDDF3}" type="parTrans" cxnId="{599859CB-82F0-414D-B8C5-5501733AFA21}">
      <dgm:prSet/>
      <dgm:spPr/>
      <dgm:t>
        <a:bodyPr/>
        <a:lstStyle/>
        <a:p>
          <a:endParaRPr lang="en-US"/>
        </a:p>
      </dgm:t>
    </dgm:pt>
    <dgm:pt modelId="{9248BFFA-D23F-449F-8D18-CCC7691EAF84}" type="sibTrans" cxnId="{599859CB-82F0-414D-B8C5-5501733AFA21}">
      <dgm:prSet/>
      <dgm:spPr/>
      <dgm:t>
        <a:bodyPr/>
        <a:lstStyle/>
        <a:p>
          <a:endParaRPr lang="en-US"/>
        </a:p>
      </dgm:t>
    </dgm:pt>
    <dgm:pt modelId="{6D848831-E7F6-423A-B108-600DA7057B6B}">
      <dgm:prSet/>
      <dgm:spPr/>
      <dgm:t>
        <a:bodyPr/>
        <a:lstStyle/>
        <a:p>
          <a:r>
            <a:rPr lang="en-US" dirty="0"/>
            <a:t>51 Spay/Neuter Surgeries</a:t>
          </a:r>
        </a:p>
      </dgm:t>
    </dgm:pt>
    <dgm:pt modelId="{D8B00F36-7876-4182-BE6B-7DAD2588AAFD}" type="parTrans" cxnId="{841C2612-3000-4071-A5FA-731AF7E304FA}">
      <dgm:prSet/>
      <dgm:spPr/>
      <dgm:t>
        <a:bodyPr/>
        <a:lstStyle/>
        <a:p>
          <a:endParaRPr lang="en-US"/>
        </a:p>
      </dgm:t>
    </dgm:pt>
    <dgm:pt modelId="{22A8CC5D-BF4C-42DD-A690-755ED48065CD}" type="sibTrans" cxnId="{841C2612-3000-4071-A5FA-731AF7E304FA}">
      <dgm:prSet/>
      <dgm:spPr/>
      <dgm:t>
        <a:bodyPr/>
        <a:lstStyle/>
        <a:p>
          <a:endParaRPr lang="en-US"/>
        </a:p>
      </dgm:t>
    </dgm:pt>
    <dgm:pt modelId="{F4FB49A9-9ED4-421C-BBCA-512922B852DE}">
      <dgm:prSet/>
      <dgm:spPr/>
      <dgm:t>
        <a:bodyPr/>
        <a:lstStyle/>
        <a:p>
          <a:pPr>
            <a:defRPr b="1"/>
          </a:pPr>
          <a:r>
            <a:rPr lang="en-US" dirty="0"/>
            <a:t>April 23</a:t>
          </a:r>
          <a:r>
            <a:rPr lang="en-US" baseline="30000" dirty="0"/>
            <a:t>rd</a:t>
          </a:r>
        </a:p>
      </dgm:t>
    </dgm:pt>
    <dgm:pt modelId="{594D15F0-08A3-4B04-9840-3C67A4B1850C}" type="parTrans" cxnId="{36AA1032-9029-4F18-9A5E-0EFD024954DB}">
      <dgm:prSet/>
      <dgm:spPr/>
      <dgm:t>
        <a:bodyPr/>
        <a:lstStyle/>
        <a:p>
          <a:endParaRPr lang="en-US"/>
        </a:p>
      </dgm:t>
    </dgm:pt>
    <dgm:pt modelId="{BD5F1213-0E71-4581-B71B-6ABE312A46A6}" type="sibTrans" cxnId="{36AA1032-9029-4F18-9A5E-0EFD024954DB}">
      <dgm:prSet/>
      <dgm:spPr/>
      <dgm:t>
        <a:bodyPr/>
        <a:lstStyle/>
        <a:p>
          <a:endParaRPr lang="en-US"/>
        </a:p>
      </dgm:t>
    </dgm:pt>
    <dgm:pt modelId="{3FB77B28-E6C7-4DDE-9E39-9FD728C8E614}">
      <dgm:prSet/>
      <dgm:spPr/>
      <dgm:t>
        <a:bodyPr/>
        <a:lstStyle/>
        <a:p>
          <a:r>
            <a:rPr lang="en-US" dirty="0"/>
            <a:t>North Meadows Park, Oildale</a:t>
          </a:r>
        </a:p>
      </dgm:t>
    </dgm:pt>
    <dgm:pt modelId="{DEEBD594-5199-41BE-9288-8D64FBFB2290}" type="parTrans" cxnId="{73182CB1-FE38-44A5-A40A-34A35F5400F4}">
      <dgm:prSet/>
      <dgm:spPr/>
      <dgm:t>
        <a:bodyPr/>
        <a:lstStyle/>
        <a:p>
          <a:endParaRPr lang="en-US"/>
        </a:p>
      </dgm:t>
    </dgm:pt>
    <dgm:pt modelId="{B2C0DF7B-7324-4BC1-8BCD-BC376398CF77}" type="sibTrans" cxnId="{73182CB1-FE38-44A5-A40A-34A35F5400F4}">
      <dgm:prSet/>
      <dgm:spPr/>
      <dgm:t>
        <a:bodyPr/>
        <a:lstStyle/>
        <a:p>
          <a:endParaRPr lang="en-US"/>
        </a:p>
      </dgm:t>
    </dgm:pt>
    <dgm:pt modelId="{AED0D67A-A422-4BDC-B3CB-927025C8349C}">
      <dgm:prSet/>
      <dgm:spPr/>
      <dgm:t>
        <a:bodyPr/>
        <a:lstStyle/>
        <a:p>
          <a:r>
            <a:rPr lang="en-US" dirty="0"/>
            <a:t>106 Spay/Neuter Surgeries</a:t>
          </a:r>
        </a:p>
      </dgm:t>
    </dgm:pt>
    <dgm:pt modelId="{3FB025D6-91F5-44F2-B3B9-4826772329BC}" type="parTrans" cxnId="{F3A909CE-C93E-4561-BE98-3C5F1703E072}">
      <dgm:prSet/>
      <dgm:spPr/>
      <dgm:t>
        <a:bodyPr/>
        <a:lstStyle/>
        <a:p>
          <a:endParaRPr lang="en-US"/>
        </a:p>
      </dgm:t>
    </dgm:pt>
    <dgm:pt modelId="{994A2651-EC49-43F3-9EFE-7F920E7981FE}" type="sibTrans" cxnId="{F3A909CE-C93E-4561-BE98-3C5F1703E072}">
      <dgm:prSet/>
      <dgm:spPr/>
      <dgm:t>
        <a:bodyPr/>
        <a:lstStyle/>
        <a:p>
          <a:endParaRPr lang="en-US"/>
        </a:p>
      </dgm:t>
    </dgm:pt>
    <dgm:pt modelId="{E407616A-2E23-4314-9142-7B0E82A3AE40}">
      <dgm:prSet/>
      <dgm:spPr/>
      <dgm:t>
        <a:bodyPr/>
        <a:lstStyle/>
        <a:p>
          <a:pPr>
            <a:defRPr b="1"/>
          </a:pPr>
          <a:r>
            <a:rPr lang="en-US" dirty="0"/>
            <a:t>April 28</a:t>
          </a:r>
          <a:r>
            <a:rPr lang="en-US" baseline="30000" dirty="0"/>
            <a:t>th</a:t>
          </a:r>
        </a:p>
      </dgm:t>
    </dgm:pt>
    <dgm:pt modelId="{08D81590-A72B-40F8-B28B-F4F54B208209}" type="parTrans" cxnId="{B917C3BB-471F-461F-9EBF-F8E4AA23BFCA}">
      <dgm:prSet/>
      <dgm:spPr/>
      <dgm:t>
        <a:bodyPr/>
        <a:lstStyle/>
        <a:p>
          <a:endParaRPr lang="en-US"/>
        </a:p>
      </dgm:t>
    </dgm:pt>
    <dgm:pt modelId="{B219537C-9866-43A1-A2D1-3EF5EB4D0847}" type="sibTrans" cxnId="{B917C3BB-471F-461F-9EBF-F8E4AA23BFCA}">
      <dgm:prSet/>
      <dgm:spPr/>
      <dgm:t>
        <a:bodyPr/>
        <a:lstStyle/>
        <a:p>
          <a:endParaRPr lang="en-US"/>
        </a:p>
      </dgm:t>
    </dgm:pt>
    <dgm:pt modelId="{E7EC913B-1931-4306-A418-E0E13020FEBE}">
      <dgm:prSet/>
      <dgm:spPr/>
      <dgm:t>
        <a:bodyPr/>
        <a:lstStyle/>
        <a:p>
          <a:r>
            <a:rPr lang="en-US" dirty="0"/>
            <a:t>Heritage Park, East Bakersfield</a:t>
          </a:r>
        </a:p>
      </dgm:t>
    </dgm:pt>
    <dgm:pt modelId="{8AEABB2A-2C89-4556-99F3-54B61ACC4006}" type="parTrans" cxnId="{069C75C6-85E0-481E-A2A6-5E416D3B79D9}">
      <dgm:prSet/>
      <dgm:spPr/>
      <dgm:t>
        <a:bodyPr/>
        <a:lstStyle/>
        <a:p>
          <a:endParaRPr lang="en-US"/>
        </a:p>
      </dgm:t>
    </dgm:pt>
    <dgm:pt modelId="{570A15FF-034D-4804-8A7A-5C4356E600E5}" type="sibTrans" cxnId="{069C75C6-85E0-481E-A2A6-5E416D3B79D9}">
      <dgm:prSet/>
      <dgm:spPr/>
      <dgm:t>
        <a:bodyPr/>
        <a:lstStyle/>
        <a:p>
          <a:endParaRPr lang="en-US"/>
        </a:p>
      </dgm:t>
    </dgm:pt>
    <dgm:pt modelId="{45DF3935-6A46-4919-ACA6-C4A68AB10C6E}">
      <dgm:prSet/>
      <dgm:spPr/>
      <dgm:t>
        <a:bodyPr/>
        <a:lstStyle/>
        <a:p>
          <a:r>
            <a:rPr lang="en-US" dirty="0"/>
            <a:t>47 Spay/Neuter Surgeries</a:t>
          </a:r>
        </a:p>
      </dgm:t>
    </dgm:pt>
    <dgm:pt modelId="{D7AD6486-092C-4515-AC3B-B5239C610586}" type="parTrans" cxnId="{51002F04-744C-4652-9E57-DFE4EFBB8A14}">
      <dgm:prSet/>
      <dgm:spPr/>
      <dgm:t>
        <a:bodyPr/>
        <a:lstStyle/>
        <a:p>
          <a:endParaRPr lang="en-US"/>
        </a:p>
      </dgm:t>
    </dgm:pt>
    <dgm:pt modelId="{DB4F0130-06F9-442D-8CB7-D82B881B0BFE}" type="sibTrans" cxnId="{51002F04-744C-4652-9E57-DFE4EFBB8A14}">
      <dgm:prSet/>
      <dgm:spPr/>
      <dgm:t>
        <a:bodyPr/>
        <a:lstStyle/>
        <a:p>
          <a:endParaRPr lang="en-US"/>
        </a:p>
      </dgm:t>
    </dgm:pt>
    <dgm:pt modelId="{C1387F0F-0948-49E1-A3DD-87424F0F9E50}">
      <dgm:prSet/>
      <dgm:spPr/>
      <dgm:t>
        <a:bodyPr/>
        <a:lstStyle/>
        <a:p>
          <a:pPr>
            <a:defRPr b="1"/>
          </a:pPr>
          <a:r>
            <a:rPr lang="en-US" dirty="0"/>
            <a:t>April 30</a:t>
          </a:r>
          <a:r>
            <a:rPr lang="en-US" baseline="30000" dirty="0"/>
            <a:t>th</a:t>
          </a:r>
        </a:p>
      </dgm:t>
    </dgm:pt>
    <dgm:pt modelId="{023FAE98-2ECB-4AEB-9031-74691B83D791}" type="parTrans" cxnId="{4D33B847-5F45-404D-8F8F-A710091EE468}">
      <dgm:prSet/>
      <dgm:spPr/>
      <dgm:t>
        <a:bodyPr/>
        <a:lstStyle/>
        <a:p>
          <a:endParaRPr lang="en-US"/>
        </a:p>
      </dgm:t>
    </dgm:pt>
    <dgm:pt modelId="{8B20B39E-C636-4C3A-9DD0-1D4BBD6B31FA}" type="sibTrans" cxnId="{4D33B847-5F45-404D-8F8F-A710091EE468}">
      <dgm:prSet/>
      <dgm:spPr/>
      <dgm:t>
        <a:bodyPr/>
        <a:lstStyle/>
        <a:p>
          <a:endParaRPr lang="en-US"/>
        </a:p>
      </dgm:t>
    </dgm:pt>
    <dgm:pt modelId="{B42D1F24-0EE5-484A-BABD-876D69ABB54C}">
      <dgm:prSet/>
      <dgm:spPr/>
      <dgm:t>
        <a:bodyPr/>
        <a:lstStyle/>
        <a:p>
          <a:r>
            <a:rPr lang="en-US"/>
            <a:t>Heritage Park, East Bakersfield</a:t>
          </a:r>
          <a:endParaRPr lang="en-US" dirty="0"/>
        </a:p>
      </dgm:t>
    </dgm:pt>
    <dgm:pt modelId="{A609A0FC-A643-4598-9187-764D38BD13FC}" type="parTrans" cxnId="{2CE6F16A-ABD3-49D8-90B5-6CB475DB79F5}">
      <dgm:prSet/>
      <dgm:spPr/>
      <dgm:t>
        <a:bodyPr/>
        <a:lstStyle/>
        <a:p>
          <a:endParaRPr lang="en-US"/>
        </a:p>
      </dgm:t>
    </dgm:pt>
    <dgm:pt modelId="{8D5674AE-3C99-4E58-A21A-EF6B0455722B}" type="sibTrans" cxnId="{2CE6F16A-ABD3-49D8-90B5-6CB475DB79F5}">
      <dgm:prSet/>
      <dgm:spPr/>
      <dgm:t>
        <a:bodyPr/>
        <a:lstStyle/>
        <a:p>
          <a:endParaRPr lang="en-US"/>
        </a:p>
      </dgm:t>
    </dgm:pt>
    <dgm:pt modelId="{3B876DD9-BD87-43A0-8839-60C248D09FE5}">
      <dgm:prSet/>
      <dgm:spPr/>
      <dgm:t>
        <a:bodyPr/>
        <a:lstStyle/>
        <a:p>
          <a:r>
            <a:rPr lang="en-US" dirty="0"/>
            <a:t>50 Spay/Neuter Surgeries</a:t>
          </a:r>
        </a:p>
      </dgm:t>
    </dgm:pt>
    <dgm:pt modelId="{7BD9A48A-9F28-4651-9A2C-2CD05493D6E4}" type="parTrans" cxnId="{4A68D6F4-FA4A-4B2B-B7D3-A875CFC5A120}">
      <dgm:prSet/>
      <dgm:spPr/>
      <dgm:t>
        <a:bodyPr/>
        <a:lstStyle/>
        <a:p>
          <a:endParaRPr lang="en-US"/>
        </a:p>
      </dgm:t>
    </dgm:pt>
    <dgm:pt modelId="{031A3B9F-0555-43AE-B385-0BF212B2BAA4}" type="sibTrans" cxnId="{4A68D6F4-FA4A-4B2B-B7D3-A875CFC5A120}">
      <dgm:prSet/>
      <dgm:spPr/>
      <dgm:t>
        <a:bodyPr/>
        <a:lstStyle/>
        <a:p>
          <a:endParaRPr lang="en-US"/>
        </a:p>
      </dgm:t>
    </dgm:pt>
    <dgm:pt modelId="{01F0F26D-02EC-4453-BF23-783CB4C58657}">
      <dgm:prSet/>
      <dgm:spPr/>
      <dgm:t>
        <a:bodyPr/>
        <a:lstStyle/>
        <a:p>
          <a:r>
            <a:rPr lang="en-US" dirty="0"/>
            <a:t>Collaboration with S.O.S. Rescue</a:t>
          </a:r>
        </a:p>
      </dgm:t>
    </dgm:pt>
    <dgm:pt modelId="{5C999FB2-CA0E-4793-91DF-DFD430A88C77}" type="parTrans" cxnId="{7060B549-7A2D-4E1D-93E5-9F1C992C1B11}">
      <dgm:prSet/>
      <dgm:spPr/>
      <dgm:t>
        <a:bodyPr/>
        <a:lstStyle/>
        <a:p>
          <a:endParaRPr lang="en-US"/>
        </a:p>
      </dgm:t>
    </dgm:pt>
    <dgm:pt modelId="{6037C4BA-9EBD-4898-AF0D-724778DCBA77}" type="sibTrans" cxnId="{7060B549-7A2D-4E1D-93E5-9F1C992C1B11}">
      <dgm:prSet/>
      <dgm:spPr/>
      <dgm:t>
        <a:bodyPr/>
        <a:lstStyle/>
        <a:p>
          <a:endParaRPr lang="en-US"/>
        </a:p>
      </dgm:t>
    </dgm:pt>
    <dgm:pt modelId="{26B53AE2-499D-4576-8F6C-291361000C82}">
      <dgm:prSet/>
      <dgm:spPr/>
      <dgm:t>
        <a:bodyPr/>
        <a:lstStyle/>
        <a:p>
          <a:r>
            <a:rPr lang="en-US" dirty="0"/>
            <a:t>Collaboration with S.O.S. Rescue</a:t>
          </a:r>
        </a:p>
      </dgm:t>
    </dgm:pt>
    <dgm:pt modelId="{5E9FFB62-C662-4647-A364-389D4A5E959C}" type="parTrans" cxnId="{CCBD2D4F-9BF9-4A93-9F2B-9EFC8D85127A}">
      <dgm:prSet/>
      <dgm:spPr/>
      <dgm:t>
        <a:bodyPr/>
        <a:lstStyle/>
        <a:p>
          <a:endParaRPr lang="en-US"/>
        </a:p>
      </dgm:t>
    </dgm:pt>
    <dgm:pt modelId="{DE941D08-4C35-4664-93ED-E43AAFB04435}" type="sibTrans" cxnId="{CCBD2D4F-9BF9-4A93-9F2B-9EFC8D85127A}">
      <dgm:prSet/>
      <dgm:spPr/>
      <dgm:t>
        <a:bodyPr/>
        <a:lstStyle/>
        <a:p>
          <a:endParaRPr lang="en-US"/>
        </a:p>
      </dgm:t>
    </dgm:pt>
    <dgm:pt modelId="{28CB16F0-F8B2-4400-9365-48E66CD945BA}" type="pres">
      <dgm:prSet presAssocID="{B1C1A0F1-338F-47C3-84AE-E66F46AD0AFD}" presName="Name0" presStyleCnt="0">
        <dgm:presLayoutVars>
          <dgm:dir/>
          <dgm:animLvl val="lvl"/>
          <dgm:resizeHandles val="exact"/>
        </dgm:presLayoutVars>
      </dgm:prSet>
      <dgm:spPr/>
    </dgm:pt>
    <dgm:pt modelId="{882C50BA-D474-4FAE-A939-8BA8FF22580E}" type="pres">
      <dgm:prSet presAssocID="{BA6FD046-1C5F-4CEA-9533-115739A746E0}" presName="linNode" presStyleCnt="0"/>
      <dgm:spPr/>
    </dgm:pt>
    <dgm:pt modelId="{D9564EBD-ACBF-415A-8055-0ECC7C0761D3}" type="pres">
      <dgm:prSet presAssocID="{BA6FD046-1C5F-4CEA-9533-115739A746E0}" presName="parentText" presStyleLbl="node1" presStyleIdx="0" presStyleCnt="6">
        <dgm:presLayoutVars>
          <dgm:chMax val="1"/>
          <dgm:bulletEnabled val="1"/>
        </dgm:presLayoutVars>
      </dgm:prSet>
      <dgm:spPr/>
    </dgm:pt>
    <dgm:pt modelId="{7D39E153-CA92-497A-AD41-6FC76134FFA9}" type="pres">
      <dgm:prSet presAssocID="{BA6FD046-1C5F-4CEA-9533-115739A746E0}" presName="descendantText" presStyleLbl="alignAccFollowNode1" presStyleIdx="0" presStyleCnt="6">
        <dgm:presLayoutVars>
          <dgm:bulletEnabled val="1"/>
        </dgm:presLayoutVars>
      </dgm:prSet>
      <dgm:spPr/>
    </dgm:pt>
    <dgm:pt modelId="{5D091B64-EB3F-4432-8292-6C5BE795E955}" type="pres">
      <dgm:prSet presAssocID="{80889042-8EB6-47E5-A1E0-F9CCFA21CA6B}" presName="sp" presStyleCnt="0"/>
      <dgm:spPr/>
    </dgm:pt>
    <dgm:pt modelId="{38FA16DC-E3B7-483E-964C-C565F138899D}" type="pres">
      <dgm:prSet presAssocID="{F0DAB0A8-D68B-4185-A332-30E9C7489C6B}" presName="linNode" presStyleCnt="0"/>
      <dgm:spPr/>
    </dgm:pt>
    <dgm:pt modelId="{91EF6347-DA83-4414-BF30-B5DAE7248EF8}" type="pres">
      <dgm:prSet presAssocID="{F0DAB0A8-D68B-4185-A332-30E9C7489C6B}" presName="parentText" presStyleLbl="node1" presStyleIdx="1" presStyleCnt="6">
        <dgm:presLayoutVars>
          <dgm:chMax val="1"/>
          <dgm:bulletEnabled val="1"/>
        </dgm:presLayoutVars>
      </dgm:prSet>
      <dgm:spPr/>
    </dgm:pt>
    <dgm:pt modelId="{C17416ED-1D3A-4FF6-9F6E-686299F73055}" type="pres">
      <dgm:prSet presAssocID="{F0DAB0A8-D68B-4185-A332-30E9C7489C6B}" presName="descendantText" presStyleLbl="alignAccFollowNode1" presStyleIdx="1" presStyleCnt="6">
        <dgm:presLayoutVars>
          <dgm:bulletEnabled val="1"/>
        </dgm:presLayoutVars>
      </dgm:prSet>
      <dgm:spPr/>
    </dgm:pt>
    <dgm:pt modelId="{6F0E40F4-036C-4C34-B5BC-CF840707F5DF}" type="pres">
      <dgm:prSet presAssocID="{4D9F24D9-7861-4A72-A715-3BA867D19812}" presName="sp" presStyleCnt="0"/>
      <dgm:spPr/>
    </dgm:pt>
    <dgm:pt modelId="{A1FE95C6-BC7B-49E3-825F-092996DBA367}" type="pres">
      <dgm:prSet presAssocID="{60E53E1F-5814-4783-BF9A-10519F42DAD5}" presName="linNode" presStyleCnt="0"/>
      <dgm:spPr/>
    </dgm:pt>
    <dgm:pt modelId="{85CBE5DB-44F3-4523-AABE-89D05A8B3ACA}" type="pres">
      <dgm:prSet presAssocID="{60E53E1F-5814-4783-BF9A-10519F42DAD5}" presName="parentText" presStyleLbl="node1" presStyleIdx="2" presStyleCnt="6">
        <dgm:presLayoutVars>
          <dgm:chMax val="1"/>
          <dgm:bulletEnabled val="1"/>
        </dgm:presLayoutVars>
      </dgm:prSet>
      <dgm:spPr/>
    </dgm:pt>
    <dgm:pt modelId="{6E18E692-3855-4C7B-A7DE-7B499D9893D6}" type="pres">
      <dgm:prSet presAssocID="{60E53E1F-5814-4783-BF9A-10519F42DAD5}" presName="descendantText" presStyleLbl="alignAccFollowNode1" presStyleIdx="2" presStyleCnt="6">
        <dgm:presLayoutVars>
          <dgm:bulletEnabled val="1"/>
        </dgm:presLayoutVars>
      </dgm:prSet>
      <dgm:spPr/>
    </dgm:pt>
    <dgm:pt modelId="{EF65C641-D8F8-4897-A226-AE17E949948D}" type="pres">
      <dgm:prSet presAssocID="{E8545C15-94D2-47A5-851C-2710CFC892E1}" presName="sp" presStyleCnt="0"/>
      <dgm:spPr/>
    </dgm:pt>
    <dgm:pt modelId="{95A116C0-D092-4761-B487-46BA763386C7}" type="pres">
      <dgm:prSet presAssocID="{F4FB49A9-9ED4-421C-BBCA-512922B852DE}" presName="linNode" presStyleCnt="0"/>
      <dgm:spPr/>
    </dgm:pt>
    <dgm:pt modelId="{F604DED6-87A2-49AE-B88E-67F6680AE769}" type="pres">
      <dgm:prSet presAssocID="{F4FB49A9-9ED4-421C-BBCA-512922B852DE}" presName="parentText" presStyleLbl="node1" presStyleIdx="3" presStyleCnt="6">
        <dgm:presLayoutVars>
          <dgm:chMax val="1"/>
          <dgm:bulletEnabled val="1"/>
        </dgm:presLayoutVars>
      </dgm:prSet>
      <dgm:spPr/>
    </dgm:pt>
    <dgm:pt modelId="{99B326B9-7A6E-4B04-A5B5-AE585F15639C}" type="pres">
      <dgm:prSet presAssocID="{F4FB49A9-9ED4-421C-BBCA-512922B852DE}" presName="descendantText" presStyleLbl="alignAccFollowNode1" presStyleIdx="3" presStyleCnt="6">
        <dgm:presLayoutVars>
          <dgm:bulletEnabled val="1"/>
        </dgm:presLayoutVars>
      </dgm:prSet>
      <dgm:spPr/>
    </dgm:pt>
    <dgm:pt modelId="{4FAE0D7C-69F1-4F17-9174-1C9FF2BE269F}" type="pres">
      <dgm:prSet presAssocID="{BD5F1213-0E71-4581-B71B-6ABE312A46A6}" presName="sp" presStyleCnt="0"/>
      <dgm:spPr/>
    </dgm:pt>
    <dgm:pt modelId="{AED0E30D-8F77-46B4-88BE-31D2E4F6BB23}" type="pres">
      <dgm:prSet presAssocID="{E407616A-2E23-4314-9142-7B0E82A3AE40}" presName="linNode" presStyleCnt="0"/>
      <dgm:spPr/>
    </dgm:pt>
    <dgm:pt modelId="{5C1CC2A6-5BF1-4FBA-8054-D280E403218A}" type="pres">
      <dgm:prSet presAssocID="{E407616A-2E23-4314-9142-7B0E82A3AE40}" presName="parentText" presStyleLbl="node1" presStyleIdx="4" presStyleCnt="6">
        <dgm:presLayoutVars>
          <dgm:chMax val="1"/>
          <dgm:bulletEnabled val="1"/>
        </dgm:presLayoutVars>
      </dgm:prSet>
      <dgm:spPr/>
    </dgm:pt>
    <dgm:pt modelId="{64572C7C-D58E-4101-BC79-9642A7D1AE06}" type="pres">
      <dgm:prSet presAssocID="{E407616A-2E23-4314-9142-7B0E82A3AE40}" presName="descendantText" presStyleLbl="alignAccFollowNode1" presStyleIdx="4" presStyleCnt="6">
        <dgm:presLayoutVars>
          <dgm:bulletEnabled val="1"/>
        </dgm:presLayoutVars>
      </dgm:prSet>
      <dgm:spPr/>
    </dgm:pt>
    <dgm:pt modelId="{58FA66A8-7182-4E2D-BC60-7A78FB04B6B8}" type="pres">
      <dgm:prSet presAssocID="{B219537C-9866-43A1-A2D1-3EF5EB4D0847}" presName="sp" presStyleCnt="0"/>
      <dgm:spPr/>
    </dgm:pt>
    <dgm:pt modelId="{334140EB-6DCF-4945-A45A-D8022FB91C62}" type="pres">
      <dgm:prSet presAssocID="{C1387F0F-0948-49E1-A3DD-87424F0F9E50}" presName="linNode" presStyleCnt="0"/>
      <dgm:spPr/>
    </dgm:pt>
    <dgm:pt modelId="{F9BBF737-6FE3-48C2-82BB-A499F75A6BB2}" type="pres">
      <dgm:prSet presAssocID="{C1387F0F-0948-49E1-A3DD-87424F0F9E50}" presName="parentText" presStyleLbl="node1" presStyleIdx="5" presStyleCnt="6">
        <dgm:presLayoutVars>
          <dgm:chMax val="1"/>
          <dgm:bulletEnabled val="1"/>
        </dgm:presLayoutVars>
      </dgm:prSet>
      <dgm:spPr/>
    </dgm:pt>
    <dgm:pt modelId="{D7C60D71-540E-45E3-9C9E-584E808D6878}" type="pres">
      <dgm:prSet presAssocID="{C1387F0F-0948-49E1-A3DD-87424F0F9E50}" presName="descendantText" presStyleLbl="alignAccFollowNode1" presStyleIdx="5" presStyleCnt="6">
        <dgm:presLayoutVars>
          <dgm:bulletEnabled val="1"/>
        </dgm:presLayoutVars>
      </dgm:prSet>
      <dgm:spPr/>
    </dgm:pt>
  </dgm:ptLst>
  <dgm:cxnLst>
    <dgm:cxn modelId="{4EF2C801-9D57-4F0E-8F68-965955576407}" srcId="{B1BE8F75-3BEF-49A6-BC42-48A852DD66CD}" destId="{C8ACFB44-038D-47C4-A15B-309556F01A0A}" srcOrd="0" destOrd="0" parTransId="{5FF7B867-3C60-45C5-A58C-A889218F32DC}" sibTransId="{3DFEC4C1-1777-485B-8E89-32952B291F0D}"/>
    <dgm:cxn modelId="{51002F04-744C-4652-9E57-DFE4EFBB8A14}" srcId="{E7EC913B-1931-4306-A418-E0E13020FEBE}" destId="{45DF3935-6A46-4919-ACA6-C4A68AB10C6E}" srcOrd="0" destOrd="0" parTransId="{D7AD6486-092C-4515-AC3B-B5239C610586}" sibTransId="{DB4F0130-06F9-442D-8CB7-D82B881B0BFE}"/>
    <dgm:cxn modelId="{675BBC08-A697-41A8-8A2D-9E670A38BA66}" srcId="{AF890EE9-F387-4453-9E81-A1749FE082D0}" destId="{836E0B89-A454-429F-BBFD-CFD8CBED8308}" srcOrd="0" destOrd="0" parTransId="{CB3F5C8C-5273-42FA-9CDD-CC1EED441D4A}" sibTransId="{23570EFE-785F-4566-8C2F-FDDDA66AF9EB}"/>
    <dgm:cxn modelId="{B3E8950A-3897-4001-9056-AB642D7388DB}" type="presOf" srcId="{836E0B89-A454-429F-BBFD-CFD8CBED8308}" destId="{C17416ED-1D3A-4FF6-9F6E-686299F73055}" srcOrd="0" destOrd="1" presId="urn:microsoft.com/office/officeart/2005/8/layout/vList5"/>
    <dgm:cxn modelId="{B3BE0C0F-3D67-422D-B3A0-4BD74EF85431}" type="presOf" srcId="{45DF3935-6A46-4919-ACA6-C4A68AB10C6E}" destId="{64572C7C-D58E-4101-BC79-9642A7D1AE06}" srcOrd="0" destOrd="1" presId="urn:microsoft.com/office/officeart/2005/8/layout/vList5"/>
    <dgm:cxn modelId="{79B11511-6432-414B-9C76-F5BFDF957686}" type="presOf" srcId="{F0DAB0A8-D68B-4185-A332-30E9C7489C6B}" destId="{91EF6347-DA83-4414-BF30-B5DAE7248EF8}" srcOrd="0" destOrd="0" presId="urn:microsoft.com/office/officeart/2005/8/layout/vList5"/>
    <dgm:cxn modelId="{841C2612-3000-4071-A5FA-731AF7E304FA}" srcId="{906C78A8-3ED0-4625-9623-13CA0A8332CC}" destId="{6D848831-E7F6-423A-B108-600DA7057B6B}" srcOrd="0" destOrd="0" parTransId="{D8B00F36-7876-4182-BE6B-7DAD2588AAFD}" sibTransId="{22A8CC5D-BF4C-42DD-A690-755ED48065CD}"/>
    <dgm:cxn modelId="{86E1A822-9B0E-41DA-9746-874CDE2B2CB7}" type="presOf" srcId="{26B53AE2-499D-4576-8F6C-291361000C82}" destId="{C17416ED-1D3A-4FF6-9F6E-686299F73055}" srcOrd="0" destOrd="2" presId="urn:microsoft.com/office/officeart/2005/8/layout/vList5"/>
    <dgm:cxn modelId="{89BE1E23-2C8A-4FC7-BA2B-555CE2F23741}" type="presOf" srcId="{B42D1F24-0EE5-484A-BABD-876D69ABB54C}" destId="{D7C60D71-540E-45E3-9C9E-584E808D6878}" srcOrd="0" destOrd="0" presId="urn:microsoft.com/office/officeart/2005/8/layout/vList5"/>
    <dgm:cxn modelId="{A7593A2B-4851-4D75-8ABB-633B982CB190}" srcId="{B1C1A0F1-338F-47C3-84AE-E66F46AD0AFD}" destId="{F0DAB0A8-D68B-4185-A332-30E9C7489C6B}" srcOrd="1" destOrd="0" parTransId="{7691FD99-C748-4E85-A8D4-08657B9D20D3}" sibTransId="{4D9F24D9-7861-4A72-A715-3BA867D19812}"/>
    <dgm:cxn modelId="{40C40F2C-25F7-4D81-BCB2-50D72D3C3C6E}" type="presOf" srcId="{906C78A8-3ED0-4625-9623-13CA0A8332CC}" destId="{6E18E692-3855-4C7B-A7DE-7B499D9893D6}" srcOrd="0" destOrd="0" presId="urn:microsoft.com/office/officeart/2005/8/layout/vList5"/>
    <dgm:cxn modelId="{36AA1032-9029-4F18-9A5E-0EFD024954DB}" srcId="{B1C1A0F1-338F-47C3-84AE-E66F46AD0AFD}" destId="{F4FB49A9-9ED4-421C-BBCA-512922B852DE}" srcOrd="3" destOrd="0" parTransId="{594D15F0-08A3-4B04-9840-3C67A4B1850C}" sibTransId="{BD5F1213-0E71-4581-B71B-6ABE312A46A6}"/>
    <dgm:cxn modelId="{4D33B847-5F45-404D-8F8F-A710091EE468}" srcId="{B1C1A0F1-338F-47C3-84AE-E66F46AD0AFD}" destId="{C1387F0F-0948-49E1-A3DD-87424F0F9E50}" srcOrd="5" destOrd="0" parTransId="{023FAE98-2ECB-4AEB-9031-74691B83D791}" sibTransId="{8B20B39E-C636-4C3A-9DD0-1D4BBD6B31FA}"/>
    <dgm:cxn modelId="{7060B549-7A2D-4E1D-93E5-9F1C992C1B11}" srcId="{3FB77B28-E6C7-4DDE-9E39-9FD728C8E614}" destId="{01F0F26D-02EC-4453-BF23-783CB4C58657}" srcOrd="1" destOrd="0" parTransId="{5C999FB2-CA0E-4793-91DF-DFD430A88C77}" sibTransId="{6037C4BA-9EBD-4898-AF0D-724778DCBA77}"/>
    <dgm:cxn modelId="{3A46A26A-3D2B-4B86-BB77-998EAD16EB72}" type="presOf" srcId="{AF890EE9-F387-4453-9E81-A1749FE082D0}" destId="{C17416ED-1D3A-4FF6-9F6E-686299F73055}" srcOrd="0" destOrd="0" presId="urn:microsoft.com/office/officeart/2005/8/layout/vList5"/>
    <dgm:cxn modelId="{2CE6F16A-ABD3-49D8-90B5-6CB475DB79F5}" srcId="{C1387F0F-0948-49E1-A3DD-87424F0F9E50}" destId="{B42D1F24-0EE5-484A-BABD-876D69ABB54C}" srcOrd="0" destOrd="0" parTransId="{A609A0FC-A643-4598-9187-764D38BD13FC}" sibTransId="{8D5674AE-3C99-4E58-A21A-EF6B0455722B}"/>
    <dgm:cxn modelId="{36BD556D-DA64-46DC-ABA5-BA230509298E}" type="presOf" srcId="{AED0D67A-A422-4BDC-B3CB-927025C8349C}" destId="{99B326B9-7A6E-4B04-A5B5-AE585F15639C}" srcOrd="0" destOrd="1" presId="urn:microsoft.com/office/officeart/2005/8/layout/vList5"/>
    <dgm:cxn modelId="{CCBD2D4F-9BF9-4A93-9F2B-9EFC8D85127A}" srcId="{AF890EE9-F387-4453-9E81-A1749FE082D0}" destId="{26B53AE2-499D-4576-8F6C-291361000C82}" srcOrd="1" destOrd="0" parTransId="{5E9FFB62-C662-4647-A364-389D4A5E959C}" sibTransId="{DE941D08-4C35-4664-93ED-E43AAFB04435}"/>
    <dgm:cxn modelId="{AC8F6174-783D-4D58-B55A-96C9935AE409}" srcId="{B1C1A0F1-338F-47C3-84AE-E66F46AD0AFD}" destId="{60E53E1F-5814-4783-BF9A-10519F42DAD5}" srcOrd="2" destOrd="0" parTransId="{945A19E5-02B7-4F80-A84B-0ECB2B7915C1}" sibTransId="{E8545C15-94D2-47A5-851C-2710CFC892E1}"/>
    <dgm:cxn modelId="{4096D176-EE1D-4D3D-A40E-6AB492A4AE18}" type="presOf" srcId="{01F0F26D-02EC-4453-BF23-783CB4C58657}" destId="{99B326B9-7A6E-4B04-A5B5-AE585F15639C}" srcOrd="0" destOrd="2" presId="urn:microsoft.com/office/officeart/2005/8/layout/vList5"/>
    <dgm:cxn modelId="{8F6CAA7E-C443-455B-A7DC-864BEED56D74}" srcId="{B1C1A0F1-338F-47C3-84AE-E66F46AD0AFD}" destId="{BA6FD046-1C5F-4CEA-9533-115739A746E0}" srcOrd="0" destOrd="0" parTransId="{571613BD-46D7-4032-973D-D0C56F7443B3}" sibTransId="{80889042-8EB6-47E5-A1E0-F9CCFA21CA6B}"/>
    <dgm:cxn modelId="{1BF88083-431F-481C-9F4A-776AE4A3E141}" type="presOf" srcId="{E7EC913B-1931-4306-A418-E0E13020FEBE}" destId="{64572C7C-D58E-4101-BC79-9642A7D1AE06}" srcOrd="0" destOrd="0" presId="urn:microsoft.com/office/officeart/2005/8/layout/vList5"/>
    <dgm:cxn modelId="{624F728B-6010-4330-9154-651B60A0E326}" type="presOf" srcId="{6D848831-E7F6-423A-B108-600DA7057B6B}" destId="{6E18E692-3855-4C7B-A7DE-7B499D9893D6}" srcOrd="0" destOrd="1" presId="urn:microsoft.com/office/officeart/2005/8/layout/vList5"/>
    <dgm:cxn modelId="{EE90038F-4524-4254-B0DE-4460AC404FA0}" type="presOf" srcId="{C1387F0F-0948-49E1-A3DD-87424F0F9E50}" destId="{F9BBF737-6FE3-48C2-82BB-A499F75A6BB2}" srcOrd="0" destOrd="0" presId="urn:microsoft.com/office/officeart/2005/8/layout/vList5"/>
    <dgm:cxn modelId="{9A5C3D95-0530-483E-A9EC-DC3A485EA515}" type="presOf" srcId="{C8ACFB44-038D-47C4-A15B-309556F01A0A}" destId="{7D39E153-CA92-497A-AD41-6FC76134FFA9}" srcOrd="0" destOrd="1" presId="urn:microsoft.com/office/officeart/2005/8/layout/vList5"/>
    <dgm:cxn modelId="{29343C9E-8A0F-46C4-947A-F1033C383402}" type="presOf" srcId="{3FB77B28-E6C7-4DDE-9E39-9FD728C8E614}" destId="{99B326B9-7A6E-4B04-A5B5-AE585F15639C}" srcOrd="0" destOrd="0" presId="urn:microsoft.com/office/officeart/2005/8/layout/vList5"/>
    <dgm:cxn modelId="{F1EBA7A0-52C5-4772-926C-4503BF2A17B1}" type="presOf" srcId="{B1BE8F75-3BEF-49A6-BC42-48A852DD66CD}" destId="{7D39E153-CA92-497A-AD41-6FC76134FFA9}" srcOrd="0" destOrd="0" presId="urn:microsoft.com/office/officeart/2005/8/layout/vList5"/>
    <dgm:cxn modelId="{FC69D6A0-7306-4F3C-96E9-2EF70F4D86EB}" type="presOf" srcId="{F4FB49A9-9ED4-421C-BBCA-512922B852DE}" destId="{F604DED6-87A2-49AE-B88E-67F6680AE769}" srcOrd="0" destOrd="0" presId="urn:microsoft.com/office/officeart/2005/8/layout/vList5"/>
    <dgm:cxn modelId="{22AE2AAB-C1F7-444C-ADDE-CD28FD7A64AC}" type="presOf" srcId="{60E53E1F-5814-4783-BF9A-10519F42DAD5}" destId="{85CBE5DB-44F3-4523-AABE-89D05A8B3ACA}" srcOrd="0" destOrd="0" presId="urn:microsoft.com/office/officeart/2005/8/layout/vList5"/>
    <dgm:cxn modelId="{73182CB1-FE38-44A5-A40A-34A35F5400F4}" srcId="{F4FB49A9-9ED4-421C-BBCA-512922B852DE}" destId="{3FB77B28-E6C7-4DDE-9E39-9FD728C8E614}" srcOrd="0" destOrd="0" parTransId="{DEEBD594-5199-41BE-9288-8D64FBFB2290}" sibTransId="{B2C0DF7B-7324-4BC1-8BCD-BC376398CF77}"/>
    <dgm:cxn modelId="{DEFE16B2-6448-415B-9FE9-C6AA829E7F6C}" type="presOf" srcId="{3B876DD9-BD87-43A0-8839-60C248D09FE5}" destId="{D7C60D71-540E-45E3-9C9E-584E808D6878}" srcOrd="0" destOrd="1" presId="urn:microsoft.com/office/officeart/2005/8/layout/vList5"/>
    <dgm:cxn modelId="{B917C3BB-471F-461F-9EBF-F8E4AA23BFCA}" srcId="{B1C1A0F1-338F-47C3-84AE-E66F46AD0AFD}" destId="{E407616A-2E23-4314-9142-7B0E82A3AE40}" srcOrd="4" destOrd="0" parTransId="{08D81590-A72B-40F8-B28B-F4F54B208209}" sibTransId="{B219537C-9866-43A1-A2D1-3EF5EB4D0847}"/>
    <dgm:cxn modelId="{069C75C6-85E0-481E-A2A6-5E416D3B79D9}" srcId="{E407616A-2E23-4314-9142-7B0E82A3AE40}" destId="{E7EC913B-1931-4306-A418-E0E13020FEBE}" srcOrd="0" destOrd="0" parTransId="{8AEABB2A-2C89-4556-99F3-54B61ACC4006}" sibTransId="{570A15FF-034D-4804-8A7A-5C4356E600E5}"/>
    <dgm:cxn modelId="{599859CB-82F0-414D-B8C5-5501733AFA21}" srcId="{60E53E1F-5814-4783-BF9A-10519F42DAD5}" destId="{906C78A8-3ED0-4625-9623-13CA0A8332CC}" srcOrd="0" destOrd="0" parTransId="{9D1456B6-711F-4B80-A04C-7A5E6C0CDDF3}" sibTransId="{9248BFFA-D23F-449F-8D18-CCC7691EAF84}"/>
    <dgm:cxn modelId="{F3A909CE-C93E-4561-BE98-3C5F1703E072}" srcId="{3FB77B28-E6C7-4DDE-9E39-9FD728C8E614}" destId="{AED0D67A-A422-4BDC-B3CB-927025C8349C}" srcOrd="0" destOrd="0" parTransId="{3FB025D6-91F5-44F2-B3B9-4826772329BC}" sibTransId="{994A2651-EC49-43F3-9EFE-7F920E7981FE}"/>
    <dgm:cxn modelId="{6FDD9CDE-14DA-4D49-B98C-3B6548E5C7F3}" srcId="{F0DAB0A8-D68B-4185-A332-30E9C7489C6B}" destId="{AF890EE9-F387-4453-9E81-A1749FE082D0}" srcOrd="0" destOrd="0" parTransId="{D82D1CE6-8054-4E0C-A4DC-5AD8EB1BB4A2}" sibTransId="{AFEDE5D9-247F-40B9-BA6A-D4B0B9BEA0F6}"/>
    <dgm:cxn modelId="{BB6509E2-95CF-4A16-8784-6778D6CA86F6}" srcId="{BA6FD046-1C5F-4CEA-9533-115739A746E0}" destId="{B1BE8F75-3BEF-49A6-BC42-48A852DD66CD}" srcOrd="0" destOrd="0" parTransId="{B215E8CF-6D68-49AE-9794-9025F3A6C200}" sibTransId="{2F0DBE02-0D3F-405B-9829-BC7D102C2662}"/>
    <dgm:cxn modelId="{F88E45E8-D935-4EA2-9C17-8D6089158742}" type="presOf" srcId="{E407616A-2E23-4314-9142-7B0E82A3AE40}" destId="{5C1CC2A6-5BF1-4FBA-8054-D280E403218A}" srcOrd="0" destOrd="0" presId="urn:microsoft.com/office/officeart/2005/8/layout/vList5"/>
    <dgm:cxn modelId="{C78AE8EC-138C-4D46-AF9A-7FFAE71A5D08}" type="presOf" srcId="{B1C1A0F1-338F-47C3-84AE-E66F46AD0AFD}" destId="{28CB16F0-F8B2-4400-9365-48E66CD945BA}" srcOrd="0" destOrd="0" presId="urn:microsoft.com/office/officeart/2005/8/layout/vList5"/>
    <dgm:cxn modelId="{D777E9EC-A942-4121-A325-886FB375E15C}" type="presOf" srcId="{BA6FD046-1C5F-4CEA-9533-115739A746E0}" destId="{D9564EBD-ACBF-415A-8055-0ECC7C0761D3}" srcOrd="0" destOrd="0" presId="urn:microsoft.com/office/officeart/2005/8/layout/vList5"/>
    <dgm:cxn modelId="{4A68D6F4-FA4A-4B2B-B7D3-A875CFC5A120}" srcId="{B42D1F24-0EE5-484A-BABD-876D69ABB54C}" destId="{3B876DD9-BD87-43A0-8839-60C248D09FE5}" srcOrd="0" destOrd="0" parTransId="{7BD9A48A-9F28-4651-9A2C-2CD05493D6E4}" sibTransId="{031A3B9F-0555-43AE-B385-0BF212B2BAA4}"/>
    <dgm:cxn modelId="{FE424FD2-021F-4B5E-8965-C884E5B5AEB1}" type="presParOf" srcId="{28CB16F0-F8B2-4400-9365-48E66CD945BA}" destId="{882C50BA-D474-4FAE-A939-8BA8FF22580E}" srcOrd="0" destOrd="0" presId="urn:microsoft.com/office/officeart/2005/8/layout/vList5"/>
    <dgm:cxn modelId="{DD223CBF-9C0A-4B5C-996B-6DC2D0F7ECA9}" type="presParOf" srcId="{882C50BA-D474-4FAE-A939-8BA8FF22580E}" destId="{D9564EBD-ACBF-415A-8055-0ECC7C0761D3}" srcOrd="0" destOrd="0" presId="urn:microsoft.com/office/officeart/2005/8/layout/vList5"/>
    <dgm:cxn modelId="{56B1079C-6B3B-46C1-8EFA-CDEA324DA685}" type="presParOf" srcId="{882C50BA-D474-4FAE-A939-8BA8FF22580E}" destId="{7D39E153-CA92-497A-AD41-6FC76134FFA9}" srcOrd="1" destOrd="0" presId="urn:microsoft.com/office/officeart/2005/8/layout/vList5"/>
    <dgm:cxn modelId="{4C1A518A-F55F-48EC-B160-D4AD0F64ECE2}" type="presParOf" srcId="{28CB16F0-F8B2-4400-9365-48E66CD945BA}" destId="{5D091B64-EB3F-4432-8292-6C5BE795E955}" srcOrd="1" destOrd="0" presId="urn:microsoft.com/office/officeart/2005/8/layout/vList5"/>
    <dgm:cxn modelId="{BC6294E3-2D43-4FF8-AD37-EAAAD9F95D08}" type="presParOf" srcId="{28CB16F0-F8B2-4400-9365-48E66CD945BA}" destId="{38FA16DC-E3B7-483E-964C-C565F138899D}" srcOrd="2" destOrd="0" presId="urn:microsoft.com/office/officeart/2005/8/layout/vList5"/>
    <dgm:cxn modelId="{1D185614-B7DE-459F-9EEC-4451B3F3E240}" type="presParOf" srcId="{38FA16DC-E3B7-483E-964C-C565F138899D}" destId="{91EF6347-DA83-4414-BF30-B5DAE7248EF8}" srcOrd="0" destOrd="0" presId="urn:microsoft.com/office/officeart/2005/8/layout/vList5"/>
    <dgm:cxn modelId="{371DA251-F5F7-4396-BB13-C66D3A5FA4BB}" type="presParOf" srcId="{38FA16DC-E3B7-483E-964C-C565F138899D}" destId="{C17416ED-1D3A-4FF6-9F6E-686299F73055}" srcOrd="1" destOrd="0" presId="urn:microsoft.com/office/officeart/2005/8/layout/vList5"/>
    <dgm:cxn modelId="{4E5A89C2-490F-4059-B2BB-76845F51A214}" type="presParOf" srcId="{28CB16F0-F8B2-4400-9365-48E66CD945BA}" destId="{6F0E40F4-036C-4C34-B5BC-CF840707F5DF}" srcOrd="3" destOrd="0" presId="urn:microsoft.com/office/officeart/2005/8/layout/vList5"/>
    <dgm:cxn modelId="{EE7D14C9-D776-43D5-B716-0DD96B57267B}" type="presParOf" srcId="{28CB16F0-F8B2-4400-9365-48E66CD945BA}" destId="{A1FE95C6-BC7B-49E3-825F-092996DBA367}" srcOrd="4" destOrd="0" presId="urn:microsoft.com/office/officeart/2005/8/layout/vList5"/>
    <dgm:cxn modelId="{18496D42-FFB2-43B5-8004-83310CD66492}" type="presParOf" srcId="{A1FE95C6-BC7B-49E3-825F-092996DBA367}" destId="{85CBE5DB-44F3-4523-AABE-89D05A8B3ACA}" srcOrd="0" destOrd="0" presId="urn:microsoft.com/office/officeart/2005/8/layout/vList5"/>
    <dgm:cxn modelId="{11F0FC10-4CB1-4A10-85EE-17ED476A10D2}" type="presParOf" srcId="{A1FE95C6-BC7B-49E3-825F-092996DBA367}" destId="{6E18E692-3855-4C7B-A7DE-7B499D9893D6}" srcOrd="1" destOrd="0" presId="urn:microsoft.com/office/officeart/2005/8/layout/vList5"/>
    <dgm:cxn modelId="{3CA5E2B0-6B4C-45AD-BFF5-C4A953428532}" type="presParOf" srcId="{28CB16F0-F8B2-4400-9365-48E66CD945BA}" destId="{EF65C641-D8F8-4897-A226-AE17E949948D}" srcOrd="5" destOrd="0" presId="urn:microsoft.com/office/officeart/2005/8/layout/vList5"/>
    <dgm:cxn modelId="{223E9238-9EF0-47D0-BF19-B3BCA34A2E16}" type="presParOf" srcId="{28CB16F0-F8B2-4400-9365-48E66CD945BA}" destId="{95A116C0-D092-4761-B487-46BA763386C7}" srcOrd="6" destOrd="0" presId="urn:microsoft.com/office/officeart/2005/8/layout/vList5"/>
    <dgm:cxn modelId="{3214BA3E-EA36-4921-945C-CC1EE319DF74}" type="presParOf" srcId="{95A116C0-D092-4761-B487-46BA763386C7}" destId="{F604DED6-87A2-49AE-B88E-67F6680AE769}" srcOrd="0" destOrd="0" presId="urn:microsoft.com/office/officeart/2005/8/layout/vList5"/>
    <dgm:cxn modelId="{482E82F4-5B6D-4121-8632-6176BB1B927C}" type="presParOf" srcId="{95A116C0-D092-4761-B487-46BA763386C7}" destId="{99B326B9-7A6E-4B04-A5B5-AE585F15639C}" srcOrd="1" destOrd="0" presId="urn:microsoft.com/office/officeart/2005/8/layout/vList5"/>
    <dgm:cxn modelId="{0E754598-1C90-4AC8-80E1-6F2458840AEC}" type="presParOf" srcId="{28CB16F0-F8B2-4400-9365-48E66CD945BA}" destId="{4FAE0D7C-69F1-4F17-9174-1C9FF2BE269F}" srcOrd="7" destOrd="0" presId="urn:microsoft.com/office/officeart/2005/8/layout/vList5"/>
    <dgm:cxn modelId="{2FAD933C-C190-45E8-B5B7-6483FB556946}" type="presParOf" srcId="{28CB16F0-F8B2-4400-9365-48E66CD945BA}" destId="{AED0E30D-8F77-46B4-88BE-31D2E4F6BB23}" srcOrd="8" destOrd="0" presId="urn:microsoft.com/office/officeart/2005/8/layout/vList5"/>
    <dgm:cxn modelId="{3385E621-2C29-48A0-924F-35672FFFDDDF}" type="presParOf" srcId="{AED0E30D-8F77-46B4-88BE-31D2E4F6BB23}" destId="{5C1CC2A6-5BF1-4FBA-8054-D280E403218A}" srcOrd="0" destOrd="0" presId="urn:microsoft.com/office/officeart/2005/8/layout/vList5"/>
    <dgm:cxn modelId="{990D6C7C-6E01-492A-9B16-00280F327EEF}" type="presParOf" srcId="{AED0E30D-8F77-46B4-88BE-31D2E4F6BB23}" destId="{64572C7C-D58E-4101-BC79-9642A7D1AE06}" srcOrd="1" destOrd="0" presId="urn:microsoft.com/office/officeart/2005/8/layout/vList5"/>
    <dgm:cxn modelId="{36631ACD-E739-486C-8B36-9DCF13059092}" type="presParOf" srcId="{28CB16F0-F8B2-4400-9365-48E66CD945BA}" destId="{58FA66A8-7182-4E2D-BC60-7A78FB04B6B8}" srcOrd="9" destOrd="0" presId="urn:microsoft.com/office/officeart/2005/8/layout/vList5"/>
    <dgm:cxn modelId="{180B4821-F38C-4FD5-9453-5875DCFFFD5B}" type="presParOf" srcId="{28CB16F0-F8B2-4400-9365-48E66CD945BA}" destId="{334140EB-6DCF-4945-A45A-D8022FB91C62}" srcOrd="10" destOrd="0" presId="urn:microsoft.com/office/officeart/2005/8/layout/vList5"/>
    <dgm:cxn modelId="{CEEBA33A-53FE-470F-8D1C-881274C6A6D5}" type="presParOf" srcId="{334140EB-6DCF-4945-A45A-D8022FB91C62}" destId="{F9BBF737-6FE3-48C2-82BB-A499F75A6BB2}" srcOrd="0" destOrd="0" presId="urn:microsoft.com/office/officeart/2005/8/layout/vList5"/>
    <dgm:cxn modelId="{8C5BBF47-AD23-4251-B729-F831B8FF5C74}" type="presParOf" srcId="{334140EB-6DCF-4945-A45A-D8022FB91C62}" destId="{D7C60D71-540E-45E3-9C9E-584E808D687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CB0BB5-DD27-455C-81FD-1C6BDE5CAB1E}"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E2252BF6-9AD4-4914-964B-19D6271BC8ED}">
      <dgm:prSet/>
      <dgm:spPr/>
      <dgm:t>
        <a:bodyPr/>
        <a:lstStyle/>
        <a:p>
          <a:r>
            <a:rPr lang="en-US"/>
            <a:t>Adoption</a:t>
          </a:r>
        </a:p>
      </dgm:t>
    </dgm:pt>
    <dgm:pt modelId="{1ACABDC2-C837-467C-A8BE-1CD0A06F3D83}" type="parTrans" cxnId="{2707982C-EF26-4361-ABA1-C8E62A9DD734}">
      <dgm:prSet/>
      <dgm:spPr/>
      <dgm:t>
        <a:bodyPr/>
        <a:lstStyle/>
        <a:p>
          <a:endParaRPr lang="en-US"/>
        </a:p>
      </dgm:t>
    </dgm:pt>
    <dgm:pt modelId="{BEA0F475-819F-4FCD-A41C-F344DCF57142}" type="sibTrans" cxnId="{2707982C-EF26-4361-ABA1-C8E62A9DD734}">
      <dgm:prSet/>
      <dgm:spPr/>
      <dgm:t>
        <a:bodyPr/>
        <a:lstStyle/>
        <a:p>
          <a:endParaRPr lang="en-US"/>
        </a:p>
      </dgm:t>
    </dgm:pt>
    <dgm:pt modelId="{9FDD81DA-5DC9-41F0-BB0C-9796FE4EE758}">
      <dgm:prSet/>
      <dgm:spPr/>
      <dgm:t>
        <a:bodyPr/>
        <a:lstStyle/>
        <a:p>
          <a:r>
            <a:rPr lang="en-US" dirty="0"/>
            <a:t>1,432</a:t>
          </a:r>
        </a:p>
      </dgm:t>
    </dgm:pt>
    <dgm:pt modelId="{955F4105-0393-4A59-A494-F1CCE710EFE6}" type="parTrans" cxnId="{9246A510-4C24-4871-B0BD-8AD43FBB14D7}">
      <dgm:prSet/>
      <dgm:spPr/>
      <dgm:t>
        <a:bodyPr/>
        <a:lstStyle/>
        <a:p>
          <a:endParaRPr lang="en-US"/>
        </a:p>
      </dgm:t>
    </dgm:pt>
    <dgm:pt modelId="{A8A9399B-E51E-4ADA-B7F0-DCCD9DD2FB9F}" type="sibTrans" cxnId="{9246A510-4C24-4871-B0BD-8AD43FBB14D7}">
      <dgm:prSet/>
      <dgm:spPr/>
      <dgm:t>
        <a:bodyPr/>
        <a:lstStyle/>
        <a:p>
          <a:endParaRPr lang="en-US"/>
        </a:p>
      </dgm:t>
    </dgm:pt>
    <dgm:pt modelId="{B12C61D2-8E12-413B-9F36-2750AC39F440}">
      <dgm:prSet/>
      <dgm:spPr/>
      <dgm:t>
        <a:bodyPr/>
        <a:lstStyle/>
        <a:p>
          <a:r>
            <a:rPr lang="en-US"/>
            <a:t>Rescue</a:t>
          </a:r>
        </a:p>
      </dgm:t>
    </dgm:pt>
    <dgm:pt modelId="{B416F909-B876-42C7-8A88-D442C3357D17}" type="parTrans" cxnId="{79A0586F-12F5-432D-A318-258ED557559B}">
      <dgm:prSet/>
      <dgm:spPr/>
      <dgm:t>
        <a:bodyPr/>
        <a:lstStyle/>
        <a:p>
          <a:endParaRPr lang="en-US"/>
        </a:p>
      </dgm:t>
    </dgm:pt>
    <dgm:pt modelId="{4E084F61-2F74-4CE1-B204-8A60DFCED70B}" type="sibTrans" cxnId="{79A0586F-12F5-432D-A318-258ED557559B}">
      <dgm:prSet/>
      <dgm:spPr/>
      <dgm:t>
        <a:bodyPr/>
        <a:lstStyle/>
        <a:p>
          <a:endParaRPr lang="en-US"/>
        </a:p>
      </dgm:t>
    </dgm:pt>
    <dgm:pt modelId="{61778011-3771-412D-9560-D40D33B5C252}">
      <dgm:prSet/>
      <dgm:spPr/>
      <dgm:t>
        <a:bodyPr/>
        <a:lstStyle/>
        <a:p>
          <a:r>
            <a:rPr lang="en-US" dirty="0"/>
            <a:t>1,154</a:t>
          </a:r>
        </a:p>
      </dgm:t>
    </dgm:pt>
    <dgm:pt modelId="{8D947587-6B93-41E2-BE8C-112C3EB62425}" type="parTrans" cxnId="{CD5E3E5B-9B0A-4DEF-BBF5-26E853480226}">
      <dgm:prSet/>
      <dgm:spPr/>
      <dgm:t>
        <a:bodyPr/>
        <a:lstStyle/>
        <a:p>
          <a:endParaRPr lang="en-US"/>
        </a:p>
      </dgm:t>
    </dgm:pt>
    <dgm:pt modelId="{65645400-F987-45DB-8291-2636C0ACB556}" type="sibTrans" cxnId="{CD5E3E5B-9B0A-4DEF-BBF5-26E853480226}">
      <dgm:prSet/>
      <dgm:spPr/>
      <dgm:t>
        <a:bodyPr/>
        <a:lstStyle/>
        <a:p>
          <a:endParaRPr lang="en-US"/>
        </a:p>
      </dgm:t>
    </dgm:pt>
    <dgm:pt modelId="{3EAEAD78-7118-42FB-BA41-53785ECC5B2F}">
      <dgm:prSet/>
      <dgm:spPr/>
      <dgm:t>
        <a:bodyPr/>
        <a:lstStyle/>
        <a:p>
          <a:r>
            <a:rPr lang="en-US"/>
            <a:t>RTO</a:t>
          </a:r>
        </a:p>
      </dgm:t>
    </dgm:pt>
    <dgm:pt modelId="{2EF8846D-3C4A-484F-BBC1-05DD77C63025}" type="parTrans" cxnId="{8E7DFB6E-FA24-4C0F-8F6A-2F57D19C2EB4}">
      <dgm:prSet/>
      <dgm:spPr/>
      <dgm:t>
        <a:bodyPr/>
        <a:lstStyle/>
        <a:p>
          <a:endParaRPr lang="en-US"/>
        </a:p>
      </dgm:t>
    </dgm:pt>
    <dgm:pt modelId="{E34D1CD4-EEBC-46E7-AC67-56FD5E749CFA}" type="sibTrans" cxnId="{8E7DFB6E-FA24-4C0F-8F6A-2F57D19C2EB4}">
      <dgm:prSet/>
      <dgm:spPr/>
      <dgm:t>
        <a:bodyPr/>
        <a:lstStyle/>
        <a:p>
          <a:endParaRPr lang="en-US"/>
        </a:p>
      </dgm:t>
    </dgm:pt>
    <dgm:pt modelId="{6EFA5FB0-E6B5-4E09-B9A0-662A555EE23B}">
      <dgm:prSet/>
      <dgm:spPr/>
      <dgm:t>
        <a:bodyPr/>
        <a:lstStyle/>
        <a:p>
          <a:r>
            <a:rPr lang="en-US" dirty="0"/>
            <a:t>299</a:t>
          </a:r>
        </a:p>
      </dgm:t>
    </dgm:pt>
    <dgm:pt modelId="{E450E64E-74F7-447F-AF83-EC884C42E452}" type="parTrans" cxnId="{83C261F0-52E5-44DF-A4EC-4F46361520D5}">
      <dgm:prSet/>
      <dgm:spPr/>
      <dgm:t>
        <a:bodyPr/>
        <a:lstStyle/>
        <a:p>
          <a:endParaRPr lang="en-US"/>
        </a:p>
      </dgm:t>
    </dgm:pt>
    <dgm:pt modelId="{8452334A-1435-4E25-BF8D-36528356999D}" type="sibTrans" cxnId="{83C261F0-52E5-44DF-A4EC-4F46361520D5}">
      <dgm:prSet/>
      <dgm:spPr/>
      <dgm:t>
        <a:bodyPr/>
        <a:lstStyle/>
        <a:p>
          <a:endParaRPr lang="en-US"/>
        </a:p>
      </dgm:t>
    </dgm:pt>
    <dgm:pt modelId="{37D5540C-2FD2-4F36-AA76-6CA6CE03C967}">
      <dgm:prSet/>
      <dgm:spPr/>
      <dgm:t>
        <a:bodyPr/>
        <a:lstStyle/>
        <a:p>
          <a:r>
            <a:rPr lang="en-US" dirty="0"/>
            <a:t>Spay/Neuter Surgeries</a:t>
          </a:r>
        </a:p>
      </dgm:t>
    </dgm:pt>
    <dgm:pt modelId="{2EAFF5BF-62BE-4874-AEE2-1A23ABD1DEA1}" type="parTrans" cxnId="{7C69BC97-7054-40B6-9943-0BC3164A35AB}">
      <dgm:prSet/>
      <dgm:spPr/>
      <dgm:t>
        <a:bodyPr/>
        <a:lstStyle/>
        <a:p>
          <a:endParaRPr lang="en-US"/>
        </a:p>
      </dgm:t>
    </dgm:pt>
    <dgm:pt modelId="{1B0A214B-19B2-4B96-8149-21033BF7CD0B}" type="sibTrans" cxnId="{7C69BC97-7054-40B6-9943-0BC3164A35AB}">
      <dgm:prSet/>
      <dgm:spPr/>
      <dgm:t>
        <a:bodyPr/>
        <a:lstStyle/>
        <a:p>
          <a:endParaRPr lang="en-US"/>
        </a:p>
      </dgm:t>
    </dgm:pt>
    <dgm:pt modelId="{B1C66F5F-277F-4AAD-8168-961147738D8A}">
      <dgm:prSet/>
      <dgm:spPr/>
      <dgm:t>
        <a:bodyPr/>
        <a:lstStyle/>
        <a:p>
          <a:r>
            <a:rPr lang="en-US" dirty="0"/>
            <a:t>3,330</a:t>
          </a:r>
        </a:p>
      </dgm:t>
    </dgm:pt>
    <dgm:pt modelId="{88897DF9-CFF3-4987-9E7F-D6E4F9CC0D65}" type="parTrans" cxnId="{A5A00053-4A99-435B-B94D-C057EA9670A4}">
      <dgm:prSet/>
      <dgm:spPr/>
      <dgm:t>
        <a:bodyPr/>
        <a:lstStyle/>
        <a:p>
          <a:endParaRPr lang="en-US"/>
        </a:p>
      </dgm:t>
    </dgm:pt>
    <dgm:pt modelId="{A624D7D5-2BC8-4259-A698-B262B5439875}" type="sibTrans" cxnId="{A5A00053-4A99-435B-B94D-C057EA9670A4}">
      <dgm:prSet/>
      <dgm:spPr/>
      <dgm:t>
        <a:bodyPr/>
        <a:lstStyle/>
        <a:p>
          <a:endParaRPr lang="en-US"/>
        </a:p>
      </dgm:t>
    </dgm:pt>
    <dgm:pt modelId="{0E69D777-F466-46A2-AB13-11596A312D1A}">
      <dgm:prSet/>
      <dgm:spPr/>
      <dgm:t>
        <a:bodyPr/>
        <a:lstStyle/>
        <a:p>
          <a:r>
            <a:rPr lang="en-US"/>
            <a:t>Total Lives Saved</a:t>
          </a:r>
        </a:p>
      </dgm:t>
    </dgm:pt>
    <dgm:pt modelId="{6D7FFFCC-931E-4533-B652-13696A4E2023}" type="parTrans" cxnId="{82DC851C-D3D5-4996-B57B-7E77B30354EA}">
      <dgm:prSet/>
      <dgm:spPr/>
      <dgm:t>
        <a:bodyPr/>
        <a:lstStyle/>
        <a:p>
          <a:endParaRPr lang="en-US"/>
        </a:p>
      </dgm:t>
    </dgm:pt>
    <dgm:pt modelId="{9AEF000E-0B59-4923-BA2F-DE2AAC561350}" type="sibTrans" cxnId="{82DC851C-D3D5-4996-B57B-7E77B30354EA}">
      <dgm:prSet/>
      <dgm:spPr/>
      <dgm:t>
        <a:bodyPr/>
        <a:lstStyle/>
        <a:p>
          <a:endParaRPr lang="en-US"/>
        </a:p>
      </dgm:t>
    </dgm:pt>
    <dgm:pt modelId="{0459B6C5-CAB7-45CC-9C77-44DE1768076F}">
      <dgm:prSet/>
      <dgm:spPr/>
      <dgm:t>
        <a:bodyPr/>
        <a:lstStyle/>
        <a:p>
          <a:r>
            <a:rPr lang="en-US" dirty="0"/>
            <a:t>3,601</a:t>
          </a:r>
        </a:p>
      </dgm:t>
    </dgm:pt>
    <dgm:pt modelId="{9A2CEA60-9192-4369-9557-6B637ABEA731}" type="parTrans" cxnId="{2BEFFC12-5D13-4FA2-889B-BEDB539A46BF}">
      <dgm:prSet/>
      <dgm:spPr/>
      <dgm:t>
        <a:bodyPr/>
        <a:lstStyle/>
        <a:p>
          <a:endParaRPr lang="en-US"/>
        </a:p>
      </dgm:t>
    </dgm:pt>
    <dgm:pt modelId="{C30F0384-2F9F-440F-BD5E-007DA7C17D83}" type="sibTrans" cxnId="{2BEFFC12-5D13-4FA2-889B-BEDB539A46BF}">
      <dgm:prSet/>
      <dgm:spPr/>
      <dgm:t>
        <a:bodyPr/>
        <a:lstStyle/>
        <a:p>
          <a:endParaRPr lang="en-US"/>
        </a:p>
      </dgm:t>
    </dgm:pt>
    <dgm:pt modelId="{995A269D-6E2B-405C-88E4-54744CEAC71A}" type="pres">
      <dgm:prSet presAssocID="{21CB0BB5-DD27-455C-81FD-1C6BDE5CAB1E}" presName="Name0" presStyleCnt="0">
        <dgm:presLayoutVars>
          <dgm:dir/>
          <dgm:animLvl val="lvl"/>
          <dgm:resizeHandles val="exact"/>
        </dgm:presLayoutVars>
      </dgm:prSet>
      <dgm:spPr/>
    </dgm:pt>
    <dgm:pt modelId="{8A787A31-994A-425B-9710-AD2C3BD68CE9}" type="pres">
      <dgm:prSet presAssocID="{E2252BF6-9AD4-4914-964B-19D6271BC8ED}" presName="linNode" presStyleCnt="0"/>
      <dgm:spPr/>
    </dgm:pt>
    <dgm:pt modelId="{252DBB1A-F467-4889-9575-740C300D3EAF}" type="pres">
      <dgm:prSet presAssocID="{E2252BF6-9AD4-4914-964B-19D6271BC8ED}" presName="parentText" presStyleLbl="node1" presStyleIdx="0" presStyleCnt="5">
        <dgm:presLayoutVars>
          <dgm:chMax val="1"/>
          <dgm:bulletEnabled val="1"/>
        </dgm:presLayoutVars>
      </dgm:prSet>
      <dgm:spPr/>
    </dgm:pt>
    <dgm:pt modelId="{9CDB4792-99FF-48CD-A623-AA469C4D92CE}" type="pres">
      <dgm:prSet presAssocID="{E2252BF6-9AD4-4914-964B-19D6271BC8ED}" presName="descendantText" presStyleLbl="alignAccFollowNode1" presStyleIdx="0" presStyleCnt="5">
        <dgm:presLayoutVars>
          <dgm:bulletEnabled val="1"/>
        </dgm:presLayoutVars>
      </dgm:prSet>
      <dgm:spPr/>
    </dgm:pt>
    <dgm:pt modelId="{AE13F183-9209-4859-8857-8CB272E69142}" type="pres">
      <dgm:prSet presAssocID="{BEA0F475-819F-4FCD-A41C-F344DCF57142}" presName="sp" presStyleCnt="0"/>
      <dgm:spPr/>
    </dgm:pt>
    <dgm:pt modelId="{6500B41C-2C43-4D0E-AFE8-D0523501F2E8}" type="pres">
      <dgm:prSet presAssocID="{B12C61D2-8E12-413B-9F36-2750AC39F440}" presName="linNode" presStyleCnt="0"/>
      <dgm:spPr/>
    </dgm:pt>
    <dgm:pt modelId="{969E7A50-3F78-441A-8ECA-7A95FD71F6CB}" type="pres">
      <dgm:prSet presAssocID="{B12C61D2-8E12-413B-9F36-2750AC39F440}" presName="parentText" presStyleLbl="node1" presStyleIdx="1" presStyleCnt="5">
        <dgm:presLayoutVars>
          <dgm:chMax val="1"/>
          <dgm:bulletEnabled val="1"/>
        </dgm:presLayoutVars>
      </dgm:prSet>
      <dgm:spPr/>
    </dgm:pt>
    <dgm:pt modelId="{B987D0C4-2BEA-447B-931B-D7C61966DC87}" type="pres">
      <dgm:prSet presAssocID="{B12C61D2-8E12-413B-9F36-2750AC39F440}" presName="descendantText" presStyleLbl="alignAccFollowNode1" presStyleIdx="1" presStyleCnt="5">
        <dgm:presLayoutVars>
          <dgm:bulletEnabled val="1"/>
        </dgm:presLayoutVars>
      </dgm:prSet>
      <dgm:spPr/>
    </dgm:pt>
    <dgm:pt modelId="{874A2867-CDCC-4699-9293-56E9CBB22C5E}" type="pres">
      <dgm:prSet presAssocID="{4E084F61-2F74-4CE1-B204-8A60DFCED70B}" presName="sp" presStyleCnt="0"/>
      <dgm:spPr/>
    </dgm:pt>
    <dgm:pt modelId="{45457529-951D-46B2-BAD5-24438DF68463}" type="pres">
      <dgm:prSet presAssocID="{3EAEAD78-7118-42FB-BA41-53785ECC5B2F}" presName="linNode" presStyleCnt="0"/>
      <dgm:spPr/>
    </dgm:pt>
    <dgm:pt modelId="{268CA6AB-175C-43A2-8440-1A23F845A921}" type="pres">
      <dgm:prSet presAssocID="{3EAEAD78-7118-42FB-BA41-53785ECC5B2F}" presName="parentText" presStyleLbl="node1" presStyleIdx="2" presStyleCnt="5">
        <dgm:presLayoutVars>
          <dgm:chMax val="1"/>
          <dgm:bulletEnabled val="1"/>
        </dgm:presLayoutVars>
      </dgm:prSet>
      <dgm:spPr/>
    </dgm:pt>
    <dgm:pt modelId="{57A7A9F1-5649-4A02-B2E0-AD3440961692}" type="pres">
      <dgm:prSet presAssocID="{3EAEAD78-7118-42FB-BA41-53785ECC5B2F}" presName="descendantText" presStyleLbl="alignAccFollowNode1" presStyleIdx="2" presStyleCnt="5">
        <dgm:presLayoutVars>
          <dgm:bulletEnabled val="1"/>
        </dgm:presLayoutVars>
      </dgm:prSet>
      <dgm:spPr/>
    </dgm:pt>
    <dgm:pt modelId="{093043C7-4A4E-496D-AECC-56F237A4E791}" type="pres">
      <dgm:prSet presAssocID="{E34D1CD4-EEBC-46E7-AC67-56FD5E749CFA}" presName="sp" presStyleCnt="0"/>
      <dgm:spPr/>
    </dgm:pt>
    <dgm:pt modelId="{FBF35ABF-7A8C-47A7-955B-89CE9C913E02}" type="pres">
      <dgm:prSet presAssocID="{37D5540C-2FD2-4F36-AA76-6CA6CE03C967}" presName="linNode" presStyleCnt="0"/>
      <dgm:spPr/>
    </dgm:pt>
    <dgm:pt modelId="{B2E71F9E-2FAB-488C-BDDA-4998E3BFF73E}" type="pres">
      <dgm:prSet presAssocID="{37D5540C-2FD2-4F36-AA76-6CA6CE03C967}" presName="parentText" presStyleLbl="node1" presStyleIdx="3" presStyleCnt="5">
        <dgm:presLayoutVars>
          <dgm:chMax val="1"/>
          <dgm:bulletEnabled val="1"/>
        </dgm:presLayoutVars>
      </dgm:prSet>
      <dgm:spPr/>
    </dgm:pt>
    <dgm:pt modelId="{26FEC495-16CD-4355-9023-1FA672486A1A}" type="pres">
      <dgm:prSet presAssocID="{37D5540C-2FD2-4F36-AA76-6CA6CE03C967}" presName="descendantText" presStyleLbl="alignAccFollowNode1" presStyleIdx="3" presStyleCnt="5">
        <dgm:presLayoutVars>
          <dgm:bulletEnabled val="1"/>
        </dgm:presLayoutVars>
      </dgm:prSet>
      <dgm:spPr/>
    </dgm:pt>
    <dgm:pt modelId="{177A7F76-6094-470B-BEF8-81EC063566C8}" type="pres">
      <dgm:prSet presAssocID="{1B0A214B-19B2-4B96-8149-21033BF7CD0B}" presName="sp" presStyleCnt="0"/>
      <dgm:spPr/>
    </dgm:pt>
    <dgm:pt modelId="{6F2495A7-C269-472E-ABA6-C1CF965388C7}" type="pres">
      <dgm:prSet presAssocID="{0E69D777-F466-46A2-AB13-11596A312D1A}" presName="linNode" presStyleCnt="0"/>
      <dgm:spPr/>
    </dgm:pt>
    <dgm:pt modelId="{6E41A9A0-CDC8-4CC1-B016-9FD7BD381FB2}" type="pres">
      <dgm:prSet presAssocID="{0E69D777-F466-46A2-AB13-11596A312D1A}" presName="parentText" presStyleLbl="node1" presStyleIdx="4" presStyleCnt="5">
        <dgm:presLayoutVars>
          <dgm:chMax val="1"/>
          <dgm:bulletEnabled val="1"/>
        </dgm:presLayoutVars>
      </dgm:prSet>
      <dgm:spPr/>
    </dgm:pt>
    <dgm:pt modelId="{ED9566DB-ED66-4F3B-BE99-EF657EC0919B}" type="pres">
      <dgm:prSet presAssocID="{0E69D777-F466-46A2-AB13-11596A312D1A}" presName="descendantText" presStyleLbl="alignAccFollowNode1" presStyleIdx="4" presStyleCnt="5">
        <dgm:presLayoutVars>
          <dgm:bulletEnabled val="1"/>
        </dgm:presLayoutVars>
      </dgm:prSet>
      <dgm:spPr/>
    </dgm:pt>
  </dgm:ptLst>
  <dgm:cxnLst>
    <dgm:cxn modelId="{76D08A0E-6F7E-4301-8E5C-145142C4449B}" type="presOf" srcId="{B12C61D2-8E12-413B-9F36-2750AC39F440}" destId="{969E7A50-3F78-441A-8ECA-7A95FD71F6CB}" srcOrd="0" destOrd="0" presId="urn:microsoft.com/office/officeart/2005/8/layout/vList5"/>
    <dgm:cxn modelId="{9246A510-4C24-4871-B0BD-8AD43FBB14D7}" srcId="{E2252BF6-9AD4-4914-964B-19D6271BC8ED}" destId="{9FDD81DA-5DC9-41F0-BB0C-9796FE4EE758}" srcOrd="0" destOrd="0" parTransId="{955F4105-0393-4A59-A494-F1CCE710EFE6}" sibTransId="{A8A9399B-E51E-4ADA-B7F0-DCCD9DD2FB9F}"/>
    <dgm:cxn modelId="{2BEFFC12-5D13-4FA2-889B-BEDB539A46BF}" srcId="{0E69D777-F466-46A2-AB13-11596A312D1A}" destId="{0459B6C5-CAB7-45CC-9C77-44DE1768076F}" srcOrd="0" destOrd="0" parTransId="{9A2CEA60-9192-4369-9557-6B637ABEA731}" sibTransId="{C30F0384-2F9F-440F-BD5E-007DA7C17D83}"/>
    <dgm:cxn modelId="{82DC851C-D3D5-4996-B57B-7E77B30354EA}" srcId="{21CB0BB5-DD27-455C-81FD-1C6BDE5CAB1E}" destId="{0E69D777-F466-46A2-AB13-11596A312D1A}" srcOrd="4" destOrd="0" parTransId="{6D7FFFCC-931E-4533-B652-13696A4E2023}" sibTransId="{9AEF000E-0B59-4923-BA2F-DE2AAC561350}"/>
    <dgm:cxn modelId="{9E3A9A20-5C2B-4168-BF00-008EF402022B}" type="presOf" srcId="{E2252BF6-9AD4-4914-964B-19D6271BC8ED}" destId="{252DBB1A-F467-4889-9575-740C300D3EAF}" srcOrd="0" destOrd="0" presId="urn:microsoft.com/office/officeart/2005/8/layout/vList5"/>
    <dgm:cxn modelId="{2707982C-EF26-4361-ABA1-C8E62A9DD734}" srcId="{21CB0BB5-DD27-455C-81FD-1C6BDE5CAB1E}" destId="{E2252BF6-9AD4-4914-964B-19D6271BC8ED}" srcOrd="0" destOrd="0" parTransId="{1ACABDC2-C837-467C-A8BE-1CD0A06F3D83}" sibTransId="{BEA0F475-819F-4FCD-A41C-F344DCF57142}"/>
    <dgm:cxn modelId="{E00F0039-59E8-4FA5-810E-8D85DE4DC87C}" type="presOf" srcId="{B1C66F5F-277F-4AAD-8168-961147738D8A}" destId="{26FEC495-16CD-4355-9023-1FA672486A1A}" srcOrd="0" destOrd="0" presId="urn:microsoft.com/office/officeart/2005/8/layout/vList5"/>
    <dgm:cxn modelId="{5B0B1539-037D-47A1-B41C-1B90B6C5FB40}" type="presOf" srcId="{61778011-3771-412D-9560-D40D33B5C252}" destId="{B987D0C4-2BEA-447B-931B-D7C61966DC87}" srcOrd="0" destOrd="0" presId="urn:microsoft.com/office/officeart/2005/8/layout/vList5"/>
    <dgm:cxn modelId="{CD5E3E5B-9B0A-4DEF-BBF5-26E853480226}" srcId="{B12C61D2-8E12-413B-9F36-2750AC39F440}" destId="{61778011-3771-412D-9560-D40D33B5C252}" srcOrd="0" destOrd="0" parTransId="{8D947587-6B93-41E2-BE8C-112C3EB62425}" sibTransId="{65645400-F987-45DB-8291-2636C0ACB556}"/>
    <dgm:cxn modelId="{1FB2395D-15AA-4DE1-A527-6B852E4A54E7}" type="presOf" srcId="{0E69D777-F466-46A2-AB13-11596A312D1A}" destId="{6E41A9A0-CDC8-4CC1-B016-9FD7BD381FB2}" srcOrd="0" destOrd="0" presId="urn:microsoft.com/office/officeart/2005/8/layout/vList5"/>
    <dgm:cxn modelId="{5ACB7843-A081-4DD6-8322-5D173776B2B7}" type="presOf" srcId="{6EFA5FB0-E6B5-4E09-B9A0-662A555EE23B}" destId="{57A7A9F1-5649-4A02-B2E0-AD3440961692}" srcOrd="0" destOrd="0" presId="urn:microsoft.com/office/officeart/2005/8/layout/vList5"/>
    <dgm:cxn modelId="{8E7DFB6E-FA24-4C0F-8F6A-2F57D19C2EB4}" srcId="{21CB0BB5-DD27-455C-81FD-1C6BDE5CAB1E}" destId="{3EAEAD78-7118-42FB-BA41-53785ECC5B2F}" srcOrd="2" destOrd="0" parTransId="{2EF8846D-3C4A-484F-BBC1-05DD77C63025}" sibTransId="{E34D1CD4-EEBC-46E7-AC67-56FD5E749CFA}"/>
    <dgm:cxn modelId="{79A0586F-12F5-432D-A318-258ED557559B}" srcId="{21CB0BB5-DD27-455C-81FD-1C6BDE5CAB1E}" destId="{B12C61D2-8E12-413B-9F36-2750AC39F440}" srcOrd="1" destOrd="0" parTransId="{B416F909-B876-42C7-8A88-D442C3357D17}" sibTransId="{4E084F61-2F74-4CE1-B204-8A60DFCED70B}"/>
    <dgm:cxn modelId="{A5A00053-4A99-435B-B94D-C057EA9670A4}" srcId="{37D5540C-2FD2-4F36-AA76-6CA6CE03C967}" destId="{B1C66F5F-277F-4AAD-8168-961147738D8A}" srcOrd="0" destOrd="0" parTransId="{88897DF9-CFF3-4987-9E7F-D6E4F9CC0D65}" sibTransId="{A624D7D5-2BC8-4259-A698-B262B5439875}"/>
    <dgm:cxn modelId="{A507007E-488B-4760-B82B-55D066DD2D16}" type="presOf" srcId="{3EAEAD78-7118-42FB-BA41-53785ECC5B2F}" destId="{268CA6AB-175C-43A2-8440-1A23F845A921}" srcOrd="0" destOrd="0" presId="urn:microsoft.com/office/officeart/2005/8/layout/vList5"/>
    <dgm:cxn modelId="{7C69BC97-7054-40B6-9943-0BC3164A35AB}" srcId="{21CB0BB5-DD27-455C-81FD-1C6BDE5CAB1E}" destId="{37D5540C-2FD2-4F36-AA76-6CA6CE03C967}" srcOrd="3" destOrd="0" parTransId="{2EAFF5BF-62BE-4874-AEE2-1A23ABD1DEA1}" sibTransId="{1B0A214B-19B2-4B96-8149-21033BF7CD0B}"/>
    <dgm:cxn modelId="{64ED92B8-1731-492B-A672-E7E21B66AEFE}" type="presOf" srcId="{9FDD81DA-5DC9-41F0-BB0C-9796FE4EE758}" destId="{9CDB4792-99FF-48CD-A623-AA469C4D92CE}" srcOrd="0" destOrd="0" presId="urn:microsoft.com/office/officeart/2005/8/layout/vList5"/>
    <dgm:cxn modelId="{4F11FADF-1C43-412E-B3E9-58E800F8BAD5}" type="presOf" srcId="{37D5540C-2FD2-4F36-AA76-6CA6CE03C967}" destId="{B2E71F9E-2FAB-488C-BDDA-4998E3BFF73E}" srcOrd="0" destOrd="0" presId="urn:microsoft.com/office/officeart/2005/8/layout/vList5"/>
    <dgm:cxn modelId="{087B32EB-0083-444A-B3CE-5D22422182C5}" type="presOf" srcId="{0459B6C5-CAB7-45CC-9C77-44DE1768076F}" destId="{ED9566DB-ED66-4F3B-BE99-EF657EC0919B}" srcOrd="0" destOrd="0" presId="urn:microsoft.com/office/officeart/2005/8/layout/vList5"/>
    <dgm:cxn modelId="{83C261F0-52E5-44DF-A4EC-4F46361520D5}" srcId="{3EAEAD78-7118-42FB-BA41-53785ECC5B2F}" destId="{6EFA5FB0-E6B5-4E09-B9A0-662A555EE23B}" srcOrd="0" destOrd="0" parTransId="{E450E64E-74F7-447F-AF83-EC884C42E452}" sibTransId="{8452334A-1435-4E25-BF8D-36528356999D}"/>
    <dgm:cxn modelId="{C92A56F8-E87E-4DD3-A002-07556FDBD028}" type="presOf" srcId="{21CB0BB5-DD27-455C-81FD-1C6BDE5CAB1E}" destId="{995A269D-6E2B-405C-88E4-54744CEAC71A}" srcOrd="0" destOrd="0" presId="urn:microsoft.com/office/officeart/2005/8/layout/vList5"/>
    <dgm:cxn modelId="{AD4A2D07-F63E-45C4-A137-C4FDD0B4FF12}" type="presParOf" srcId="{995A269D-6E2B-405C-88E4-54744CEAC71A}" destId="{8A787A31-994A-425B-9710-AD2C3BD68CE9}" srcOrd="0" destOrd="0" presId="urn:microsoft.com/office/officeart/2005/8/layout/vList5"/>
    <dgm:cxn modelId="{70CAEA1D-BB8E-45F7-998B-73447D94C622}" type="presParOf" srcId="{8A787A31-994A-425B-9710-AD2C3BD68CE9}" destId="{252DBB1A-F467-4889-9575-740C300D3EAF}" srcOrd="0" destOrd="0" presId="urn:microsoft.com/office/officeart/2005/8/layout/vList5"/>
    <dgm:cxn modelId="{ECECAA80-16E3-44B6-A276-8A3BB11C3EC7}" type="presParOf" srcId="{8A787A31-994A-425B-9710-AD2C3BD68CE9}" destId="{9CDB4792-99FF-48CD-A623-AA469C4D92CE}" srcOrd="1" destOrd="0" presId="urn:microsoft.com/office/officeart/2005/8/layout/vList5"/>
    <dgm:cxn modelId="{3767D5F4-7987-4930-8F4C-D035D18D1676}" type="presParOf" srcId="{995A269D-6E2B-405C-88E4-54744CEAC71A}" destId="{AE13F183-9209-4859-8857-8CB272E69142}" srcOrd="1" destOrd="0" presId="urn:microsoft.com/office/officeart/2005/8/layout/vList5"/>
    <dgm:cxn modelId="{003A2C2B-D3E8-40DA-B342-F03BAFAF96DC}" type="presParOf" srcId="{995A269D-6E2B-405C-88E4-54744CEAC71A}" destId="{6500B41C-2C43-4D0E-AFE8-D0523501F2E8}" srcOrd="2" destOrd="0" presId="urn:microsoft.com/office/officeart/2005/8/layout/vList5"/>
    <dgm:cxn modelId="{FB591429-F027-44F5-8883-CB6CCC6533F5}" type="presParOf" srcId="{6500B41C-2C43-4D0E-AFE8-D0523501F2E8}" destId="{969E7A50-3F78-441A-8ECA-7A95FD71F6CB}" srcOrd="0" destOrd="0" presId="urn:microsoft.com/office/officeart/2005/8/layout/vList5"/>
    <dgm:cxn modelId="{6F78AC68-6E09-409E-9F6D-0FBEE5EEB96F}" type="presParOf" srcId="{6500B41C-2C43-4D0E-AFE8-D0523501F2E8}" destId="{B987D0C4-2BEA-447B-931B-D7C61966DC87}" srcOrd="1" destOrd="0" presId="urn:microsoft.com/office/officeart/2005/8/layout/vList5"/>
    <dgm:cxn modelId="{E495F057-4B9E-417C-8074-9FDBA785E973}" type="presParOf" srcId="{995A269D-6E2B-405C-88E4-54744CEAC71A}" destId="{874A2867-CDCC-4699-9293-56E9CBB22C5E}" srcOrd="3" destOrd="0" presId="urn:microsoft.com/office/officeart/2005/8/layout/vList5"/>
    <dgm:cxn modelId="{CF2BC851-3C62-416C-8430-3D0CA690B0CB}" type="presParOf" srcId="{995A269D-6E2B-405C-88E4-54744CEAC71A}" destId="{45457529-951D-46B2-BAD5-24438DF68463}" srcOrd="4" destOrd="0" presId="urn:microsoft.com/office/officeart/2005/8/layout/vList5"/>
    <dgm:cxn modelId="{B453DF36-37E8-4CC2-801A-C9ED6F341920}" type="presParOf" srcId="{45457529-951D-46B2-BAD5-24438DF68463}" destId="{268CA6AB-175C-43A2-8440-1A23F845A921}" srcOrd="0" destOrd="0" presId="urn:microsoft.com/office/officeart/2005/8/layout/vList5"/>
    <dgm:cxn modelId="{7E63B2B9-A66A-4478-B017-DF6269666F06}" type="presParOf" srcId="{45457529-951D-46B2-BAD5-24438DF68463}" destId="{57A7A9F1-5649-4A02-B2E0-AD3440961692}" srcOrd="1" destOrd="0" presId="urn:microsoft.com/office/officeart/2005/8/layout/vList5"/>
    <dgm:cxn modelId="{97EDE627-5196-4EBE-BCF5-C15204E89B19}" type="presParOf" srcId="{995A269D-6E2B-405C-88E4-54744CEAC71A}" destId="{093043C7-4A4E-496D-AECC-56F237A4E791}" srcOrd="5" destOrd="0" presId="urn:microsoft.com/office/officeart/2005/8/layout/vList5"/>
    <dgm:cxn modelId="{C56067DA-5A32-416D-8715-4D346D2E9366}" type="presParOf" srcId="{995A269D-6E2B-405C-88E4-54744CEAC71A}" destId="{FBF35ABF-7A8C-47A7-955B-89CE9C913E02}" srcOrd="6" destOrd="0" presId="urn:microsoft.com/office/officeart/2005/8/layout/vList5"/>
    <dgm:cxn modelId="{8FDD839F-39E6-46C1-ABDD-144A41163400}" type="presParOf" srcId="{FBF35ABF-7A8C-47A7-955B-89CE9C913E02}" destId="{B2E71F9E-2FAB-488C-BDDA-4998E3BFF73E}" srcOrd="0" destOrd="0" presId="urn:microsoft.com/office/officeart/2005/8/layout/vList5"/>
    <dgm:cxn modelId="{A7A54948-FDE1-4348-B4AD-2F4868FF2935}" type="presParOf" srcId="{FBF35ABF-7A8C-47A7-955B-89CE9C913E02}" destId="{26FEC495-16CD-4355-9023-1FA672486A1A}" srcOrd="1" destOrd="0" presId="urn:microsoft.com/office/officeart/2005/8/layout/vList5"/>
    <dgm:cxn modelId="{DF20E148-6B04-4599-8F70-D889C243B6D7}" type="presParOf" srcId="{995A269D-6E2B-405C-88E4-54744CEAC71A}" destId="{177A7F76-6094-470B-BEF8-81EC063566C8}" srcOrd="7" destOrd="0" presId="urn:microsoft.com/office/officeart/2005/8/layout/vList5"/>
    <dgm:cxn modelId="{3B8B413A-5E06-490A-9552-E21DC40A5D33}" type="presParOf" srcId="{995A269D-6E2B-405C-88E4-54744CEAC71A}" destId="{6F2495A7-C269-472E-ABA6-C1CF965388C7}" srcOrd="8" destOrd="0" presId="urn:microsoft.com/office/officeart/2005/8/layout/vList5"/>
    <dgm:cxn modelId="{0432D2C1-C711-4F90-BC45-9EC8BBC3D66C}" type="presParOf" srcId="{6F2495A7-C269-472E-ABA6-C1CF965388C7}" destId="{6E41A9A0-CDC8-4CC1-B016-9FD7BD381FB2}" srcOrd="0" destOrd="0" presId="urn:microsoft.com/office/officeart/2005/8/layout/vList5"/>
    <dgm:cxn modelId="{1F175E02-3228-4E48-AF51-29FBE332D123}" type="presParOf" srcId="{6F2495A7-C269-472E-ABA6-C1CF965388C7}" destId="{ED9566DB-ED66-4F3B-BE99-EF657EC0919B}"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D2708-4970-4E8F-94F4-0ED12B2D1162}">
      <dsp:nvSpPr>
        <dsp:cNvPr id="0" name=""/>
        <dsp:cNvSpPr/>
      </dsp:nvSpPr>
      <dsp:spPr>
        <a:xfrm>
          <a:off x="0" y="1403"/>
          <a:ext cx="7200897"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CFB175-FBBD-4333-8BD5-E159D401DEFC}">
      <dsp:nvSpPr>
        <dsp:cNvPr id="0" name=""/>
        <dsp:cNvSpPr/>
      </dsp:nvSpPr>
      <dsp:spPr>
        <a:xfrm>
          <a:off x="0" y="1403"/>
          <a:ext cx="7200897" cy="95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Californian FB" panose="0207040306080B030204" pitchFamily="18" charset="0"/>
            </a:rPr>
            <a:t>FOSTER:</a:t>
          </a:r>
          <a:r>
            <a:rPr lang="en-US" sz="1400" kern="1200" dirty="0">
              <a:latin typeface="Californian FB" panose="0207040306080B030204" pitchFamily="18" charset="0"/>
            </a:rPr>
            <a:t> </a:t>
          </a:r>
        </a:p>
        <a:p>
          <a:pPr marL="0" lvl="0" indent="0" algn="l" defTabSz="622300">
            <a:lnSpc>
              <a:spcPct val="90000"/>
            </a:lnSpc>
            <a:spcBef>
              <a:spcPct val="0"/>
            </a:spcBef>
            <a:spcAft>
              <a:spcPct val="35000"/>
            </a:spcAft>
            <a:buNone/>
          </a:pPr>
          <a:r>
            <a:rPr lang="en-US" sz="1400" kern="1200" dirty="0">
              <a:latin typeface="Californian FB" panose="0207040306080B030204" pitchFamily="18" charset="0"/>
            </a:rPr>
            <a:t>37</a:t>
          </a:r>
          <a:r>
            <a:rPr lang="en-US" sz="1400" kern="1200" dirty="0">
              <a:latin typeface="Californian FB" panose="0207040306080B030204" pitchFamily="18" charset="0"/>
              <a:ea typeface="+mn-ea"/>
              <a:cs typeface="+mn-cs"/>
            </a:rPr>
            <a:t> dogs, 66 puppies, 7 cats and 197 kittens entered the Department’s Foster Care Program for a total of </a:t>
          </a:r>
          <a:r>
            <a:rPr lang="en-US" sz="1400" kern="1200" dirty="0">
              <a:latin typeface="Californian FB" panose="0207040306080B030204" pitchFamily="18" charset="0"/>
            </a:rPr>
            <a:t>310</a:t>
          </a:r>
          <a:r>
            <a:rPr lang="en-US" sz="1400" kern="1200" dirty="0">
              <a:latin typeface="Californian FB" panose="0207040306080B030204" pitchFamily="18" charset="0"/>
              <a:ea typeface="+mn-ea"/>
              <a:cs typeface="+mn-cs"/>
            </a:rPr>
            <a:t> animals in April of 2025</a:t>
          </a:r>
          <a:r>
            <a:rPr lang="en-US" sz="1400" kern="1200" dirty="0">
              <a:latin typeface="Californian FB" panose="0207040306080B030204" pitchFamily="18" charset="0"/>
            </a:rPr>
            <a:t>.</a:t>
          </a:r>
          <a:endParaRPr lang="en-US" sz="1400" kern="1200" dirty="0"/>
        </a:p>
      </dsp:txBody>
      <dsp:txXfrm>
        <a:off x="0" y="1403"/>
        <a:ext cx="7200897" cy="957358"/>
      </dsp:txXfrm>
    </dsp:sp>
    <dsp:sp modelId="{BEA07801-2539-47AD-950C-6ED75E89E292}">
      <dsp:nvSpPr>
        <dsp:cNvPr id="0" name=""/>
        <dsp:cNvSpPr/>
      </dsp:nvSpPr>
      <dsp:spPr>
        <a:xfrm>
          <a:off x="0" y="958762"/>
          <a:ext cx="7200897"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19A89-4B75-4A80-B2EF-4E3D798EE6BD}">
      <dsp:nvSpPr>
        <dsp:cNvPr id="0" name=""/>
        <dsp:cNvSpPr/>
      </dsp:nvSpPr>
      <dsp:spPr>
        <a:xfrm>
          <a:off x="0" y="958762"/>
          <a:ext cx="7200897" cy="95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Californian FB" panose="0207040306080B030204" pitchFamily="18" charset="0"/>
              <a:ea typeface="+mn-ea"/>
              <a:cs typeface="+mn-cs"/>
            </a:rPr>
            <a:t>TNR:</a:t>
          </a:r>
          <a:r>
            <a:rPr lang="en-US" sz="1400" kern="1200" dirty="0">
              <a:latin typeface="Californian FB" panose="0207040306080B030204" pitchFamily="18" charset="0"/>
              <a:ea typeface="+mn-ea"/>
              <a:cs typeface="+mn-cs"/>
            </a:rPr>
            <a:t> </a:t>
          </a:r>
        </a:p>
        <a:p>
          <a:pPr marL="0" lvl="0" indent="0" algn="l" defTabSz="622300">
            <a:lnSpc>
              <a:spcPct val="90000"/>
            </a:lnSpc>
            <a:spcBef>
              <a:spcPct val="0"/>
            </a:spcBef>
            <a:spcAft>
              <a:spcPct val="35000"/>
            </a:spcAft>
            <a:buNone/>
          </a:pPr>
          <a:r>
            <a:rPr lang="en-US" sz="1400" kern="1200" dirty="0">
              <a:latin typeface="Californian FB" panose="0207040306080B030204" pitchFamily="18" charset="0"/>
              <a:ea typeface="+mn-ea"/>
              <a:cs typeface="+mn-cs"/>
            </a:rPr>
            <a:t>174 cats were spayed or neutered and released in </a:t>
          </a:r>
          <a:r>
            <a:rPr lang="en-US" sz="1400" kern="1200" dirty="0">
              <a:latin typeface="Californian FB" panose="0207040306080B030204" pitchFamily="18" charset="0"/>
            </a:rPr>
            <a:t>April of 2025</a:t>
          </a:r>
          <a:r>
            <a:rPr lang="en-US" sz="1400" kern="1200" dirty="0">
              <a:latin typeface="Californian FB" panose="0207040306080B030204" pitchFamily="18" charset="0"/>
              <a:ea typeface="+mn-ea"/>
              <a:cs typeface="+mn-cs"/>
            </a:rPr>
            <a:t>. Year-to-date, 485 cats have gone through the program, and since 2013 </a:t>
          </a:r>
          <a:r>
            <a:rPr lang="en-US" sz="1400" kern="1200" dirty="0">
              <a:latin typeface="Californian FB" panose="0207040306080B030204" pitchFamily="18" charset="0"/>
            </a:rPr>
            <a:t>24,465</a:t>
          </a:r>
          <a:r>
            <a:rPr lang="en-US" sz="1400" kern="1200" dirty="0">
              <a:latin typeface="Californian FB" panose="0207040306080B030204" pitchFamily="18" charset="0"/>
              <a:ea typeface="+mn-ea"/>
              <a:cs typeface="+mn-cs"/>
            </a:rPr>
            <a:t> cats have been spayed or neutered, and returned to field.</a:t>
          </a:r>
          <a:endParaRPr lang="en-US" sz="1400" kern="1200" dirty="0"/>
        </a:p>
      </dsp:txBody>
      <dsp:txXfrm>
        <a:off x="0" y="958762"/>
        <a:ext cx="7200897" cy="957358"/>
      </dsp:txXfrm>
    </dsp:sp>
    <dsp:sp modelId="{C21E88CA-71F1-41B0-979B-808A7C000139}">
      <dsp:nvSpPr>
        <dsp:cNvPr id="0" name=""/>
        <dsp:cNvSpPr/>
      </dsp:nvSpPr>
      <dsp:spPr>
        <a:xfrm>
          <a:off x="0" y="1916120"/>
          <a:ext cx="7200897"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0D90F4-DA26-43FC-ABBB-1C1FA6D88157}">
      <dsp:nvSpPr>
        <dsp:cNvPr id="0" name=""/>
        <dsp:cNvSpPr/>
      </dsp:nvSpPr>
      <dsp:spPr>
        <a:xfrm>
          <a:off x="0" y="1916120"/>
          <a:ext cx="7200897" cy="95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Californian FB" panose="0207040306080B030204" pitchFamily="18" charset="0"/>
              <a:ea typeface="+mn-ea"/>
              <a:cs typeface="+mn-cs"/>
            </a:rPr>
            <a:t>ADOPTIONS:</a:t>
          </a:r>
          <a:r>
            <a:rPr lang="en-US" sz="1400" kern="1200" dirty="0">
              <a:latin typeface="Californian FB" panose="0207040306080B030204" pitchFamily="18" charset="0"/>
              <a:ea typeface="+mn-ea"/>
              <a:cs typeface="+mn-cs"/>
            </a:rPr>
            <a:t> </a:t>
          </a:r>
        </a:p>
        <a:p>
          <a:pPr marL="0" lvl="0" indent="0" algn="l" defTabSz="622300">
            <a:lnSpc>
              <a:spcPct val="90000"/>
            </a:lnSpc>
            <a:spcBef>
              <a:spcPct val="0"/>
            </a:spcBef>
            <a:spcAft>
              <a:spcPct val="35000"/>
            </a:spcAft>
            <a:buNone/>
          </a:pPr>
          <a:r>
            <a:rPr lang="en-US" sz="1400" kern="1200" dirty="0">
              <a:latin typeface="Californian FB" panose="0207040306080B030204" pitchFamily="18" charset="0"/>
              <a:ea typeface="+mn-ea"/>
              <a:cs typeface="+mn-cs"/>
            </a:rPr>
            <a:t>166 dogs, 146 puppies, </a:t>
          </a:r>
          <a:r>
            <a:rPr lang="en-US" sz="1400" kern="1200" dirty="0">
              <a:latin typeface="Californian FB" panose="0207040306080B030204" pitchFamily="18" charset="0"/>
            </a:rPr>
            <a:t>30</a:t>
          </a:r>
          <a:r>
            <a:rPr lang="en-US" sz="1400" kern="1200" dirty="0">
              <a:latin typeface="Californian FB" panose="0207040306080B030204" pitchFamily="18" charset="0"/>
              <a:ea typeface="+mn-ea"/>
              <a:cs typeface="+mn-cs"/>
            </a:rPr>
            <a:t> cats, and 25 kittens under 5 months of age were adopted for a total of 367 animals adopted from Kern County Animal Shelters in </a:t>
          </a:r>
          <a:r>
            <a:rPr lang="en-US" sz="1400" kern="1200" dirty="0">
              <a:latin typeface="Californian FB" panose="0207040306080B030204" pitchFamily="18" charset="0"/>
            </a:rPr>
            <a:t>April of 2025</a:t>
          </a:r>
          <a:r>
            <a:rPr lang="en-US" sz="1400" kern="1200" dirty="0">
              <a:latin typeface="Californian FB" panose="0207040306080B030204" pitchFamily="18" charset="0"/>
              <a:ea typeface="+mn-ea"/>
              <a:cs typeface="+mn-cs"/>
            </a:rPr>
            <a:t>.</a:t>
          </a:r>
          <a:endParaRPr lang="en-US" sz="1400" kern="1200" dirty="0"/>
        </a:p>
      </dsp:txBody>
      <dsp:txXfrm>
        <a:off x="0" y="1916120"/>
        <a:ext cx="7200897" cy="957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30D4E-1A41-45D6-A3B9-DBFD32321539}">
      <dsp:nvSpPr>
        <dsp:cNvPr id="0" name=""/>
        <dsp:cNvSpPr/>
      </dsp:nvSpPr>
      <dsp:spPr>
        <a:xfrm>
          <a:off x="0" y="417708"/>
          <a:ext cx="4435656" cy="579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A3021E3-8503-4A30-8800-90CFA5381E35}">
      <dsp:nvSpPr>
        <dsp:cNvPr id="0" name=""/>
        <dsp:cNvSpPr/>
      </dsp:nvSpPr>
      <dsp:spPr>
        <a:xfrm>
          <a:off x="221782" y="78228"/>
          <a:ext cx="3104959" cy="6789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7360" tIns="0" rIns="117360" bIns="0" numCol="1" spcCol="1270" anchor="ctr" anchorCtr="0">
          <a:noAutofit/>
        </a:bodyPr>
        <a:lstStyle/>
        <a:p>
          <a:pPr marL="0" lvl="0" indent="0" algn="l" defTabSz="1022350">
            <a:lnSpc>
              <a:spcPct val="90000"/>
            </a:lnSpc>
            <a:spcBef>
              <a:spcPct val="0"/>
            </a:spcBef>
            <a:spcAft>
              <a:spcPct val="35000"/>
            </a:spcAft>
            <a:buNone/>
          </a:pPr>
          <a:r>
            <a:rPr lang="en-US" sz="2300" kern="1200" dirty="0"/>
            <a:t>491 Rabies</a:t>
          </a:r>
        </a:p>
      </dsp:txBody>
      <dsp:txXfrm>
        <a:off x="254926" y="111372"/>
        <a:ext cx="3038671" cy="612672"/>
      </dsp:txXfrm>
    </dsp:sp>
    <dsp:sp modelId="{D7B6BCE1-F0C5-4E35-A3DC-501F1962360C}">
      <dsp:nvSpPr>
        <dsp:cNvPr id="0" name=""/>
        <dsp:cNvSpPr/>
      </dsp:nvSpPr>
      <dsp:spPr>
        <a:xfrm>
          <a:off x="0" y="1460988"/>
          <a:ext cx="4435656" cy="579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1937229-DC4D-4FBB-A98B-F852624F63F8}">
      <dsp:nvSpPr>
        <dsp:cNvPr id="0" name=""/>
        <dsp:cNvSpPr/>
      </dsp:nvSpPr>
      <dsp:spPr>
        <a:xfrm>
          <a:off x="221782" y="1121508"/>
          <a:ext cx="3104959" cy="6789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7360" tIns="0" rIns="117360" bIns="0" numCol="1" spcCol="1270" anchor="ctr" anchorCtr="0">
          <a:noAutofit/>
        </a:bodyPr>
        <a:lstStyle/>
        <a:p>
          <a:pPr marL="0" lvl="0" indent="0" algn="l" defTabSz="1022350">
            <a:lnSpc>
              <a:spcPct val="90000"/>
            </a:lnSpc>
            <a:spcBef>
              <a:spcPct val="0"/>
            </a:spcBef>
            <a:spcAft>
              <a:spcPct val="35000"/>
            </a:spcAft>
            <a:buNone/>
          </a:pPr>
          <a:r>
            <a:rPr lang="en-US" sz="2300" kern="1200" dirty="0"/>
            <a:t>426 DHPP</a:t>
          </a:r>
        </a:p>
      </dsp:txBody>
      <dsp:txXfrm>
        <a:off x="254926" y="1154652"/>
        <a:ext cx="3038671" cy="612672"/>
      </dsp:txXfrm>
    </dsp:sp>
    <dsp:sp modelId="{3432EC88-6D8E-4BD9-98FC-C075C40320DA}">
      <dsp:nvSpPr>
        <dsp:cNvPr id="0" name=""/>
        <dsp:cNvSpPr/>
      </dsp:nvSpPr>
      <dsp:spPr>
        <a:xfrm>
          <a:off x="0" y="2504268"/>
          <a:ext cx="4435656" cy="579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3F38E6B-B724-4A2A-B84C-B9518C3AF00F}">
      <dsp:nvSpPr>
        <dsp:cNvPr id="0" name=""/>
        <dsp:cNvSpPr/>
      </dsp:nvSpPr>
      <dsp:spPr>
        <a:xfrm>
          <a:off x="221782" y="2164788"/>
          <a:ext cx="3104959" cy="6789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7360" tIns="0" rIns="117360" bIns="0" numCol="1" spcCol="1270" anchor="ctr" anchorCtr="0">
          <a:noAutofit/>
        </a:bodyPr>
        <a:lstStyle/>
        <a:p>
          <a:pPr marL="0" lvl="0" indent="0" algn="l" defTabSz="1022350">
            <a:lnSpc>
              <a:spcPct val="90000"/>
            </a:lnSpc>
            <a:spcBef>
              <a:spcPct val="0"/>
            </a:spcBef>
            <a:spcAft>
              <a:spcPct val="35000"/>
            </a:spcAft>
            <a:buNone/>
          </a:pPr>
          <a:r>
            <a:rPr lang="en-US" sz="2300" kern="1200" dirty="0"/>
            <a:t>170 FVRCP</a:t>
          </a:r>
        </a:p>
      </dsp:txBody>
      <dsp:txXfrm>
        <a:off x="254926" y="2197932"/>
        <a:ext cx="3038671" cy="612672"/>
      </dsp:txXfrm>
    </dsp:sp>
    <dsp:sp modelId="{37B19475-B6D2-4257-A9E5-C4AC66A313B0}">
      <dsp:nvSpPr>
        <dsp:cNvPr id="0" name=""/>
        <dsp:cNvSpPr/>
      </dsp:nvSpPr>
      <dsp:spPr>
        <a:xfrm>
          <a:off x="0" y="3547548"/>
          <a:ext cx="4435656" cy="579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6BFEEB6-F278-431E-A60B-382E283B1C8D}">
      <dsp:nvSpPr>
        <dsp:cNvPr id="0" name=""/>
        <dsp:cNvSpPr/>
      </dsp:nvSpPr>
      <dsp:spPr>
        <a:xfrm>
          <a:off x="221782" y="3208068"/>
          <a:ext cx="3104959" cy="6789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7360" tIns="0" rIns="117360" bIns="0" numCol="1" spcCol="1270" anchor="ctr" anchorCtr="0">
          <a:noAutofit/>
        </a:bodyPr>
        <a:lstStyle/>
        <a:p>
          <a:pPr marL="0" lvl="0" indent="0" algn="l" defTabSz="1022350">
            <a:lnSpc>
              <a:spcPct val="90000"/>
            </a:lnSpc>
            <a:spcBef>
              <a:spcPct val="0"/>
            </a:spcBef>
            <a:spcAft>
              <a:spcPct val="35000"/>
            </a:spcAft>
            <a:buNone/>
          </a:pPr>
          <a:r>
            <a:rPr lang="en-US" sz="2300" kern="1200" dirty="0"/>
            <a:t>57 Bordetella</a:t>
          </a:r>
        </a:p>
      </dsp:txBody>
      <dsp:txXfrm>
        <a:off x="254926" y="3241212"/>
        <a:ext cx="3038671" cy="612672"/>
      </dsp:txXfrm>
    </dsp:sp>
    <dsp:sp modelId="{38391810-8574-424E-B218-B9C4689FF502}">
      <dsp:nvSpPr>
        <dsp:cNvPr id="0" name=""/>
        <dsp:cNvSpPr/>
      </dsp:nvSpPr>
      <dsp:spPr>
        <a:xfrm>
          <a:off x="0" y="4590828"/>
          <a:ext cx="4435656" cy="579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5253577-1F84-4114-A5EC-79C902FCFD26}">
      <dsp:nvSpPr>
        <dsp:cNvPr id="0" name=""/>
        <dsp:cNvSpPr/>
      </dsp:nvSpPr>
      <dsp:spPr>
        <a:xfrm>
          <a:off x="221782" y="4251348"/>
          <a:ext cx="3104959" cy="6789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7360" tIns="0" rIns="117360" bIns="0" numCol="1" spcCol="1270" anchor="ctr" anchorCtr="0">
          <a:noAutofit/>
        </a:bodyPr>
        <a:lstStyle/>
        <a:p>
          <a:pPr marL="0" lvl="0" indent="0" algn="l" defTabSz="1022350">
            <a:lnSpc>
              <a:spcPct val="90000"/>
            </a:lnSpc>
            <a:spcBef>
              <a:spcPct val="0"/>
            </a:spcBef>
            <a:spcAft>
              <a:spcPct val="35000"/>
            </a:spcAft>
            <a:buNone/>
          </a:pPr>
          <a:r>
            <a:rPr lang="en-US" sz="2300" kern="1200" dirty="0"/>
            <a:t>91 Microchips</a:t>
          </a:r>
        </a:p>
      </dsp:txBody>
      <dsp:txXfrm>
        <a:off x="254926" y="4284492"/>
        <a:ext cx="3038671" cy="61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9E153-CA92-497A-AD41-6FC76134FFA9}">
      <dsp:nvSpPr>
        <dsp:cNvPr id="0" name=""/>
        <dsp:cNvSpPr/>
      </dsp:nvSpPr>
      <dsp:spPr>
        <a:xfrm rot="5400000">
          <a:off x="2680516" y="-998306"/>
          <a:ext cx="671459" cy="2838819"/>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Lake Isabella, California</a:t>
          </a:r>
        </a:p>
        <a:p>
          <a:pPr marL="228600" lvl="2" indent="-114300" algn="l" defTabSz="533400">
            <a:lnSpc>
              <a:spcPct val="90000"/>
            </a:lnSpc>
            <a:spcBef>
              <a:spcPct val="0"/>
            </a:spcBef>
            <a:spcAft>
              <a:spcPct val="15000"/>
            </a:spcAft>
            <a:buChar char="•"/>
          </a:pPr>
          <a:r>
            <a:rPr lang="en-US" sz="1200" kern="1200" dirty="0"/>
            <a:t>37 Spay/Neuter Surgeries</a:t>
          </a:r>
        </a:p>
      </dsp:txBody>
      <dsp:txXfrm rot="-5400000">
        <a:off x="1596836" y="118152"/>
        <a:ext cx="2806041" cy="605903"/>
      </dsp:txXfrm>
    </dsp:sp>
    <dsp:sp modelId="{D9564EBD-ACBF-415A-8055-0ECC7C0761D3}">
      <dsp:nvSpPr>
        <dsp:cNvPr id="0" name=""/>
        <dsp:cNvSpPr/>
      </dsp:nvSpPr>
      <dsp:spPr>
        <a:xfrm>
          <a:off x="0" y="1441"/>
          <a:ext cx="1596836" cy="83932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defRPr b="1"/>
          </a:pPr>
          <a:r>
            <a:rPr lang="en-US" sz="2600" kern="1200" dirty="0"/>
            <a:t>April 8</a:t>
          </a:r>
          <a:r>
            <a:rPr lang="en-US" sz="2600" kern="1200" baseline="30000" dirty="0"/>
            <a:t>th</a:t>
          </a:r>
        </a:p>
      </dsp:txBody>
      <dsp:txXfrm>
        <a:off x="40972" y="42413"/>
        <a:ext cx="1514892" cy="757379"/>
      </dsp:txXfrm>
    </dsp:sp>
    <dsp:sp modelId="{C17416ED-1D3A-4FF6-9F6E-686299F73055}">
      <dsp:nvSpPr>
        <dsp:cNvPr id="0" name=""/>
        <dsp:cNvSpPr/>
      </dsp:nvSpPr>
      <dsp:spPr>
        <a:xfrm rot="5400000">
          <a:off x="2680516" y="-117016"/>
          <a:ext cx="671459" cy="2838819"/>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Heritage Park, East Bakersfield</a:t>
          </a:r>
        </a:p>
        <a:p>
          <a:pPr marL="228600" lvl="2" indent="-114300" algn="l" defTabSz="533400">
            <a:lnSpc>
              <a:spcPct val="90000"/>
            </a:lnSpc>
            <a:spcBef>
              <a:spcPct val="0"/>
            </a:spcBef>
            <a:spcAft>
              <a:spcPct val="15000"/>
            </a:spcAft>
            <a:buChar char="•"/>
          </a:pPr>
          <a:r>
            <a:rPr lang="en-US" sz="1200" kern="1200" dirty="0"/>
            <a:t>110 Spay/Neuter Surgeries</a:t>
          </a:r>
        </a:p>
        <a:p>
          <a:pPr marL="228600" lvl="2" indent="-114300" algn="l" defTabSz="533400">
            <a:lnSpc>
              <a:spcPct val="90000"/>
            </a:lnSpc>
            <a:spcBef>
              <a:spcPct val="0"/>
            </a:spcBef>
            <a:spcAft>
              <a:spcPct val="15000"/>
            </a:spcAft>
            <a:buChar char="•"/>
          </a:pPr>
          <a:r>
            <a:rPr lang="en-US" sz="1200" kern="1200" dirty="0"/>
            <a:t>Collaboration with S.O.S. Rescue</a:t>
          </a:r>
        </a:p>
      </dsp:txBody>
      <dsp:txXfrm rot="-5400000">
        <a:off x="1596836" y="999442"/>
        <a:ext cx="2806041" cy="605903"/>
      </dsp:txXfrm>
    </dsp:sp>
    <dsp:sp modelId="{91EF6347-DA83-4414-BF30-B5DAE7248EF8}">
      <dsp:nvSpPr>
        <dsp:cNvPr id="0" name=""/>
        <dsp:cNvSpPr/>
      </dsp:nvSpPr>
      <dsp:spPr>
        <a:xfrm>
          <a:off x="0" y="882731"/>
          <a:ext cx="1596836" cy="839323"/>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defRPr b="1"/>
          </a:pPr>
          <a:r>
            <a:rPr lang="en-US" sz="2600" kern="1200" dirty="0"/>
            <a:t>April 10</a:t>
          </a:r>
          <a:r>
            <a:rPr lang="en-US" sz="2600" kern="1200" baseline="30000" dirty="0"/>
            <a:t>th</a:t>
          </a:r>
        </a:p>
      </dsp:txBody>
      <dsp:txXfrm>
        <a:off x="40972" y="923703"/>
        <a:ext cx="1514892" cy="757379"/>
      </dsp:txXfrm>
    </dsp:sp>
    <dsp:sp modelId="{6E18E692-3855-4C7B-A7DE-7B499D9893D6}">
      <dsp:nvSpPr>
        <dsp:cNvPr id="0" name=""/>
        <dsp:cNvSpPr/>
      </dsp:nvSpPr>
      <dsp:spPr>
        <a:xfrm rot="5400000">
          <a:off x="2680516" y="764273"/>
          <a:ext cx="671459" cy="2838819"/>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Rosamond, California</a:t>
          </a:r>
        </a:p>
        <a:p>
          <a:pPr marL="228600" lvl="2" indent="-114300" algn="l" defTabSz="533400">
            <a:lnSpc>
              <a:spcPct val="90000"/>
            </a:lnSpc>
            <a:spcBef>
              <a:spcPct val="0"/>
            </a:spcBef>
            <a:spcAft>
              <a:spcPct val="15000"/>
            </a:spcAft>
            <a:buChar char="•"/>
          </a:pPr>
          <a:r>
            <a:rPr lang="en-US" sz="1200" kern="1200" dirty="0"/>
            <a:t>51 Spay/Neuter Surgeries</a:t>
          </a:r>
        </a:p>
      </dsp:txBody>
      <dsp:txXfrm rot="-5400000">
        <a:off x="1596836" y="1880731"/>
        <a:ext cx="2806041" cy="605903"/>
      </dsp:txXfrm>
    </dsp:sp>
    <dsp:sp modelId="{85CBE5DB-44F3-4523-AABE-89D05A8B3ACA}">
      <dsp:nvSpPr>
        <dsp:cNvPr id="0" name=""/>
        <dsp:cNvSpPr/>
      </dsp:nvSpPr>
      <dsp:spPr>
        <a:xfrm>
          <a:off x="0" y="1764021"/>
          <a:ext cx="1596836" cy="839323"/>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defRPr b="1"/>
          </a:pPr>
          <a:r>
            <a:rPr lang="en-US" sz="2500" kern="1200"/>
            <a:t>April </a:t>
          </a:r>
          <a:r>
            <a:rPr lang="en-US" sz="2400" kern="1200"/>
            <a:t>22</a:t>
          </a:r>
          <a:r>
            <a:rPr lang="en-US" sz="2400" kern="1200" baseline="30000"/>
            <a:t>nd</a:t>
          </a:r>
          <a:endParaRPr lang="en-US" sz="2400" kern="1200" baseline="30000" dirty="0"/>
        </a:p>
      </dsp:txBody>
      <dsp:txXfrm>
        <a:off x="40972" y="1804993"/>
        <a:ext cx="1514892" cy="757379"/>
      </dsp:txXfrm>
    </dsp:sp>
    <dsp:sp modelId="{99B326B9-7A6E-4B04-A5B5-AE585F15639C}">
      <dsp:nvSpPr>
        <dsp:cNvPr id="0" name=""/>
        <dsp:cNvSpPr/>
      </dsp:nvSpPr>
      <dsp:spPr>
        <a:xfrm rot="5400000">
          <a:off x="2680516" y="1645563"/>
          <a:ext cx="671459" cy="2838819"/>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North Meadows Park, Oildale</a:t>
          </a:r>
        </a:p>
        <a:p>
          <a:pPr marL="228600" lvl="2" indent="-114300" algn="l" defTabSz="533400">
            <a:lnSpc>
              <a:spcPct val="90000"/>
            </a:lnSpc>
            <a:spcBef>
              <a:spcPct val="0"/>
            </a:spcBef>
            <a:spcAft>
              <a:spcPct val="15000"/>
            </a:spcAft>
            <a:buChar char="•"/>
          </a:pPr>
          <a:r>
            <a:rPr lang="en-US" sz="1200" kern="1200" dirty="0"/>
            <a:t>106 Spay/Neuter Surgeries</a:t>
          </a:r>
        </a:p>
        <a:p>
          <a:pPr marL="228600" lvl="2" indent="-114300" algn="l" defTabSz="533400">
            <a:lnSpc>
              <a:spcPct val="90000"/>
            </a:lnSpc>
            <a:spcBef>
              <a:spcPct val="0"/>
            </a:spcBef>
            <a:spcAft>
              <a:spcPct val="15000"/>
            </a:spcAft>
            <a:buChar char="•"/>
          </a:pPr>
          <a:r>
            <a:rPr lang="en-US" sz="1200" kern="1200" dirty="0"/>
            <a:t>Collaboration with S.O.S. Rescue</a:t>
          </a:r>
        </a:p>
      </dsp:txBody>
      <dsp:txXfrm rot="-5400000">
        <a:off x="1596836" y="2762021"/>
        <a:ext cx="2806041" cy="605903"/>
      </dsp:txXfrm>
    </dsp:sp>
    <dsp:sp modelId="{F604DED6-87A2-49AE-B88E-67F6680AE769}">
      <dsp:nvSpPr>
        <dsp:cNvPr id="0" name=""/>
        <dsp:cNvSpPr/>
      </dsp:nvSpPr>
      <dsp:spPr>
        <a:xfrm>
          <a:off x="0" y="2645311"/>
          <a:ext cx="1596836" cy="83932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defRPr b="1"/>
          </a:pPr>
          <a:r>
            <a:rPr lang="en-US" sz="2600" kern="1200" dirty="0"/>
            <a:t>April 23</a:t>
          </a:r>
          <a:r>
            <a:rPr lang="en-US" sz="2600" kern="1200" baseline="30000" dirty="0"/>
            <a:t>rd</a:t>
          </a:r>
        </a:p>
      </dsp:txBody>
      <dsp:txXfrm>
        <a:off x="40972" y="2686283"/>
        <a:ext cx="1514892" cy="757379"/>
      </dsp:txXfrm>
    </dsp:sp>
    <dsp:sp modelId="{64572C7C-D58E-4101-BC79-9642A7D1AE06}">
      <dsp:nvSpPr>
        <dsp:cNvPr id="0" name=""/>
        <dsp:cNvSpPr/>
      </dsp:nvSpPr>
      <dsp:spPr>
        <a:xfrm rot="5400000">
          <a:off x="2680516" y="2526853"/>
          <a:ext cx="671459" cy="2838819"/>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Heritage Park, East Bakersfield</a:t>
          </a:r>
        </a:p>
        <a:p>
          <a:pPr marL="228600" lvl="2" indent="-114300" algn="l" defTabSz="533400">
            <a:lnSpc>
              <a:spcPct val="90000"/>
            </a:lnSpc>
            <a:spcBef>
              <a:spcPct val="0"/>
            </a:spcBef>
            <a:spcAft>
              <a:spcPct val="15000"/>
            </a:spcAft>
            <a:buChar char="•"/>
          </a:pPr>
          <a:r>
            <a:rPr lang="en-US" sz="1200" kern="1200" dirty="0"/>
            <a:t>47 Spay/Neuter Surgeries</a:t>
          </a:r>
        </a:p>
      </dsp:txBody>
      <dsp:txXfrm rot="-5400000">
        <a:off x="1596836" y="3643311"/>
        <a:ext cx="2806041" cy="605903"/>
      </dsp:txXfrm>
    </dsp:sp>
    <dsp:sp modelId="{5C1CC2A6-5BF1-4FBA-8054-D280E403218A}">
      <dsp:nvSpPr>
        <dsp:cNvPr id="0" name=""/>
        <dsp:cNvSpPr/>
      </dsp:nvSpPr>
      <dsp:spPr>
        <a:xfrm>
          <a:off x="0" y="3526601"/>
          <a:ext cx="1596836" cy="839323"/>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defRPr b="1"/>
          </a:pPr>
          <a:r>
            <a:rPr lang="en-US" sz="2600" kern="1200" dirty="0"/>
            <a:t>April 28</a:t>
          </a:r>
          <a:r>
            <a:rPr lang="en-US" sz="2600" kern="1200" baseline="30000" dirty="0"/>
            <a:t>th</a:t>
          </a:r>
        </a:p>
      </dsp:txBody>
      <dsp:txXfrm>
        <a:off x="40972" y="3567573"/>
        <a:ext cx="1514892" cy="757379"/>
      </dsp:txXfrm>
    </dsp:sp>
    <dsp:sp modelId="{D7C60D71-540E-45E3-9C9E-584E808D6878}">
      <dsp:nvSpPr>
        <dsp:cNvPr id="0" name=""/>
        <dsp:cNvSpPr/>
      </dsp:nvSpPr>
      <dsp:spPr>
        <a:xfrm rot="5400000">
          <a:off x="2680516" y="3408143"/>
          <a:ext cx="671459" cy="2838819"/>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Heritage Park, East Bakersfield</a:t>
          </a:r>
          <a:endParaRPr lang="en-US" sz="1200" kern="1200" dirty="0"/>
        </a:p>
        <a:p>
          <a:pPr marL="228600" lvl="2" indent="-114300" algn="l" defTabSz="533400">
            <a:lnSpc>
              <a:spcPct val="90000"/>
            </a:lnSpc>
            <a:spcBef>
              <a:spcPct val="0"/>
            </a:spcBef>
            <a:spcAft>
              <a:spcPct val="15000"/>
            </a:spcAft>
            <a:buChar char="•"/>
          </a:pPr>
          <a:r>
            <a:rPr lang="en-US" sz="1200" kern="1200" dirty="0"/>
            <a:t>50 Spay/Neuter Surgeries</a:t>
          </a:r>
        </a:p>
      </dsp:txBody>
      <dsp:txXfrm rot="-5400000">
        <a:off x="1596836" y="4524601"/>
        <a:ext cx="2806041" cy="605903"/>
      </dsp:txXfrm>
    </dsp:sp>
    <dsp:sp modelId="{F9BBF737-6FE3-48C2-82BB-A499F75A6BB2}">
      <dsp:nvSpPr>
        <dsp:cNvPr id="0" name=""/>
        <dsp:cNvSpPr/>
      </dsp:nvSpPr>
      <dsp:spPr>
        <a:xfrm>
          <a:off x="0" y="4407891"/>
          <a:ext cx="1596836" cy="83932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defRPr b="1"/>
          </a:pPr>
          <a:r>
            <a:rPr lang="en-US" sz="2600" kern="1200" dirty="0"/>
            <a:t>April 30</a:t>
          </a:r>
          <a:r>
            <a:rPr lang="en-US" sz="2600" kern="1200" baseline="30000" dirty="0"/>
            <a:t>th</a:t>
          </a:r>
        </a:p>
      </dsp:txBody>
      <dsp:txXfrm>
        <a:off x="40972" y="4448863"/>
        <a:ext cx="1514892" cy="7573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B4792-99FF-48CD-A623-AA469C4D92CE}">
      <dsp:nvSpPr>
        <dsp:cNvPr id="0" name=""/>
        <dsp:cNvSpPr/>
      </dsp:nvSpPr>
      <dsp:spPr>
        <a:xfrm rot="5400000">
          <a:off x="4675659" y="-2026835"/>
          <a:ext cx="441900" cy="4608574"/>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1,432</a:t>
          </a:r>
        </a:p>
      </dsp:txBody>
      <dsp:txXfrm rot="-5400000">
        <a:off x="2592322" y="78074"/>
        <a:ext cx="4587002" cy="398756"/>
      </dsp:txXfrm>
    </dsp:sp>
    <dsp:sp modelId="{252DBB1A-F467-4889-9575-740C300D3EAF}">
      <dsp:nvSpPr>
        <dsp:cNvPr id="0" name=""/>
        <dsp:cNvSpPr/>
      </dsp:nvSpPr>
      <dsp:spPr>
        <a:xfrm>
          <a:off x="0" y="1263"/>
          <a:ext cx="2592322" cy="55237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Adoption</a:t>
          </a:r>
        </a:p>
      </dsp:txBody>
      <dsp:txXfrm>
        <a:off x="26965" y="28228"/>
        <a:ext cx="2538392" cy="498446"/>
      </dsp:txXfrm>
    </dsp:sp>
    <dsp:sp modelId="{B987D0C4-2BEA-447B-931B-D7C61966DC87}">
      <dsp:nvSpPr>
        <dsp:cNvPr id="0" name=""/>
        <dsp:cNvSpPr/>
      </dsp:nvSpPr>
      <dsp:spPr>
        <a:xfrm rot="5400000">
          <a:off x="4675659" y="-1446840"/>
          <a:ext cx="441900" cy="4608574"/>
        </a:xfrm>
        <a:prstGeom prst="round2SameRect">
          <a:avLst/>
        </a:prstGeom>
        <a:solidFill>
          <a:schemeClr val="accent2">
            <a:tint val="40000"/>
            <a:alpha val="90000"/>
            <a:hueOff val="-564"/>
            <a:satOff val="-310"/>
            <a:lumOff val="612"/>
            <a:alphaOff val="0"/>
          </a:schemeClr>
        </a:solidFill>
        <a:ln w="19050" cap="flat" cmpd="sng" algn="ctr">
          <a:solidFill>
            <a:schemeClr val="accent2">
              <a:tint val="40000"/>
              <a:alpha val="90000"/>
              <a:hueOff val="-564"/>
              <a:satOff val="-310"/>
              <a:lumOff val="6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1,154</a:t>
          </a:r>
        </a:p>
      </dsp:txBody>
      <dsp:txXfrm rot="-5400000">
        <a:off x="2592322" y="658069"/>
        <a:ext cx="4587002" cy="398756"/>
      </dsp:txXfrm>
    </dsp:sp>
    <dsp:sp modelId="{969E7A50-3F78-441A-8ECA-7A95FD71F6CB}">
      <dsp:nvSpPr>
        <dsp:cNvPr id="0" name=""/>
        <dsp:cNvSpPr/>
      </dsp:nvSpPr>
      <dsp:spPr>
        <a:xfrm>
          <a:off x="0" y="581258"/>
          <a:ext cx="2592322" cy="552376"/>
        </a:xfrm>
        <a:prstGeom prst="roundRect">
          <a:avLst/>
        </a:prstGeom>
        <a:solidFill>
          <a:schemeClr val="accent2">
            <a:hueOff val="-40798"/>
            <a:satOff val="-2358"/>
            <a:lumOff val="32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Rescue</a:t>
          </a:r>
        </a:p>
      </dsp:txBody>
      <dsp:txXfrm>
        <a:off x="26965" y="608223"/>
        <a:ext cx="2538392" cy="498446"/>
      </dsp:txXfrm>
    </dsp:sp>
    <dsp:sp modelId="{57A7A9F1-5649-4A02-B2E0-AD3440961692}">
      <dsp:nvSpPr>
        <dsp:cNvPr id="0" name=""/>
        <dsp:cNvSpPr/>
      </dsp:nvSpPr>
      <dsp:spPr>
        <a:xfrm rot="5400000">
          <a:off x="4675659" y="-866845"/>
          <a:ext cx="441900" cy="4608574"/>
        </a:xfrm>
        <a:prstGeom prst="round2SameRect">
          <a:avLst/>
        </a:prstGeom>
        <a:solidFill>
          <a:schemeClr val="accent2">
            <a:tint val="40000"/>
            <a:alpha val="90000"/>
            <a:hueOff val="-1129"/>
            <a:satOff val="-620"/>
            <a:lumOff val="1224"/>
            <a:alphaOff val="0"/>
          </a:schemeClr>
        </a:solidFill>
        <a:ln w="19050" cap="flat" cmpd="sng" algn="ctr">
          <a:solidFill>
            <a:schemeClr val="accent2">
              <a:tint val="40000"/>
              <a:alpha val="90000"/>
              <a:hueOff val="-1129"/>
              <a:satOff val="-620"/>
              <a:lumOff val="12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299</a:t>
          </a:r>
        </a:p>
      </dsp:txBody>
      <dsp:txXfrm rot="-5400000">
        <a:off x="2592322" y="1238064"/>
        <a:ext cx="4587002" cy="398756"/>
      </dsp:txXfrm>
    </dsp:sp>
    <dsp:sp modelId="{268CA6AB-175C-43A2-8440-1A23F845A921}">
      <dsp:nvSpPr>
        <dsp:cNvPr id="0" name=""/>
        <dsp:cNvSpPr/>
      </dsp:nvSpPr>
      <dsp:spPr>
        <a:xfrm>
          <a:off x="0" y="1161253"/>
          <a:ext cx="2592322" cy="552376"/>
        </a:xfrm>
        <a:prstGeom prst="roundRect">
          <a:avLst/>
        </a:prstGeom>
        <a:solidFill>
          <a:schemeClr val="accent2">
            <a:hueOff val="-81595"/>
            <a:satOff val="-4716"/>
            <a:lumOff val="6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RTO</a:t>
          </a:r>
        </a:p>
      </dsp:txBody>
      <dsp:txXfrm>
        <a:off x="26965" y="1188218"/>
        <a:ext cx="2538392" cy="498446"/>
      </dsp:txXfrm>
    </dsp:sp>
    <dsp:sp modelId="{26FEC495-16CD-4355-9023-1FA672486A1A}">
      <dsp:nvSpPr>
        <dsp:cNvPr id="0" name=""/>
        <dsp:cNvSpPr/>
      </dsp:nvSpPr>
      <dsp:spPr>
        <a:xfrm rot="5400000">
          <a:off x="4675659" y="-286850"/>
          <a:ext cx="441900" cy="4608574"/>
        </a:xfrm>
        <a:prstGeom prst="round2SameRect">
          <a:avLst/>
        </a:prstGeom>
        <a:solidFill>
          <a:schemeClr val="accent2">
            <a:tint val="40000"/>
            <a:alpha val="90000"/>
            <a:hueOff val="-1693"/>
            <a:satOff val="-931"/>
            <a:lumOff val="1835"/>
            <a:alphaOff val="0"/>
          </a:schemeClr>
        </a:solidFill>
        <a:ln w="19050" cap="flat" cmpd="sng" algn="ctr">
          <a:solidFill>
            <a:schemeClr val="accent2">
              <a:tint val="40000"/>
              <a:alpha val="90000"/>
              <a:hueOff val="-1693"/>
              <a:satOff val="-931"/>
              <a:lumOff val="18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3,330</a:t>
          </a:r>
        </a:p>
      </dsp:txBody>
      <dsp:txXfrm rot="-5400000">
        <a:off x="2592322" y="1818059"/>
        <a:ext cx="4587002" cy="398756"/>
      </dsp:txXfrm>
    </dsp:sp>
    <dsp:sp modelId="{B2E71F9E-2FAB-488C-BDDA-4998E3BFF73E}">
      <dsp:nvSpPr>
        <dsp:cNvPr id="0" name=""/>
        <dsp:cNvSpPr/>
      </dsp:nvSpPr>
      <dsp:spPr>
        <a:xfrm>
          <a:off x="0" y="1741248"/>
          <a:ext cx="2592322" cy="552376"/>
        </a:xfrm>
        <a:prstGeom prst="roundRect">
          <a:avLst/>
        </a:prstGeom>
        <a:solidFill>
          <a:schemeClr val="accent2">
            <a:hueOff val="-122393"/>
            <a:satOff val="-7074"/>
            <a:lumOff val="97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Spay/Neuter Surgeries</a:t>
          </a:r>
        </a:p>
      </dsp:txBody>
      <dsp:txXfrm>
        <a:off x="26965" y="1768213"/>
        <a:ext cx="2538392" cy="498446"/>
      </dsp:txXfrm>
    </dsp:sp>
    <dsp:sp modelId="{ED9566DB-ED66-4F3B-BE99-EF657EC0919B}">
      <dsp:nvSpPr>
        <dsp:cNvPr id="0" name=""/>
        <dsp:cNvSpPr/>
      </dsp:nvSpPr>
      <dsp:spPr>
        <a:xfrm rot="5400000">
          <a:off x="4675659" y="293144"/>
          <a:ext cx="441900" cy="4608574"/>
        </a:xfrm>
        <a:prstGeom prst="round2SameRect">
          <a:avLst/>
        </a:prstGeom>
        <a:solidFill>
          <a:schemeClr val="accent2">
            <a:tint val="40000"/>
            <a:alpha val="90000"/>
            <a:hueOff val="-2258"/>
            <a:satOff val="-1241"/>
            <a:lumOff val="2447"/>
            <a:alphaOff val="0"/>
          </a:schemeClr>
        </a:solidFill>
        <a:ln w="19050" cap="flat" cmpd="sng" algn="ctr">
          <a:solidFill>
            <a:schemeClr val="accent2">
              <a:tint val="40000"/>
              <a:alpha val="90000"/>
              <a:hueOff val="-2258"/>
              <a:satOff val="-1241"/>
              <a:lumOff val="24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3,601</a:t>
          </a:r>
        </a:p>
      </dsp:txBody>
      <dsp:txXfrm rot="-5400000">
        <a:off x="2592322" y="2398053"/>
        <a:ext cx="4587002" cy="398756"/>
      </dsp:txXfrm>
    </dsp:sp>
    <dsp:sp modelId="{6E41A9A0-CDC8-4CC1-B016-9FD7BD381FB2}">
      <dsp:nvSpPr>
        <dsp:cNvPr id="0" name=""/>
        <dsp:cNvSpPr/>
      </dsp:nvSpPr>
      <dsp:spPr>
        <a:xfrm>
          <a:off x="0" y="2321243"/>
          <a:ext cx="2592322" cy="552376"/>
        </a:xfrm>
        <a:prstGeom prst="roundRect">
          <a:avLst/>
        </a:prstGeom>
        <a:solidFill>
          <a:schemeClr val="accent2">
            <a:hueOff val="-163190"/>
            <a:satOff val="-9432"/>
            <a:lumOff val="129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Total Lives Saved</a:t>
          </a:r>
        </a:p>
      </dsp:txBody>
      <dsp:txXfrm>
        <a:off x="26965" y="2348208"/>
        <a:ext cx="2538392" cy="49844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627" cy="464980"/>
          </a:xfrm>
          <a:prstGeom prst="rect">
            <a:avLst/>
          </a:prstGeom>
        </p:spPr>
        <p:txBody>
          <a:bodyPr vert="horz" lIns="92117" tIns="46058" rIns="92117" bIns="46058" rtlCol="0"/>
          <a:lstStyle>
            <a:lvl1pPr algn="l">
              <a:defRPr sz="1200"/>
            </a:lvl1pPr>
          </a:lstStyle>
          <a:p>
            <a:endParaRPr lang="en-US"/>
          </a:p>
        </p:txBody>
      </p:sp>
      <p:sp>
        <p:nvSpPr>
          <p:cNvPr id="3" name="Date Placeholder 2"/>
          <p:cNvSpPr>
            <a:spLocks noGrp="1"/>
          </p:cNvSpPr>
          <p:nvPr>
            <p:ph type="dt" idx="1"/>
          </p:nvPr>
        </p:nvSpPr>
        <p:spPr>
          <a:xfrm>
            <a:off x="3971172" y="1"/>
            <a:ext cx="3037627" cy="464980"/>
          </a:xfrm>
          <a:prstGeom prst="rect">
            <a:avLst/>
          </a:prstGeom>
        </p:spPr>
        <p:txBody>
          <a:bodyPr vert="horz" lIns="92117" tIns="46058" rIns="92117" bIns="46058" rtlCol="0"/>
          <a:lstStyle>
            <a:lvl1pPr algn="r">
              <a:defRPr sz="1200"/>
            </a:lvl1pPr>
          </a:lstStyle>
          <a:p>
            <a:fld id="{9767DBA9-C6A9-4FE6-AFC6-CF37B50A1AB0}" type="datetimeFigureOut">
              <a:rPr lang="en-US" smtClean="0"/>
              <a:t>5/20/2025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117" tIns="46058" rIns="92117" bIns="46058" rtlCol="0" anchor="ctr"/>
          <a:lstStyle/>
          <a:p>
            <a:endParaRPr lang="en-US"/>
          </a:p>
        </p:txBody>
      </p:sp>
      <p:sp>
        <p:nvSpPr>
          <p:cNvPr id="5" name="Notes Placeholder 4"/>
          <p:cNvSpPr>
            <a:spLocks noGrp="1"/>
          </p:cNvSpPr>
          <p:nvPr>
            <p:ph type="body" sz="quarter" idx="3"/>
          </p:nvPr>
        </p:nvSpPr>
        <p:spPr>
          <a:xfrm>
            <a:off x="701361" y="4416510"/>
            <a:ext cx="5607679" cy="4183220"/>
          </a:xfrm>
          <a:prstGeom prst="rect">
            <a:avLst/>
          </a:prstGeom>
        </p:spPr>
        <p:txBody>
          <a:bodyPr vert="horz" lIns="92117" tIns="46058" rIns="92117" bIns="460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823"/>
            <a:ext cx="3037627" cy="464980"/>
          </a:xfrm>
          <a:prstGeom prst="rect">
            <a:avLst/>
          </a:prstGeom>
        </p:spPr>
        <p:txBody>
          <a:bodyPr vert="horz" lIns="92117" tIns="46058" rIns="92117" bIns="46058" rtlCol="0" anchor="b"/>
          <a:lstStyle>
            <a:lvl1pPr algn="l">
              <a:defRPr sz="1200"/>
            </a:lvl1pPr>
          </a:lstStyle>
          <a:p>
            <a:endParaRPr lang="en-US"/>
          </a:p>
        </p:txBody>
      </p:sp>
      <p:sp>
        <p:nvSpPr>
          <p:cNvPr id="7" name="Slide Number Placeholder 6"/>
          <p:cNvSpPr>
            <a:spLocks noGrp="1"/>
          </p:cNvSpPr>
          <p:nvPr>
            <p:ph type="sldNum" sz="quarter" idx="5"/>
          </p:nvPr>
        </p:nvSpPr>
        <p:spPr>
          <a:xfrm>
            <a:off x="3971172" y="8829823"/>
            <a:ext cx="3037627" cy="464980"/>
          </a:xfrm>
          <a:prstGeom prst="rect">
            <a:avLst/>
          </a:prstGeom>
        </p:spPr>
        <p:txBody>
          <a:bodyPr vert="horz" lIns="92117" tIns="46058" rIns="92117" bIns="46058" rtlCol="0" anchor="b"/>
          <a:lstStyle>
            <a:lvl1pPr algn="r">
              <a:defRPr sz="1200"/>
            </a:lvl1pPr>
          </a:lstStyle>
          <a:p>
            <a:fld id="{F6930EBB-BAA8-40F0-8E19-50787BD73F0E}" type="slidenum">
              <a:rPr lang="en-US" smtClean="0"/>
              <a:t>‹#›</a:t>
            </a:fld>
            <a:endParaRPr lang="en-US"/>
          </a:p>
        </p:txBody>
      </p:sp>
    </p:spTree>
    <p:extLst>
      <p:ext uri="{BB962C8B-B14F-4D97-AF65-F5344CB8AC3E}">
        <p14:creationId xmlns:p14="http://schemas.microsoft.com/office/powerpoint/2010/main" val="27986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930EBB-BAA8-40F0-8E19-50787BD73F0E}" type="slidenum">
              <a:rPr lang="en-US" smtClean="0"/>
              <a:t>1</a:t>
            </a:fld>
            <a:endParaRPr lang="en-US"/>
          </a:p>
        </p:txBody>
      </p:sp>
    </p:spTree>
    <p:extLst>
      <p:ext uri="{BB962C8B-B14F-4D97-AF65-F5344CB8AC3E}">
        <p14:creationId xmlns:p14="http://schemas.microsoft.com/office/powerpoint/2010/main" val="400080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a:t>
            </a:r>
          </a:p>
        </p:txBody>
      </p:sp>
      <p:sp>
        <p:nvSpPr>
          <p:cNvPr id="4" name="Slide Number Placeholder 3"/>
          <p:cNvSpPr>
            <a:spLocks noGrp="1"/>
          </p:cNvSpPr>
          <p:nvPr>
            <p:ph type="sldNum" sz="quarter" idx="10"/>
          </p:nvPr>
        </p:nvSpPr>
        <p:spPr/>
        <p:txBody>
          <a:bodyPr/>
          <a:lstStyle/>
          <a:p>
            <a:fld id="{F6930EBB-BAA8-40F0-8E19-50787BD73F0E}" type="slidenum">
              <a:rPr lang="en-US" smtClean="0"/>
              <a:t>19</a:t>
            </a:fld>
            <a:endParaRPr lang="en-US"/>
          </a:p>
        </p:txBody>
      </p:sp>
    </p:spTree>
    <p:extLst>
      <p:ext uri="{BB962C8B-B14F-4D97-AF65-F5344CB8AC3E}">
        <p14:creationId xmlns:p14="http://schemas.microsoft.com/office/powerpoint/2010/main" val="3474376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C1BD72F-AE99-42BC-868F-0BD000BD669C}" type="datetime1">
              <a:rPr lang="en-US" smtClean="0"/>
              <a:t>5/20/2025</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7FB58F4E-C29E-46FB-BC69-9AD7A6DF9B2A}"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9006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76AEEE-BD00-44E1-AEB0-DFBF6794D5E1}" type="datetime1">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58F4E-C29E-46FB-BC69-9AD7A6DF9B2A}" type="slidenum">
              <a:rPr lang="en-US" smtClean="0"/>
              <a:t>‹#›</a:t>
            </a:fld>
            <a:endParaRPr lang="en-US"/>
          </a:p>
        </p:txBody>
      </p:sp>
    </p:spTree>
    <p:extLst>
      <p:ext uri="{BB962C8B-B14F-4D97-AF65-F5344CB8AC3E}">
        <p14:creationId xmlns:p14="http://schemas.microsoft.com/office/powerpoint/2010/main" val="344041267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76AEEE-BD00-44E1-AEB0-DFBF6794D5E1}" type="datetime1">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58F4E-C29E-46FB-BC69-9AD7A6DF9B2A}"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04017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76AEEE-BD00-44E1-AEB0-DFBF6794D5E1}" type="datetime1">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58F4E-C29E-46FB-BC69-9AD7A6DF9B2A}"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382970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76AEEE-BD00-44E1-AEB0-DFBF6794D5E1}" type="datetime1">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58F4E-C29E-46FB-BC69-9AD7A6DF9B2A}" type="slidenum">
              <a:rPr lang="en-US" smtClean="0"/>
              <a:t>‹#›</a:t>
            </a:fld>
            <a:endParaRPr lang="en-US"/>
          </a:p>
        </p:txBody>
      </p:sp>
    </p:spTree>
    <p:extLst>
      <p:ext uri="{BB962C8B-B14F-4D97-AF65-F5344CB8AC3E}">
        <p14:creationId xmlns:p14="http://schemas.microsoft.com/office/powerpoint/2010/main" val="339496311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76AEEE-BD00-44E1-AEB0-DFBF6794D5E1}" type="datetime1">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58F4E-C29E-46FB-BC69-9AD7A6DF9B2A}"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912217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76AEEE-BD00-44E1-AEB0-DFBF6794D5E1}" type="datetime1">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58F4E-C29E-46FB-BC69-9AD7A6DF9B2A}"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889128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10DCE3-D085-4D12-A1B3-B2490D89F825}" type="datetime1">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58F4E-C29E-46FB-BC69-9AD7A6DF9B2A}"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615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197D1A-FBC6-4D4D-B070-6746376823E9}" type="datetime1">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58F4E-C29E-46FB-BC69-9AD7A6DF9B2A}"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4615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ACD0C99F-9662-4B9F-8680-74DF203CB67F}" type="datetime1">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58F4E-C29E-46FB-BC69-9AD7A6DF9B2A}"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83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D874A9-A4BF-4E22-AFE3-03FE5B1568CF}" type="datetime1">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58F4E-C29E-46FB-BC69-9AD7A6DF9B2A}" type="slidenum">
              <a:rPr lang="en-US" smtClean="0"/>
              <a:t>‹#›</a:t>
            </a:fld>
            <a:endParaRPr lang="en-US"/>
          </a:p>
        </p:txBody>
      </p:sp>
    </p:spTree>
    <p:extLst>
      <p:ext uri="{BB962C8B-B14F-4D97-AF65-F5344CB8AC3E}">
        <p14:creationId xmlns:p14="http://schemas.microsoft.com/office/powerpoint/2010/main" val="225778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45E665-F6E9-48C4-A6FE-CED7DAE52952}" type="datetime1">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58F4E-C29E-46FB-BC69-9AD7A6DF9B2A}"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3403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76AEEE-BD00-44E1-AEB0-DFBF6794D5E1}" type="datetime1">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58F4E-C29E-46FB-BC69-9AD7A6DF9B2A}" type="slidenum">
              <a:rPr lang="en-US" smtClean="0"/>
              <a:t>‹#›</a:t>
            </a:fld>
            <a:endParaRPr lang="en-US"/>
          </a:p>
        </p:txBody>
      </p:sp>
    </p:spTree>
    <p:extLst>
      <p:ext uri="{BB962C8B-B14F-4D97-AF65-F5344CB8AC3E}">
        <p14:creationId xmlns:p14="http://schemas.microsoft.com/office/powerpoint/2010/main" val="93049892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E6E979-F5C0-4856-96B5-B6DD925DE46A}" type="datetime1">
              <a:rPr lang="en-US" smtClean="0"/>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58F4E-C29E-46FB-BC69-9AD7A6DF9B2A}"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4774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1AB085-B1AB-4EA7-B381-F36FA0DD39C9}" type="datetime1">
              <a:rPr lang="en-US" smtClean="0"/>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58F4E-C29E-46FB-BC69-9AD7A6DF9B2A}"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122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48170D-40F8-4AC7-BC59-D6E7495F2F2B}" type="datetime1">
              <a:rPr lang="en-US" smtClean="0"/>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58F4E-C29E-46FB-BC69-9AD7A6DF9B2A}" type="slidenum">
              <a:rPr lang="en-US" smtClean="0"/>
              <a:t>‹#›</a:t>
            </a:fld>
            <a:endParaRPr lang="en-US"/>
          </a:p>
        </p:txBody>
      </p:sp>
    </p:spTree>
    <p:extLst>
      <p:ext uri="{BB962C8B-B14F-4D97-AF65-F5344CB8AC3E}">
        <p14:creationId xmlns:p14="http://schemas.microsoft.com/office/powerpoint/2010/main" val="703297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93953A-EBA3-4788-B719-E31AD7994924}" type="datetime1">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58F4E-C29E-46FB-BC69-9AD7A6DF9B2A}"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3896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76AEEE-BD00-44E1-AEB0-DFBF6794D5E1}" type="datetime1">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58F4E-C29E-46FB-BC69-9AD7A6DF9B2A}" type="slidenum">
              <a:rPr lang="en-US" smtClean="0"/>
              <a:t>‹#›</a:t>
            </a:fld>
            <a:endParaRPr lang="en-US"/>
          </a:p>
        </p:txBody>
      </p:sp>
    </p:spTree>
    <p:extLst>
      <p:ext uri="{BB962C8B-B14F-4D97-AF65-F5344CB8AC3E}">
        <p14:creationId xmlns:p14="http://schemas.microsoft.com/office/powerpoint/2010/main" val="24299056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6AEEE-BD00-44E1-AEB0-DFBF6794D5E1}" type="datetime1">
              <a:rPr lang="en-US" smtClean="0"/>
              <a:t>5/20/2025</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FB58F4E-C29E-46FB-BC69-9AD7A6DF9B2A}" type="slidenum">
              <a:rPr lang="en-US" smtClean="0"/>
              <a:t>‹#›</a:t>
            </a:fld>
            <a:endParaRPr lang="en-US"/>
          </a:p>
        </p:txBody>
      </p:sp>
    </p:spTree>
    <p:extLst>
      <p:ext uri="{BB962C8B-B14F-4D97-AF65-F5344CB8AC3E}">
        <p14:creationId xmlns:p14="http://schemas.microsoft.com/office/powerpoint/2010/main" val="126068087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6.png"/><Relationship Id="rId7" Type="http://schemas.openxmlformats.org/officeDocument/2006/relationships/image" Target="../media/image2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5.jpg"/><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6.png"/><Relationship Id="rId7" Type="http://schemas.openxmlformats.org/officeDocument/2006/relationships/image" Target="../media/image27.jpeg"/><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6.png"/><Relationship Id="rId7" Type="http://schemas.openxmlformats.org/officeDocument/2006/relationships/image" Target="../media/image36.png"/><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jpe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6.png"/><Relationship Id="rId7" Type="http://schemas.openxmlformats.org/officeDocument/2006/relationships/image" Target="../media/image41.jpeg"/><Relationship Id="rId2" Type="http://schemas.openxmlformats.org/officeDocument/2006/relationships/image" Target="../media/image8.jpe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6.png"/><Relationship Id="rId7" Type="http://schemas.openxmlformats.org/officeDocument/2006/relationships/image" Target="../media/image44.jpeg"/><Relationship Id="rId2" Type="http://schemas.openxmlformats.org/officeDocument/2006/relationships/image" Target="../media/image8.jpe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47.jpeg"/><Relationship Id="rId4" Type="http://schemas.openxmlformats.org/officeDocument/2006/relationships/image" Target="../media/image17.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8.jpeg"/><Relationship Id="rId2" Type="http://schemas.openxmlformats.org/officeDocument/2006/relationships/image" Target="../media/image8.jpe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6.png"/><Relationship Id="rId7" Type="http://schemas.openxmlformats.org/officeDocument/2006/relationships/image" Target="../media/image49.jpeg"/><Relationship Id="rId2" Type="http://schemas.openxmlformats.org/officeDocument/2006/relationships/image" Target="../media/image8.jpe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52.png"/><Relationship Id="rId4" Type="http://schemas.openxmlformats.org/officeDocument/2006/relationships/image" Target="../media/image17.png"/><Relationship Id="rId9"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jpeg"/><Relationship Id="rId2" Type="http://schemas.openxmlformats.org/officeDocument/2006/relationships/image" Target="../media/image8.jpe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b="1"/>
              <a:t>Kern County Animal Services</a:t>
            </a:r>
          </a:p>
        </p:txBody>
      </p:sp>
      <p:sp>
        <p:nvSpPr>
          <p:cNvPr id="3" name="Subtitle 2"/>
          <p:cNvSpPr>
            <a:spLocks noGrp="1"/>
          </p:cNvSpPr>
          <p:nvPr>
            <p:ph type="body" sz="half" idx="2"/>
          </p:nvPr>
        </p:nvSpPr>
        <p:spPr/>
        <p:txBody>
          <a:bodyPr>
            <a:normAutofit/>
          </a:bodyPr>
          <a:lstStyle/>
          <a:p>
            <a:r>
              <a:rPr lang="en-US" b="1" dirty="0"/>
              <a:t>Director’s Report</a:t>
            </a:r>
          </a:p>
          <a:p>
            <a:r>
              <a:rPr lang="en-US" b="1" dirty="0"/>
              <a:t>April 2025</a:t>
            </a:r>
          </a:p>
        </p:txBody>
      </p:sp>
      <p:sp>
        <p:nvSpPr>
          <p:cNvPr id="9" name="Slide Number Placeholder 4">
            <a:extLst>
              <a:ext uri="{FF2B5EF4-FFF2-40B4-BE49-F238E27FC236}">
                <a16:creationId xmlns:a16="http://schemas.microsoft.com/office/drawing/2014/main" id="{5E82FE37-1DD1-FE9E-BD24-C00D1CE08F50}"/>
              </a:ext>
            </a:extLst>
          </p:cNvPr>
          <p:cNvSpPr>
            <a:spLocks noGrp="1"/>
          </p:cNvSpPr>
          <p:nvPr>
            <p:ph type="sldNum" sz="quarter" idx="12"/>
          </p:nvPr>
        </p:nvSpPr>
        <p:spPr/>
        <p:txBody>
          <a:bodyPr/>
          <a:lstStyle/>
          <a:p>
            <a:pPr>
              <a:spcAft>
                <a:spcPts val="600"/>
              </a:spcAft>
            </a:pPr>
            <a:fld id="{7FB58F4E-C29E-46FB-BC69-9AD7A6DF9B2A}" type="slidenum">
              <a:rPr lang="en-US" smtClean="0"/>
              <a:pPr>
                <a:spcAft>
                  <a:spcPts val="600"/>
                </a:spcAft>
              </a:pPr>
              <a:t>1</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p:blipFill>
        <p:spPr>
          <a:xfrm>
            <a:off x="4615978" y="1667644"/>
            <a:ext cx="3359623" cy="3522712"/>
          </a:xfrm>
          <a:prstGeom prst="rect">
            <a:avLst/>
          </a:prstGeom>
          <a:noFill/>
        </p:spPr>
      </p:pic>
      <p:pic>
        <p:nvPicPr>
          <p:cNvPr id="6" name="Picture 5" descr="A qr code with a dinosaur&#10;&#10;Description automatically generated">
            <a:extLst>
              <a:ext uri="{FF2B5EF4-FFF2-40B4-BE49-F238E27FC236}">
                <a16:creationId xmlns:a16="http://schemas.microsoft.com/office/drawing/2014/main" id="{D99D3D18-B3D5-FE2C-1E9D-A6EB8B2FD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270377"/>
            <a:ext cx="1969556" cy="1969556"/>
          </a:xfrm>
          <a:prstGeom prst="rect">
            <a:avLst/>
          </a:prstGeom>
        </p:spPr>
      </p:pic>
    </p:spTree>
    <p:extLst>
      <p:ext uri="{BB962C8B-B14F-4D97-AF65-F5344CB8AC3E}">
        <p14:creationId xmlns:p14="http://schemas.microsoft.com/office/powerpoint/2010/main" val="2564025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31" name="Picture 30">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4" name="Picture 33">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6" name="Straight Connector 35">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8" name="Rectangle 37">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41" name="Picture 40">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2" name="Rectangle 41">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3" name="Picture 42">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4" name="Picture 43">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F0423DA-9042-1B19-FAD5-73B835479AB7}"/>
              </a:ext>
            </a:extLst>
          </p:cNvPr>
          <p:cNvSpPr>
            <a:spLocks noGrp="1"/>
          </p:cNvSpPr>
          <p:nvPr>
            <p:ph type="title"/>
          </p:nvPr>
        </p:nvSpPr>
        <p:spPr>
          <a:xfrm>
            <a:off x="826964" y="4404852"/>
            <a:ext cx="7492258" cy="1054745"/>
          </a:xfrm>
        </p:spPr>
        <p:txBody>
          <a:bodyPr vert="horz" lIns="91440" tIns="45720" rIns="91440" bIns="45720" rtlCol="0" anchor="b">
            <a:normAutofit/>
          </a:bodyPr>
          <a:lstStyle/>
          <a:p>
            <a:pPr>
              <a:lnSpc>
                <a:spcPct val="90000"/>
              </a:lnSpc>
            </a:pPr>
            <a:r>
              <a:rPr lang="en-US" sz="3400" kern="1200" cap="none" dirty="0">
                <a:ln w="3175" cmpd="sng">
                  <a:noFill/>
                </a:ln>
                <a:solidFill>
                  <a:schemeClr val="tx1">
                    <a:lumMod val="85000"/>
                    <a:lumOff val="15000"/>
                  </a:schemeClr>
                </a:solidFill>
                <a:effectLst/>
                <a:latin typeface="+mj-lt"/>
                <a:ea typeface="+mj-ea"/>
                <a:cs typeface="+mj-cs"/>
              </a:rPr>
              <a:t>Streets Of Bakersfield:</a:t>
            </a:r>
            <a:br>
              <a:rPr lang="en-US" sz="3400" kern="1200" cap="none" dirty="0">
                <a:ln w="3175" cmpd="sng">
                  <a:noFill/>
                </a:ln>
                <a:solidFill>
                  <a:schemeClr val="tx1">
                    <a:lumMod val="85000"/>
                    <a:lumOff val="15000"/>
                  </a:schemeClr>
                </a:solidFill>
                <a:effectLst/>
                <a:latin typeface="+mj-lt"/>
                <a:ea typeface="+mj-ea"/>
                <a:cs typeface="+mj-cs"/>
              </a:rPr>
            </a:br>
            <a:r>
              <a:rPr lang="en-US" sz="3400" b="1" kern="1200" cap="none" dirty="0">
                <a:ln w="3175" cmpd="sng">
                  <a:noFill/>
                </a:ln>
                <a:solidFill>
                  <a:schemeClr val="tx1">
                    <a:lumMod val="85000"/>
                    <a:lumOff val="15000"/>
                  </a:schemeClr>
                </a:solidFill>
                <a:effectLst/>
                <a:latin typeface="+mj-lt"/>
                <a:ea typeface="+mj-ea"/>
                <a:cs typeface="+mj-cs"/>
              </a:rPr>
              <a:t>Weekend Sleepovers</a:t>
            </a:r>
          </a:p>
        </p:txBody>
      </p:sp>
      <p:sp>
        <p:nvSpPr>
          <p:cNvPr id="46" name="Rectangle 45">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4651750-17CF-9AB0-FDE8-EC78CD1F4AE1}"/>
              </a:ext>
            </a:extLst>
          </p:cNvPr>
          <p:cNvPicPr>
            <a:picLocks noChangeAspect="1"/>
          </p:cNvPicPr>
          <p:nvPr/>
        </p:nvPicPr>
        <p:blipFill>
          <a:blip r:embed="rId7" cstate="print">
            <a:extLst>
              <a:ext uri="{28A0092B-C50C-407E-A947-70E740481C1C}">
                <a14:useLocalDpi xmlns:a14="http://schemas.microsoft.com/office/drawing/2010/main" val="0"/>
              </a:ext>
            </a:extLst>
          </a:blip>
          <a:stretch/>
        </p:blipFill>
        <p:spPr>
          <a:xfrm>
            <a:off x="1524609" y="1257341"/>
            <a:ext cx="2798064" cy="2798064"/>
          </a:xfrm>
          <a:prstGeom prst="rect">
            <a:avLst/>
          </a:prstGeom>
        </p:spPr>
      </p:pic>
      <p:pic>
        <p:nvPicPr>
          <p:cNvPr id="5" name="Picture 4" descr="A picture containing text, indoor&#10;&#10;AI-generated content may be incorrect.">
            <a:extLst>
              <a:ext uri="{FF2B5EF4-FFF2-40B4-BE49-F238E27FC236}">
                <a16:creationId xmlns:a16="http://schemas.microsoft.com/office/drawing/2014/main" id="{0C26BE90-66ED-7F80-B331-D25FEDAC20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1911" y="1257341"/>
            <a:ext cx="2798064" cy="2798064"/>
          </a:xfrm>
          <a:prstGeom prst="rect">
            <a:avLst/>
          </a:prstGeom>
        </p:spPr>
      </p:pic>
      <p:cxnSp>
        <p:nvCxnSpPr>
          <p:cNvPr id="48" name="Straight Connector 47">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FA8E2DFB-416D-9A67-B39E-579007B5675A}"/>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a:spcAft>
                <a:spcPts val="600"/>
              </a:spcAft>
            </a:pPr>
            <a:fld id="{7FB58F4E-C29E-46FB-BC69-9AD7A6DF9B2A}" type="slidenum">
              <a:rPr lang="en-US" b="0" i="0" kern="1200" dirty="0">
                <a:solidFill>
                  <a:schemeClr val="tx1"/>
                </a:solidFill>
                <a:effectLst/>
                <a:latin typeface="+mn-lt"/>
                <a:ea typeface="+mn-ea"/>
                <a:cs typeface="+mn-cs"/>
              </a:rPr>
              <a:pPr>
                <a:spcAft>
                  <a:spcPts val="600"/>
                </a:spcAft>
              </a:pPr>
              <a:t>10</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56778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8D3EAE6-5AC4-4EF7-BA5E-FF047F057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5" name="Picture 14">
              <a:extLst>
                <a:ext uri="{FF2B5EF4-FFF2-40B4-BE49-F238E27FC236}">
                  <a16:creationId xmlns:a16="http://schemas.microsoft.com/office/drawing/2014/main" id="{25223CC4-CEF2-43BE-A268-7574A7F572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0AD518D9-DA34-42A4-AE7C-2449A29A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F57E9183-A8C2-4E29-854A-122252F8C7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8" name="Picture 17">
              <a:extLst>
                <a:ext uri="{FF2B5EF4-FFF2-40B4-BE49-F238E27FC236}">
                  <a16:creationId xmlns:a16="http://schemas.microsoft.com/office/drawing/2014/main" id="{427F9D8B-907D-42F0-8748-A986C12C509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0" name="Straight Connector 19">
            <a:extLst>
              <a:ext uri="{FF2B5EF4-FFF2-40B4-BE49-F238E27FC236}">
                <a16:creationId xmlns:a16="http://schemas.microsoft.com/office/drawing/2014/main" id="{2127D324-ED99-4DAD-96B2-75E77B6EE6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2" name="Rectangle 21">
            <a:extLst>
              <a:ext uri="{FF2B5EF4-FFF2-40B4-BE49-F238E27FC236}">
                <a16:creationId xmlns:a16="http://schemas.microsoft.com/office/drawing/2014/main" id="{C458EB8A-C7C5-4211-9687-A5EE0C6DD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5D94D4E-6D90-4017-88B5-20FB900382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5" name="Picture 24">
              <a:extLst>
                <a:ext uri="{FF2B5EF4-FFF2-40B4-BE49-F238E27FC236}">
                  <a16:creationId xmlns:a16="http://schemas.microsoft.com/office/drawing/2014/main" id="{55383EC4-D6DD-4C5A-913E-9FBB97309C9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a:extLst>
                <a:ext uri="{FF2B5EF4-FFF2-40B4-BE49-F238E27FC236}">
                  <a16:creationId xmlns:a16="http://schemas.microsoft.com/office/drawing/2014/main" id="{C9779F7A-4308-4A06-9EE1-97A00303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7" name="Picture 26">
              <a:extLst>
                <a:ext uri="{FF2B5EF4-FFF2-40B4-BE49-F238E27FC236}">
                  <a16:creationId xmlns:a16="http://schemas.microsoft.com/office/drawing/2014/main" id="{A0F2FC2F-2244-4240-94B0-9D51B33BA5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8" name="Picture 27">
              <a:extLst>
                <a:ext uri="{FF2B5EF4-FFF2-40B4-BE49-F238E27FC236}">
                  <a16:creationId xmlns:a16="http://schemas.microsoft.com/office/drawing/2014/main" id="{03307054-69F1-41D9-993D-AE5A21F869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AF9566B4-E5A6-3985-42D3-CB99AE6A22EE}"/>
              </a:ext>
            </a:extLst>
          </p:cNvPr>
          <p:cNvSpPr>
            <a:spLocks noGrp="1"/>
          </p:cNvSpPr>
          <p:nvPr>
            <p:ph type="title"/>
          </p:nvPr>
        </p:nvSpPr>
        <p:spPr>
          <a:xfrm>
            <a:off x="826964" y="4404852"/>
            <a:ext cx="7492258" cy="1054745"/>
          </a:xfrm>
        </p:spPr>
        <p:txBody>
          <a:bodyPr vert="horz" lIns="91440" tIns="45720" rIns="91440" bIns="45720" rtlCol="0" anchor="b">
            <a:normAutofit fontScale="90000"/>
          </a:bodyPr>
          <a:lstStyle/>
          <a:p>
            <a:pPr>
              <a:lnSpc>
                <a:spcPct val="90000"/>
              </a:lnSpc>
            </a:pPr>
            <a:r>
              <a:rPr lang="en-US" sz="4600" kern="1200" cap="none" dirty="0">
                <a:ln w="3175" cmpd="sng">
                  <a:noFill/>
                </a:ln>
                <a:solidFill>
                  <a:schemeClr val="tx1">
                    <a:lumMod val="85000"/>
                    <a:lumOff val="15000"/>
                  </a:schemeClr>
                </a:solidFill>
                <a:effectLst/>
                <a:latin typeface="+mj-lt"/>
                <a:ea typeface="+mj-ea"/>
                <a:cs typeface="+mj-cs"/>
              </a:rPr>
              <a:t>Photos with the Easter Bunny!</a:t>
            </a:r>
            <a:br>
              <a:rPr lang="en-US" sz="4600" kern="1200" cap="none" dirty="0">
                <a:ln w="3175" cmpd="sng">
                  <a:noFill/>
                </a:ln>
                <a:solidFill>
                  <a:schemeClr val="tx1">
                    <a:lumMod val="85000"/>
                    <a:lumOff val="15000"/>
                  </a:schemeClr>
                </a:solidFill>
                <a:effectLst/>
                <a:latin typeface="+mj-lt"/>
                <a:ea typeface="+mj-ea"/>
                <a:cs typeface="+mj-cs"/>
              </a:rPr>
            </a:br>
            <a:r>
              <a:rPr lang="en-US" sz="3600" b="1" i="1" kern="1200" cap="none" dirty="0">
                <a:ln w="3175" cmpd="sng">
                  <a:noFill/>
                </a:ln>
                <a:solidFill>
                  <a:schemeClr val="tx1">
                    <a:lumMod val="85000"/>
                    <a:lumOff val="15000"/>
                  </a:schemeClr>
                </a:solidFill>
                <a:effectLst/>
                <a:latin typeface="+mj-lt"/>
                <a:ea typeface="+mj-ea"/>
                <a:cs typeface="+mj-cs"/>
              </a:rPr>
              <a:t>April 12</a:t>
            </a:r>
            <a:r>
              <a:rPr lang="en-US" sz="3600" b="1" i="1" kern="1200" cap="none" baseline="30000" dirty="0">
                <a:ln w="3175" cmpd="sng">
                  <a:noFill/>
                </a:ln>
                <a:solidFill>
                  <a:schemeClr val="tx1">
                    <a:lumMod val="85000"/>
                    <a:lumOff val="15000"/>
                  </a:schemeClr>
                </a:solidFill>
                <a:effectLst/>
                <a:latin typeface="+mj-lt"/>
                <a:ea typeface="+mj-ea"/>
                <a:cs typeface="+mj-cs"/>
              </a:rPr>
              <a:t>th</a:t>
            </a:r>
            <a:r>
              <a:rPr lang="en-US" sz="3600" b="1" i="1" kern="1200" cap="none" dirty="0">
                <a:ln w="3175" cmpd="sng">
                  <a:noFill/>
                </a:ln>
                <a:solidFill>
                  <a:schemeClr val="tx1">
                    <a:lumMod val="85000"/>
                    <a:lumOff val="15000"/>
                  </a:schemeClr>
                </a:solidFill>
                <a:effectLst/>
                <a:latin typeface="+mj-lt"/>
                <a:ea typeface="+mj-ea"/>
                <a:cs typeface="+mj-cs"/>
              </a:rPr>
              <a:t> &amp; April 18th</a:t>
            </a:r>
            <a:endParaRPr lang="en-US" sz="4600" b="1" i="1" kern="1200" cap="none" dirty="0">
              <a:ln w="3175" cmpd="sng">
                <a:noFill/>
              </a:ln>
              <a:solidFill>
                <a:schemeClr val="tx1">
                  <a:lumMod val="85000"/>
                  <a:lumOff val="15000"/>
                </a:schemeClr>
              </a:solidFill>
              <a:effectLst/>
              <a:latin typeface="+mj-lt"/>
              <a:ea typeface="+mj-ea"/>
              <a:cs typeface="+mj-cs"/>
            </a:endParaRPr>
          </a:p>
        </p:txBody>
      </p:sp>
      <p:sp>
        <p:nvSpPr>
          <p:cNvPr id="30" name="Rectangle 29">
            <a:extLst>
              <a:ext uri="{FF2B5EF4-FFF2-40B4-BE49-F238E27FC236}">
                <a16:creationId xmlns:a16="http://schemas.microsoft.com/office/drawing/2014/main" id="{B6E7B777-18B2-4C35-B506-702DC68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dog sitting on a chair&#10;&#10;AI-generated content may be incorrect.">
            <a:extLst>
              <a:ext uri="{FF2B5EF4-FFF2-40B4-BE49-F238E27FC236}">
                <a16:creationId xmlns:a16="http://schemas.microsoft.com/office/drawing/2014/main" id="{AB74CFC7-10DE-BF71-0472-13ADE13A2869}"/>
              </a:ext>
            </a:extLst>
          </p:cNvPr>
          <p:cNvPicPr>
            <a:picLocks noChangeAspect="1"/>
          </p:cNvPicPr>
          <p:nvPr/>
        </p:nvPicPr>
        <p:blipFill>
          <a:blip r:embed="rId7" cstate="print">
            <a:extLst>
              <a:ext uri="{28A0092B-C50C-407E-A947-70E740481C1C}">
                <a14:useLocalDpi xmlns:a14="http://schemas.microsoft.com/office/drawing/2010/main" val="0"/>
              </a:ext>
            </a:extLst>
          </a:blip>
          <a:srcRect l="17935" t="24856" r="5800" b="24856"/>
          <a:stretch/>
        </p:blipFill>
        <p:spPr>
          <a:xfrm>
            <a:off x="4591862" y="1251362"/>
            <a:ext cx="3182531" cy="2798064"/>
          </a:xfrm>
          <a:prstGeom prst="rect">
            <a:avLst/>
          </a:prstGeom>
        </p:spPr>
      </p:pic>
      <p:pic>
        <p:nvPicPr>
          <p:cNvPr id="7" name="Picture 6" descr="A person in a garment holding a dog&#10;&#10;AI-generated content may be incorrect.">
            <a:extLst>
              <a:ext uri="{FF2B5EF4-FFF2-40B4-BE49-F238E27FC236}">
                <a16:creationId xmlns:a16="http://schemas.microsoft.com/office/drawing/2014/main" id="{DC2E7014-E0A7-623D-0350-F0C10AFEA8D5}"/>
              </a:ext>
            </a:extLst>
          </p:cNvPr>
          <p:cNvPicPr>
            <a:picLocks noChangeAspect="1"/>
          </p:cNvPicPr>
          <p:nvPr/>
        </p:nvPicPr>
        <p:blipFill>
          <a:blip r:embed="rId8" cstate="print">
            <a:extLst>
              <a:ext uri="{28A0092B-C50C-407E-A947-70E740481C1C}">
                <a14:useLocalDpi xmlns:a14="http://schemas.microsoft.com/office/drawing/2010/main" val="0"/>
              </a:ext>
            </a:extLst>
          </a:blip>
          <a:srcRect l="-1141" t="26949" r="1139" b="6865"/>
          <a:stretch/>
        </p:blipFill>
        <p:spPr>
          <a:xfrm>
            <a:off x="1334352" y="1247085"/>
            <a:ext cx="3170770" cy="2798064"/>
          </a:xfrm>
          <a:prstGeom prst="rect">
            <a:avLst/>
          </a:prstGeom>
        </p:spPr>
      </p:pic>
      <p:cxnSp>
        <p:nvCxnSpPr>
          <p:cNvPr id="32" name="Straight Connector 31">
            <a:extLst>
              <a:ext uri="{FF2B5EF4-FFF2-40B4-BE49-F238E27FC236}">
                <a16:creationId xmlns:a16="http://schemas.microsoft.com/office/drawing/2014/main" id="{ADF7A100-AC98-48E5-8ADC-222C893FB2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2ACE2008-1610-F24A-D2A4-6B37F47FC058}"/>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a:spcAft>
                <a:spcPts val="600"/>
              </a:spcAft>
            </a:pPr>
            <a:fld id="{7FB58F4E-C29E-46FB-BC69-9AD7A6DF9B2A}" type="slidenum">
              <a:rPr lang="en-US" b="0" i="0" kern="1200" dirty="0">
                <a:solidFill>
                  <a:schemeClr val="tx1"/>
                </a:solidFill>
                <a:effectLst/>
                <a:latin typeface="+mn-lt"/>
                <a:ea typeface="+mn-ea"/>
                <a:cs typeface="+mn-cs"/>
              </a:rPr>
              <a:pPr>
                <a:spcAft>
                  <a:spcPts val="600"/>
                </a:spcAft>
              </a:pPr>
              <a:t>11</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5409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2B4F6678-DD89-BD0D-7554-C0C044FDB852}"/>
            </a:ext>
          </a:extLst>
        </p:cNvPr>
        <p:cNvGrpSpPr/>
        <p:nvPr/>
      </p:nvGrpSpPr>
      <p:grpSpPr>
        <a:xfrm>
          <a:off x="0" y="0"/>
          <a:ext cx="0" cy="0"/>
          <a:chOff x="0" y="0"/>
          <a:chExt cx="0" cy="0"/>
        </a:xfrm>
      </p:grpSpPr>
      <p:grpSp>
        <p:nvGrpSpPr>
          <p:cNvPr id="156" name="Group 155">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36" name="Picture 135">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8" name="Rectangle 157">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8" name="Picture 137">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9" name="Picture 138">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9" name="Straight Connector 158">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0" name="Rectangle 159">
            <a:extLst>
              <a:ext uri="{FF2B5EF4-FFF2-40B4-BE49-F238E27FC236}">
                <a16:creationId xmlns:a16="http://schemas.microsoft.com/office/drawing/2014/main" id="{7662B75B-799D-4C9C-B270-ABC7343A93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a:extLst>
              <a:ext uri="{FF2B5EF4-FFF2-40B4-BE49-F238E27FC236}">
                <a16:creationId xmlns:a16="http://schemas.microsoft.com/office/drawing/2014/main" id="{4ECCE59D-EA1D-44CA-8B27-43DBFC29B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72471" cy="6856214"/>
            <a:chOff x="-15736" y="0"/>
            <a:chExt cx="12229962" cy="6856214"/>
          </a:xfrm>
        </p:grpSpPr>
        <p:pic>
          <p:nvPicPr>
            <p:cNvPr id="146" name="Picture 145">
              <a:extLst>
                <a:ext uri="{FF2B5EF4-FFF2-40B4-BE49-F238E27FC236}">
                  <a16:creationId xmlns:a16="http://schemas.microsoft.com/office/drawing/2014/main" id="{7FAEAC4C-0609-42BF-96F6-1E0D2EEF9A2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2" name="Rectangle 161">
              <a:extLst>
                <a:ext uri="{FF2B5EF4-FFF2-40B4-BE49-F238E27FC236}">
                  <a16:creationId xmlns:a16="http://schemas.microsoft.com/office/drawing/2014/main" id="{B9EBF7F0-4A55-4C95-A45A-F0E9C423A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8" name="Picture 147">
              <a:extLst>
                <a:ext uri="{FF2B5EF4-FFF2-40B4-BE49-F238E27FC236}">
                  <a16:creationId xmlns:a16="http://schemas.microsoft.com/office/drawing/2014/main" id="{F04ADC1D-93B1-4B92-B8CA-FF3E918361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9" name="Picture 148">
              <a:extLst>
                <a:ext uri="{FF2B5EF4-FFF2-40B4-BE49-F238E27FC236}">
                  <a16:creationId xmlns:a16="http://schemas.microsoft.com/office/drawing/2014/main" id="{B8219FB5-542C-42FC-877A-65123F03F82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6EA5AA77-4405-1471-8DCB-226469336A3C}"/>
              </a:ext>
            </a:extLst>
          </p:cNvPr>
          <p:cNvSpPr>
            <a:spLocks noGrp="1"/>
          </p:cNvSpPr>
          <p:nvPr>
            <p:ph type="title"/>
          </p:nvPr>
        </p:nvSpPr>
        <p:spPr>
          <a:xfrm>
            <a:off x="815241" y="1041401"/>
            <a:ext cx="3382581" cy="2345264"/>
          </a:xfrm>
        </p:spPr>
        <p:txBody>
          <a:bodyPr vert="horz" lIns="91440" tIns="45720" rIns="91440" bIns="45720" rtlCol="0" anchor="b">
            <a:normAutofit/>
          </a:bodyPr>
          <a:lstStyle/>
          <a:p>
            <a:pPr>
              <a:lnSpc>
                <a:spcPct val="90000"/>
              </a:lnSpc>
            </a:pPr>
            <a:r>
              <a:rPr lang="en-US" sz="5400" kern="1200" cap="none" dirty="0">
                <a:ln w="3175" cmpd="sng">
                  <a:noFill/>
                </a:ln>
                <a:solidFill>
                  <a:schemeClr val="tx1">
                    <a:lumMod val="85000"/>
                    <a:lumOff val="15000"/>
                  </a:schemeClr>
                </a:solidFill>
                <a:effectLst/>
                <a:latin typeface="+mj-lt"/>
                <a:ea typeface="+mj-ea"/>
                <a:cs typeface="+mj-cs"/>
              </a:rPr>
              <a:t>Offsite</a:t>
            </a:r>
            <a:br>
              <a:rPr lang="en-US" sz="5400" kern="1200" cap="none" dirty="0">
                <a:ln w="3175" cmpd="sng">
                  <a:noFill/>
                </a:ln>
                <a:solidFill>
                  <a:schemeClr val="tx1">
                    <a:lumMod val="85000"/>
                    <a:lumOff val="15000"/>
                  </a:schemeClr>
                </a:solidFill>
                <a:effectLst/>
                <a:latin typeface="+mj-lt"/>
                <a:ea typeface="+mj-ea"/>
                <a:cs typeface="+mj-cs"/>
              </a:rPr>
            </a:br>
            <a:r>
              <a:rPr lang="en-US" sz="5400" kern="1200" cap="none" dirty="0">
                <a:ln w="3175" cmpd="sng">
                  <a:noFill/>
                </a:ln>
                <a:solidFill>
                  <a:schemeClr val="tx1">
                    <a:lumMod val="85000"/>
                    <a:lumOff val="15000"/>
                  </a:schemeClr>
                </a:solidFill>
                <a:effectLst/>
                <a:latin typeface="+mj-lt"/>
                <a:ea typeface="+mj-ea"/>
                <a:cs typeface="+mj-cs"/>
              </a:rPr>
              <a:t>Adoption</a:t>
            </a:r>
            <a:br>
              <a:rPr lang="en-US" sz="5400" kern="1200" cap="none" dirty="0">
                <a:ln w="3175" cmpd="sng">
                  <a:noFill/>
                </a:ln>
                <a:solidFill>
                  <a:schemeClr val="tx1">
                    <a:lumMod val="85000"/>
                    <a:lumOff val="15000"/>
                  </a:schemeClr>
                </a:solidFill>
                <a:effectLst/>
                <a:latin typeface="+mj-lt"/>
                <a:ea typeface="+mj-ea"/>
                <a:cs typeface="+mj-cs"/>
              </a:rPr>
            </a:br>
            <a:r>
              <a:rPr lang="en-US" sz="5400" kern="1200" cap="none" dirty="0">
                <a:ln w="3175" cmpd="sng">
                  <a:noFill/>
                </a:ln>
                <a:solidFill>
                  <a:schemeClr val="tx1">
                    <a:lumMod val="85000"/>
                    <a:lumOff val="15000"/>
                  </a:schemeClr>
                </a:solidFill>
                <a:effectLst/>
                <a:latin typeface="+mj-lt"/>
                <a:ea typeface="+mj-ea"/>
                <a:cs typeface="+mj-cs"/>
              </a:rPr>
              <a:t>Events</a:t>
            </a:r>
          </a:p>
        </p:txBody>
      </p:sp>
      <p:cxnSp>
        <p:nvCxnSpPr>
          <p:cNvPr id="163" name="Straight Connector 162">
            <a:extLst>
              <a:ext uri="{FF2B5EF4-FFF2-40B4-BE49-F238E27FC236}">
                <a16:creationId xmlns:a16="http://schemas.microsoft.com/office/drawing/2014/main" id="{77840D46-2735-4D7E-BDDE-27D908747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7771" y="3522131"/>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164" name="Rectangle 163">
            <a:extLst>
              <a:ext uri="{FF2B5EF4-FFF2-40B4-BE49-F238E27FC236}">
                <a16:creationId xmlns:a16="http://schemas.microsoft.com/office/drawing/2014/main" id="{C211052E-762C-464C-8EE6-90B41AD52C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4922" y="1371794"/>
            <a:ext cx="1747494" cy="4112625"/>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074E8E1-19B8-3A76-F263-DA60F2CD063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692650" y="2818750"/>
            <a:ext cx="1470903" cy="1233054"/>
          </a:xfrm>
          <a:prstGeom prst="rect">
            <a:avLst/>
          </a:prstGeom>
        </p:spPr>
      </p:pic>
      <p:sp>
        <p:nvSpPr>
          <p:cNvPr id="155" name="Rectangle 154">
            <a:extLst>
              <a:ext uri="{FF2B5EF4-FFF2-40B4-BE49-F238E27FC236}">
                <a16:creationId xmlns:a16="http://schemas.microsoft.com/office/drawing/2014/main" id="{340F5836-3A94-45D3-97D3-AA5DBA1AF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1882" y="1371793"/>
            <a:ext cx="1639625" cy="1962614"/>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70640D8-17EF-7281-4BA7-5C927BC7DCB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586685" y="1790144"/>
            <a:ext cx="1364398" cy="1143771"/>
          </a:xfrm>
          <a:prstGeom prst="rect">
            <a:avLst/>
          </a:prstGeom>
        </p:spPr>
      </p:pic>
      <p:sp>
        <p:nvSpPr>
          <p:cNvPr id="157" name="Rectangle 156">
            <a:extLst>
              <a:ext uri="{FF2B5EF4-FFF2-40B4-BE49-F238E27FC236}">
                <a16:creationId xmlns:a16="http://schemas.microsoft.com/office/drawing/2014/main" id="{AC1D3302-7160-446B-A1E0-F652BCAD2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1882" y="3530000"/>
            <a:ext cx="1639625" cy="1954418"/>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B66727D-5262-56D9-D82B-A052E23D52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586685" y="3936639"/>
            <a:ext cx="1364398" cy="1143771"/>
          </a:xfrm>
          <a:prstGeom prst="rect">
            <a:avLst/>
          </a:prstGeom>
        </p:spPr>
      </p:pic>
      <p:sp>
        <p:nvSpPr>
          <p:cNvPr id="3" name="Slide Number Placeholder 2">
            <a:extLst>
              <a:ext uri="{FF2B5EF4-FFF2-40B4-BE49-F238E27FC236}">
                <a16:creationId xmlns:a16="http://schemas.microsoft.com/office/drawing/2014/main" id="{2CBE5DD9-369A-FE14-61E1-1310C4BAAC2F}"/>
              </a:ext>
            </a:extLst>
          </p:cNvPr>
          <p:cNvSpPr>
            <a:spLocks noGrp="1"/>
          </p:cNvSpPr>
          <p:nvPr>
            <p:ph type="sldNum" sz="quarter" idx="12"/>
          </p:nvPr>
        </p:nvSpPr>
        <p:spPr>
          <a:xfrm>
            <a:off x="7763256" y="5938374"/>
            <a:ext cx="413375" cy="279400"/>
          </a:xfrm>
        </p:spPr>
        <p:txBody>
          <a:bodyPr vert="horz" lIns="91440" tIns="45720" rIns="91440" bIns="45720" rtlCol="0" anchor="ctr">
            <a:normAutofit/>
          </a:bodyPr>
          <a:lstStyle/>
          <a:p>
            <a:pPr>
              <a:spcAft>
                <a:spcPts val="600"/>
              </a:spcAft>
            </a:pPr>
            <a:fld id="{7FB58F4E-C29E-46FB-BC69-9AD7A6DF9B2A}" type="slidenum">
              <a:rPr lang="en-US" b="0" i="0" kern="1200" dirty="0">
                <a:solidFill>
                  <a:schemeClr val="tx1"/>
                </a:solidFill>
                <a:effectLst/>
                <a:latin typeface="+mn-lt"/>
                <a:ea typeface="+mn-ea"/>
                <a:cs typeface="+mn-cs"/>
              </a:rPr>
              <a:pPr>
                <a:spcAft>
                  <a:spcPts val="600"/>
                </a:spcAft>
              </a:pPr>
              <a:t>12</a:t>
            </a:fld>
            <a:endParaRPr lang="en-US" b="0" i="0" kern="1200" dirty="0">
              <a:solidFill>
                <a:schemeClr val="tx1"/>
              </a:solidFill>
              <a:effectLst/>
              <a:latin typeface="+mn-lt"/>
              <a:ea typeface="+mn-ea"/>
              <a:cs typeface="+mn-cs"/>
            </a:endParaRPr>
          </a:p>
        </p:txBody>
      </p:sp>
      <p:sp>
        <p:nvSpPr>
          <p:cNvPr id="14" name="TextBox 13">
            <a:extLst>
              <a:ext uri="{FF2B5EF4-FFF2-40B4-BE49-F238E27FC236}">
                <a16:creationId xmlns:a16="http://schemas.microsoft.com/office/drawing/2014/main" id="{F2142166-394E-BCDC-24D5-8B1EA669C125}"/>
              </a:ext>
            </a:extLst>
          </p:cNvPr>
          <p:cNvSpPr txBox="1"/>
          <p:nvPr/>
        </p:nvSpPr>
        <p:spPr>
          <a:xfrm>
            <a:off x="997771" y="3694654"/>
            <a:ext cx="3059117" cy="646331"/>
          </a:xfrm>
          <a:prstGeom prst="rect">
            <a:avLst/>
          </a:prstGeom>
          <a:noFill/>
        </p:spPr>
        <p:txBody>
          <a:bodyPr wrap="square" rtlCol="0">
            <a:spAutoFit/>
          </a:bodyPr>
          <a:lstStyle/>
          <a:p>
            <a:pPr algn="ctr"/>
            <a:r>
              <a:rPr lang="en-US" sz="3600" b="1" baseline="30000" dirty="0"/>
              <a:t>April 4th, 5th, 6th</a:t>
            </a:r>
            <a:endParaRPr lang="en-US" sz="3600" b="1" dirty="0"/>
          </a:p>
        </p:txBody>
      </p:sp>
    </p:spTree>
    <p:extLst>
      <p:ext uri="{BB962C8B-B14F-4D97-AF65-F5344CB8AC3E}">
        <p14:creationId xmlns:p14="http://schemas.microsoft.com/office/powerpoint/2010/main" val="1379827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77255DF7-30A3-5D74-0A8D-E100AAE97376}"/>
            </a:ext>
          </a:extLst>
        </p:cNvPr>
        <p:cNvGrpSpPr/>
        <p:nvPr/>
      </p:nvGrpSpPr>
      <p:grpSpPr>
        <a:xfrm>
          <a:off x="0" y="0"/>
          <a:ext cx="0" cy="0"/>
          <a:chOff x="0" y="0"/>
          <a:chExt cx="0" cy="0"/>
        </a:xfrm>
      </p:grpSpPr>
      <p:grpSp>
        <p:nvGrpSpPr>
          <p:cNvPr id="156" name="Group 155">
            <a:extLst>
              <a:ext uri="{FF2B5EF4-FFF2-40B4-BE49-F238E27FC236}">
                <a16:creationId xmlns:a16="http://schemas.microsoft.com/office/drawing/2014/main" id="{722F55D2-C9D0-4866-26B7-364FB85D1A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36" name="Picture 135">
              <a:extLst>
                <a:ext uri="{FF2B5EF4-FFF2-40B4-BE49-F238E27FC236}">
                  <a16:creationId xmlns:a16="http://schemas.microsoft.com/office/drawing/2014/main" id="{254F2D3E-6FC5-3131-EA47-6EF4C3588B3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8" name="Rectangle 157">
              <a:extLst>
                <a:ext uri="{FF2B5EF4-FFF2-40B4-BE49-F238E27FC236}">
                  <a16:creationId xmlns:a16="http://schemas.microsoft.com/office/drawing/2014/main" id="{ECB8C0A3-5A77-74AA-2DD6-6EA3400EA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8" name="Picture 137">
              <a:extLst>
                <a:ext uri="{FF2B5EF4-FFF2-40B4-BE49-F238E27FC236}">
                  <a16:creationId xmlns:a16="http://schemas.microsoft.com/office/drawing/2014/main" id="{29D5E16B-5701-8535-3F2C-673F3B06E9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9" name="Picture 138">
              <a:extLst>
                <a:ext uri="{FF2B5EF4-FFF2-40B4-BE49-F238E27FC236}">
                  <a16:creationId xmlns:a16="http://schemas.microsoft.com/office/drawing/2014/main" id="{6F4AF1AA-16F3-75B6-505E-C9492C6BD2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9" name="Straight Connector 158">
            <a:extLst>
              <a:ext uri="{FF2B5EF4-FFF2-40B4-BE49-F238E27FC236}">
                <a16:creationId xmlns:a16="http://schemas.microsoft.com/office/drawing/2014/main" id="{1544AD35-9E9F-5E07-0B45-CCF81BADED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0" name="Rectangle 159">
            <a:extLst>
              <a:ext uri="{FF2B5EF4-FFF2-40B4-BE49-F238E27FC236}">
                <a16:creationId xmlns:a16="http://schemas.microsoft.com/office/drawing/2014/main" id="{9D7FDAC8-9221-7D81-D271-E5388E37E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a:extLst>
              <a:ext uri="{FF2B5EF4-FFF2-40B4-BE49-F238E27FC236}">
                <a16:creationId xmlns:a16="http://schemas.microsoft.com/office/drawing/2014/main" id="{F1FA9A1B-C99C-4248-5D32-16B6B9BA6C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72471" cy="6856214"/>
            <a:chOff x="-15736" y="0"/>
            <a:chExt cx="12229962" cy="6856214"/>
          </a:xfrm>
        </p:grpSpPr>
        <p:pic>
          <p:nvPicPr>
            <p:cNvPr id="146" name="Picture 145">
              <a:extLst>
                <a:ext uri="{FF2B5EF4-FFF2-40B4-BE49-F238E27FC236}">
                  <a16:creationId xmlns:a16="http://schemas.microsoft.com/office/drawing/2014/main" id="{71CF154E-FFB3-D7EB-F0E6-03F43714DA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2" name="Rectangle 161">
              <a:extLst>
                <a:ext uri="{FF2B5EF4-FFF2-40B4-BE49-F238E27FC236}">
                  <a16:creationId xmlns:a16="http://schemas.microsoft.com/office/drawing/2014/main" id="{F8083EB0-E886-3BD6-ED93-23E083C43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8" name="Picture 147">
              <a:extLst>
                <a:ext uri="{FF2B5EF4-FFF2-40B4-BE49-F238E27FC236}">
                  <a16:creationId xmlns:a16="http://schemas.microsoft.com/office/drawing/2014/main" id="{83B5D1B8-69A4-08FC-0B93-0EFD1B8BE51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9" name="Picture 148">
              <a:extLst>
                <a:ext uri="{FF2B5EF4-FFF2-40B4-BE49-F238E27FC236}">
                  <a16:creationId xmlns:a16="http://schemas.microsoft.com/office/drawing/2014/main" id="{701D235F-B1FE-FD8F-2246-18B950C6E9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73B5D9E3-A2CB-4700-B38B-C2D98A1FD058}"/>
              </a:ext>
            </a:extLst>
          </p:cNvPr>
          <p:cNvSpPr>
            <a:spLocks noGrp="1"/>
          </p:cNvSpPr>
          <p:nvPr>
            <p:ph type="title"/>
          </p:nvPr>
        </p:nvSpPr>
        <p:spPr>
          <a:xfrm>
            <a:off x="815241" y="1041401"/>
            <a:ext cx="3382581" cy="2345264"/>
          </a:xfrm>
        </p:spPr>
        <p:txBody>
          <a:bodyPr vert="horz" lIns="91440" tIns="45720" rIns="91440" bIns="45720" rtlCol="0" anchor="b">
            <a:normAutofit/>
          </a:bodyPr>
          <a:lstStyle/>
          <a:p>
            <a:pPr>
              <a:lnSpc>
                <a:spcPct val="90000"/>
              </a:lnSpc>
            </a:pPr>
            <a:r>
              <a:rPr lang="en-US" sz="5400" kern="1200" cap="none" dirty="0">
                <a:ln w="3175" cmpd="sng">
                  <a:noFill/>
                </a:ln>
                <a:solidFill>
                  <a:schemeClr val="tx1">
                    <a:lumMod val="85000"/>
                    <a:lumOff val="15000"/>
                  </a:schemeClr>
                </a:solidFill>
                <a:effectLst/>
                <a:latin typeface="+mj-lt"/>
                <a:ea typeface="+mj-ea"/>
                <a:cs typeface="+mj-cs"/>
              </a:rPr>
              <a:t>Offsite</a:t>
            </a:r>
            <a:br>
              <a:rPr lang="en-US" sz="5400" kern="1200" cap="none" dirty="0">
                <a:ln w="3175" cmpd="sng">
                  <a:noFill/>
                </a:ln>
                <a:solidFill>
                  <a:schemeClr val="tx1">
                    <a:lumMod val="85000"/>
                    <a:lumOff val="15000"/>
                  </a:schemeClr>
                </a:solidFill>
                <a:effectLst/>
                <a:latin typeface="+mj-lt"/>
                <a:ea typeface="+mj-ea"/>
                <a:cs typeface="+mj-cs"/>
              </a:rPr>
            </a:br>
            <a:r>
              <a:rPr lang="en-US" sz="5400" kern="1200" cap="none" dirty="0">
                <a:ln w="3175" cmpd="sng">
                  <a:noFill/>
                </a:ln>
                <a:solidFill>
                  <a:schemeClr val="tx1">
                    <a:lumMod val="85000"/>
                    <a:lumOff val="15000"/>
                  </a:schemeClr>
                </a:solidFill>
                <a:effectLst/>
                <a:latin typeface="+mj-lt"/>
                <a:ea typeface="+mj-ea"/>
                <a:cs typeface="+mj-cs"/>
              </a:rPr>
              <a:t>Adoption</a:t>
            </a:r>
            <a:br>
              <a:rPr lang="en-US" sz="5400" kern="1200" cap="none" dirty="0">
                <a:ln w="3175" cmpd="sng">
                  <a:noFill/>
                </a:ln>
                <a:solidFill>
                  <a:schemeClr val="tx1">
                    <a:lumMod val="85000"/>
                    <a:lumOff val="15000"/>
                  </a:schemeClr>
                </a:solidFill>
                <a:effectLst/>
                <a:latin typeface="+mj-lt"/>
                <a:ea typeface="+mj-ea"/>
                <a:cs typeface="+mj-cs"/>
              </a:rPr>
            </a:br>
            <a:r>
              <a:rPr lang="en-US" sz="5400" kern="1200" cap="none" dirty="0">
                <a:ln w="3175" cmpd="sng">
                  <a:noFill/>
                </a:ln>
                <a:solidFill>
                  <a:schemeClr val="tx1">
                    <a:lumMod val="85000"/>
                    <a:lumOff val="15000"/>
                  </a:schemeClr>
                </a:solidFill>
                <a:effectLst/>
                <a:latin typeface="+mj-lt"/>
                <a:ea typeface="+mj-ea"/>
                <a:cs typeface="+mj-cs"/>
              </a:rPr>
              <a:t>Events</a:t>
            </a:r>
          </a:p>
        </p:txBody>
      </p:sp>
      <p:cxnSp>
        <p:nvCxnSpPr>
          <p:cNvPr id="163" name="Straight Connector 162">
            <a:extLst>
              <a:ext uri="{FF2B5EF4-FFF2-40B4-BE49-F238E27FC236}">
                <a16:creationId xmlns:a16="http://schemas.microsoft.com/office/drawing/2014/main" id="{C9DD89F7-90B8-CCEE-A6D5-937F0B9572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7771" y="3522131"/>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164" name="Rectangle 163">
            <a:extLst>
              <a:ext uri="{FF2B5EF4-FFF2-40B4-BE49-F238E27FC236}">
                <a16:creationId xmlns:a16="http://schemas.microsoft.com/office/drawing/2014/main" id="{3C1E1105-AC4F-0F77-5746-EEEE25F91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4922" y="1371794"/>
            <a:ext cx="1747494" cy="4112625"/>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970384-615E-C10E-A3BF-FDCFF9BCDB3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692651" y="2818750"/>
            <a:ext cx="1470901" cy="1233054"/>
          </a:xfrm>
          <a:prstGeom prst="rect">
            <a:avLst/>
          </a:prstGeom>
        </p:spPr>
      </p:pic>
      <p:sp>
        <p:nvSpPr>
          <p:cNvPr id="155" name="Rectangle 154">
            <a:extLst>
              <a:ext uri="{FF2B5EF4-FFF2-40B4-BE49-F238E27FC236}">
                <a16:creationId xmlns:a16="http://schemas.microsoft.com/office/drawing/2014/main" id="{A1F5CADB-0769-D120-5A2C-7D7F8B3B9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1882" y="1371793"/>
            <a:ext cx="1639625" cy="1962614"/>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C0A2FBF-FFD9-C3CC-12FA-41D001EC35A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96998" y="1790144"/>
            <a:ext cx="1143772" cy="1143772"/>
          </a:xfrm>
          <a:prstGeom prst="rect">
            <a:avLst/>
          </a:prstGeom>
        </p:spPr>
      </p:pic>
      <p:sp>
        <p:nvSpPr>
          <p:cNvPr id="157" name="Rectangle 156">
            <a:extLst>
              <a:ext uri="{FF2B5EF4-FFF2-40B4-BE49-F238E27FC236}">
                <a16:creationId xmlns:a16="http://schemas.microsoft.com/office/drawing/2014/main" id="{72453C6C-4818-23B1-2D48-50A596E9E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1882" y="3530000"/>
            <a:ext cx="1639625" cy="1954418"/>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02D76FA-BE93-986F-C8AF-1FF6FAE701F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696998" y="4029114"/>
            <a:ext cx="1143772" cy="958821"/>
          </a:xfrm>
          <a:prstGeom prst="rect">
            <a:avLst/>
          </a:prstGeom>
        </p:spPr>
      </p:pic>
      <p:sp>
        <p:nvSpPr>
          <p:cNvPr id="3" name="Slide Number Placeholder 2">
            <a:extLst>
              <a:ext uri="{FF2B5EF4-FFF2-40B4-BE49-F238E27FC236}">
                <a16:creationId xmlns:a16="http://schemas.microsoft.com/office/drawing/2014/main" id="{2BFFCD6A-FB2F-5D16-81BE-FA97F44A4B52}"/>
              </a:ext>
            </a:extLst>
          </p:cNvPr>
          <p:cNvSpPr>
            <a:spLocks noGrp="1"/>
          </p:cNvSpPr>
          <p:nvPr>
            <p:ph type="sldNum" sz="quarter" idx="12"/>
          </p:nvPr>
        </p:nvSpPr>
        <p:spPr>
          <a:xfrm>
            <a:off x="7763256" y="5938374"/>
            <a:ext cx="413375" cy="279400"/>
          </a:xfrm>
        </p:spPr>
        <p:txBody>
          <a:bodyPr vert="horz" lIns="91440" tIns="45720" rIns="91440" bIns="45720" rtlCol="0" anchor="ctr">
            <a:normAutofit/>
          </a:bodyPr>
          <a:lstStyle/>
          <a:p>
            <a:pPr>
              <a:spcAft>
                <a:spcPts val="600"/>
              </a:spcAft>
            </a:pPr>
            <a:fld id="{7FB58F4E-C29E-46FB-BC69-9AD7A6DF9B2A}" type="slidenum">
              <a:rPr lang="en-US" b="0" i="0" kern="1200" dirty="0">
                <a:solidFill>
                  <a:schemeClr val="tx1"/>
                </a:solidFill>
                <a:effectLst/>
                <a:latin typeface="+mn-lt"/>
                <a:ea typeface="+mn-ea"/>
                <a:cs typeface="+mn-cs"/>
              </a:rPr>
              <a:pPr>
                <a:spcAft>
                  <a:spcPts val="600"/>
                </a:spcAft>
              </a:pPr>
              <a:t>13</a:t>
            </a:fld>
            <a:endParaRPr lang="en-US" b="0" i="0" kern="1200" dirty="0">
              <a:solidFill>
                <a:schemeClr val="tx1"/>
              </a:solidFill>
              <a:effectLst/>
              <a:latin typeface="+mn-lt"/>
              <a:ea typeface="+mn-ea"/>
              <a:cs typeface="+mn-cs"/>
            </a:endParaRPr>
          </a:p>
        </p:txBody>
      </p:sp>
      <p:sp>
        <p:nvSpPr>
          <p:cNvPr id="14" name="TextBox 13">
            <a:extLst>
              <a:ext uri="{FF2B5EF4-FFF2-40B4-BE49-F238E27FC236}">
                <a16:creationId xmlns:a16="http://schemas.microsoft.com/office/drawing/2014/main" id="{DF82197A-BA6A-7D31-5169-371B52B57E2C}"/>
              </a:ext>
            </a:extLst>
          </p:cNvPr>
          <p:cNvSpPr txBox="1"/>
          <p:nvPr/>
        </p:nvSpPr>
        <p:spPr>
          <a:xfrm>
            <a:off x="997771" y="3694654"/>
            <a:ext cx="3059117" cy="461665"/>
          </a:xfrm>
          <a:prstGeom prst="rect">
            <a:avLst/>
          </a:prstGeom>
          <a:noFill/>
        </p:spPr>
        <p:txBody>
          <a:bodyPr wrap="square" rtlCol="0">
            <a:spAutoFit/>
          </a:bodyPr>
          <a:lstStyle/>
          <a:p>
            <a:pPr algn="ctr"/>
            <a:r>
              <a:rPr lang="en-US" sz="2400" b="1" dirty="0"/>
              <a:t>April 11</a:t>
            </a:r>
            <a:r>
              <a:rPr lang="en-US" sz="2400" b="1" baseline="30000" dirty="0"/>
              <a:t>th</a:t>
            </a:r>
            <a:r>
              <a:rPr lang="en-US" sz="2400" b="1" dirty="0"/>
              <a:t>, 12</a:t>
            </a:r>
            <a:r>
              <a:rPr lang="en-US" sz="2400" b="1" baseline="30000" dirty="0"/>
              <a:t>th</a:t>
            </a:r>
            <a:r>
              <a:rPr lang="en-US" sz="2400" b="1" dirty="0"/>
              <a:t>, 13</a:t>
            </a:r>
            <a:r>
              <a:rPr lang="en-US" sz="2400" b="1" baseline="30000" dirty="0"/>
              <a:t>th</a:t>
            </a:r>
            <a:r>
              <a:rPr lang="en-US" sz="2400" b="1" dirty="0"/>
              <a:t> </a:t>
            </a:r>
          </a:p>
        </p:txBody>
      </p:sp>
    </p:spTree>
    <p:extLst>
      <p:ext uri="{BB962C8B-B14F-4D97-AF65-F5344CB8AC3E}">
        <p14:creationId xmlns:p14="http://schemas.microsoft.com/office/powerpoint/2010/main" val="3710684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E252989-184A-15D8-3DBF-F3A0D16B0A43}"/>
            </a:ext>
          </a:extLst>
        </p:cNvPr>
        <p:cNvGrpSpPr/>
        <p:nvPr/>
      </p:nvGrpSpPr>
      <p:grpSpPr>
        <a:xfrm>
          <a:off x="0" y="0"/>
          <a:ext cx="0" cy="0"/>
          <a:chOff x="0" y="0"/>
          <a:chExt cx="0" cy="0"/>
        </a:xfrm>
      </p:grpSpPr>
      <p:grpSp>
        <p:nvGrpSpPr>
          <p:cNvPr id="156" name="Group 155">
            <a:extLst>
              <a:ext uri="{FF2B5EF4-FFF2-40B4-BE49-F238E27FC236}">
                <a16:creationId xmlns:a16="http://schemas.microsoft.com/office/drawing/2014/main" id="{1344D9E7-78C1-946A-4460-570DFFBDAD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36" name="Picture 135">
              <a:extLst>
                <a:ext uri="{FF2B5EF4-FFF2-40B4-BE49-F238E27FC236}">
                  <a16:creationId xmlns:a16="http://schemas.microsoft.com/office/drawing/2014/main" id="{B60D2A59-073A-DB3E-F914-3F0A95A751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8" name="Rectangle 157">
              <a:extLst>
                <a:ext uri="{FF2B5EF4-FFF2-40B4-BE49-F238E27FC236}">
                  <a16:creationId xmlns:a16="http://schemas.microsoft.com/office/drawing/2014/main" id="{99596277-F5CB-62E7-4B06-E5F682547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8" name="Picture 137">
              <a:extLst>
                <a:ext uri="{FF2B5EF4-FFF2-40B4-BE49-F238E27FC236}">
                  <a16:creationId xmlns:a16="http://schemas.microsoft.com/office/drawing/2014/main" id="{E81EF652-6E52-0D0E-2067-333C17C461E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9" name="Picture 138">
              <a:extLst>
                <a:ext uri="{FF2B5EF4-FFF2-40B4-BE49-F238E27FC236}">
                  <a16:creationId xmlns:a16="http://schemas.microsoft.com/office/drawing/2014/main" id="{AECC30C2-A9D0-1401-35A2-E5F56D3BA40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9" name="Straight Connector 158">
            <a:extLst>
              <a:ext uri="{FF2B5EF4-FFF2-40B4-BE49-F238E27FC236}">
                <a16:creationId xmlns:a16="http://schemas.microsoft.com/office/drawing/2014/main" id="{978B56CC-EEA7-7EEE-D5C3-1E5A62F5FA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0" name="Rectangle 159">
            <a:extLst>
              <a:ext uri="{FF2B5EF4-FFF2-40B4-BE49-F238E27FC236}">
                <a16:creationId xmlns:a16="http://schemas.microsoft.com/office/drawing/2014/main" id="{E4A82E47-07AC-5ED5-76D7-02F6FC3A1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a:extLst>
              <a:ext uri="{FF2B5EF4-FFF2-40B4-BE49-F238E27FC236}">
                <a16:creationId xmlns:a16="http://schemas.microsoft.com/office/drawing/2014/main" id="{269F0425-D649-071E-DAEE-48520DAB5E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72471" cy="6856214"/>
            <a:chOff x="-15736" y="0"/>
            <a:chExt cx="12229962" cy="6856214"/>
          </a:xfrm>
        </p:grpSpPr>
        <p:pic>
          <p:nvPicPr>
            <p:cNvPr id="146" name="Picture 145">
              <a:extLst>
                <a:ext uri="{FF2B5EF4-FFF2-40B4-BE49-F238E27FC236}">
                  <a16:creationId xmlns:a16="http://schemas.microsoft.com/office/drawing/2014/main" id="{5139F25F-C6A9-0D9F-26C7-5CBC8ED1ED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2" name="Rectangle 161">
              <a:extLst>
                <a:ext uri="{FF2B5EF4-FFF2-40B4-BE49-F238E27FC236}">
                  <a16:creationId xmlns:a16="http://schemas.microsoft.com/office/drawing/2014/main" id="{C94B01A4-CA15-7A55-88F3-6C3314FF03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8" name="Picture 147">
              <a:extLst>
                <a:ext uri="{FF2B5EF4-FFF2-40B4-BE49-F238E27FC236}">
                  <a16:creationId xmlns:a16="http://schemas.microsoft.com/office/drawing/2014/main" id="{88F658AF-8A31-086B-18A0-E859ACB8CD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9" name="Picture 148">
              <a:extLst>
                <a:ext uri="{FF2B5EF4-FFF2-40B4-BE49-F238E27FC236}">
                  <a16:creationId xmlns:a16="http://schemas.microsoft.com/office/drawing/2014/main" id="{1DABB683-4AE4-CA2F-34DD-5058A372A8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F31EBF03-E3BA-D75B-05E3-F57014E4A4B0}"/>
              </a:ext>
            </a:extLst>
          </p:cNvPr>
          <p:cNvSpPr>
            <a:spLocks noGrp="1"/>
          </p:cNvSpPr>
          <p:nvPr>
            <p:ph type="title"/>
          </p:nvPr>
        </p:nvSpPr>
        <p:spPr>
          <a:xfrm>
            <a:off x="815241" y="1041401"/>
            <a:ext cx="3382581" cy="2345264"/>
          </a:xfrm>
        </p:spPr>
        <p:txBody>
          <a:bodyPr vert="horz" lIns="91440" tIns="45720" rIns="91440" bIns="45720" rtlCol="0" anchor="b">
            <a:normAutofit/>
          </a:bodyPr>
          <a:lstStyle/>
          <a:p>
            <a:pPr>
              <a:lnSpc>
                <a:spcPct val="90000"/>
              </a:lnSpc>
            </a:pPr>
            <a:r>
              <a:rPr lang="en-US" sz="5400" kern="1200" cap="none" dirty="0">
                <a:ln w="3175" cmpd="sng">
                  <a:noFill/>
                </a:ln>
                <a:solidFill>
                  <a:schemeClr val="tx1">
                    <a:lumMod val="85000"/>
                    <a:lumOff val="15000"/>
                  </a:schemeClr>
                </a:solidFill>
                <a:effectLst/>
                <a:latin typeface="+mj-lt"/>
                <a:ea typeface="+mj-ea"/>
                <a:cs typeface="+mj-cs"/>
              </a:rPr>
              <a:t>Offsite</a:t>
            </a:r>
            <a:br>
              <a:rPr lang="en-US" sz="5400" kern="1200" cap="none" dirty="0">
                <a:ln w="3175" cmpd="sng">
                  <a:noFill/>
                </a:ln>
                <a:solidFill>
                  <a:schemeClr val="tx1">
                    <a:lumMod val="85000"/>
                    <a:lumOff val="15000"/>
                  </a:schemeClr>
                </a:solidFill>
                <a:effectLst/>
                <a:latin typeface="+mj-lt"/>
                <a:ea typeface="+mj-ea"/>
                <a:cs typeface="+mj-cs"/>
              </a:rPr>
            </a:br>
            <a:r>
              <a:rPr lang="en-US" sz="5400" kern="1200" cap="none" dirty="0">
                <a:ln w="3175" cmpd="sng">
                  <a:noFill/>
                </a:ln>
                <a:solidFill>
                  <a:schemeClr val="tx1">
                    <a:lumMod val="85000"/>
                    <a:lumOff val="15000"/>
                  </a:schemeClr>
                </a:solidFill>
                <a:effectLst/>
                <a:latin typeface="+mj-lt"/>
                <a:ea typeface="+mj-ea"/>
                <a:cs typeface="+mj-cs"/>
              </a:rPr>
              <a:t>Adoption</a:t>
            </a:r>
            <a:br>
              <a:rPr lang="en-US" sz="5400" kern="1200" cap="none" dirty="0">
                <a:ln w="3175" cmpd="sng">
                  <a:noFill/>
                </a:ln>
                <a:solidFill>
                  <a:schemeClr val="tx1">
                    <a:lumMod val="85000"/>
                    <a:lumOff val="15000"/>
                  </a:schemeClr>
                </a:solidFill>
                <a:effectLst/>
                <a:latin typeface="+mj-lt"/>
                <a:ea typeface="+mj-ea"/>
                <a:cs typeface="+mj-cs"/>
              </a:rPr>
            </a:br>
            <a:r>
              <a:rPr lang="en-US" sz="5400" kern="1200" cap="none" dirty="0">
                <a:ln w="3175" cmpd="sng">
                  <a:noFill/>
                </a:ln>
                <a:solidFill>
                  <a:schemeClr val="tx1">
                    <a:lumMod val="85000"/>
                    <a:lumOff val="15000"/>
                  </a:schemeClr>
                </a:solidFill>
                <a:effectLst/>
                <a:latin typeface="+mj-lt"/>
                <a:ea typeface="+mj-ea"/>
                <a:cs typeface="+mj-cs"/>
              </a:rPr>
              <a:t>Events</a:t>
            </a:r>
          </a:p>
        </p:txBody>
      </p:sp>
      <p:cxnSp>
        <p:nvCxnSpPr>
          <p:cNvPr id="163" name="Straight Connector 162">
            <a:extLst>
              <a:ext uri="{FF2B5EF4-FFF2-40B4-BE49-F238E27FC236}">
                <a16:creationId xmlns:a16="http://schemas.microsoft.com/office/drawing/2014/main" id="{636853C5-2849-2178-308D-7E87CBA43E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7771" y="3522131"/>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164" name="Rectangle 163">
            <a:extLst>
              <a:ext uri="{FF2B5EF4-FFF2-40B4-BE49-F238E27FC236}">
                <a16:creationId xmlns:a16="http://schemas.microsoft.com/office/drawing/2014/main" id="{A52E9E4D-C61E-D9A4-348B-8681CB9FEA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4922" y="1371794"/>
            <a:ext cx="1747494" cy="4112625"/>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ED4E9E0-A7E8-A96E-6032-360466F425F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692651" y="2818750"/>
            <a:ext cx="1470901" cy="1233053"/>
          </a:xfrm>
          <a:prstGeom prst="rect">
            <a:avLst/>
          </a:prstGeom>
        </p:spPr>
      </p:pic>
      <p:sp>
        <p:nvSpPr>
          <p:cNvPr id="155" name="Rectangle 154">
            <a:extLst>
              <a:ext uri="{FF2B5EF4-FFF2-40B4-BE49-F238E27FC236}">
                <a16:creationId xmlns:a16="http://schemas.microsoft.com/office/drawing/2014/main" id="{8826C475-326F-9200-434D-6B08EBC5B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1882" y="1371793"/>
            <a:ext cx="1639625" cy="1962614"/>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334305-29F0-35D3-25CE-A1DF44EA49C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96998" y="1882619"/>
            <a:ext cx="1143771" cy="958821"/>
          </a:xfrm>
          <a:prstGeom prst="rect">
            <a:avLst/>
          </a:prstGeom>
        </p:spPr>
      </p:pic>
      <p:sp>
        <p:nvSpPr>
          <p:cNvPr id="157" name="Rectangle 156">
            <a:extLst>
              <a:ext uri="{FF2B5EF4-FFF2-40B4-BE49-F238E27FC236}">
                <a16:creationId xmlns:a16="http://schemas.microsoft.com/office/drawing/2014/main" id="{9FA5A416-3D22-EC37-B290-1D21A7720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1882" y="3530000"/>
            <a:ext cx="1639625" cy="1954418"/>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6D3EC8D-8BC8-EBE1-B1D3-A1964325158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696998" y="4029114"/>
            <a:ext cx="1143771" cy="958821"/>
          </a:xfrm>
          <a:prstGeom prst="rect">
            <a:avLst/>
          </a:prstGeom>
        </p:spPr>
      </p:pic>
      <p:sp>
        <p:nvSpPr>
          <p:cNvPr id="3" name="Slide Number Placeholder 2">
            <a:extLst>
              <a:ext uri="{FF2B5EF4-FFF2-40B4-BE49-F238E27FC236}">
                <a16:creationId xmlns:a16="http://schemas.microsoft.com/office/drawing/2014/main" id="{60F6570C-A96C-3752-B362-9FEB58BD2A10}"/>
              </a:ext>
            </a:extLst>
          </p:cNvPr>
          <p:cNvSpPr>
            <a:spLocks noGrp="1"/>
          </p:cNvSpPr>
          <p:nvPr>
            <p:ph type="sldNum" sz="quarter" idx="12"/>
          </p:nvPr>
        </p:nvSpPr>
        <p:spPr>
          <a:xfrm>
            <a:off x="7763256" y="5938374"/>
            <a:ext cx="413375" cy="279400"/>
          </a:xfrm>
        </p:spPr>
        <p:txBody>
          <a:bodyPr vert="horz" lIns="91440" tIns="45720" rIns="91440" bIns="45720" rtlCol="0" anchor="ctr">
            <a:normAutofit/>
          </a:bodyPr>
          <a:lstStyle/>
          <a:p>
            <a:pPr>
              <a:spcAft>
                <a:spcPts val="600"/>
              </a:spcAft>
            </a:pPr>
            <a:fld id="{7FB58F4E-C29E-46FB-BC69-9AD7A6DF9B2A}" type="slidenum">
              <a:rPr lang="en-US" b="0" i="0" kern="1200" dirty="0">
                <a:solidFill>
                  <a:schemeClr val="tx1"/>
                </a:solidFill>
                <a:effectLst/>
                <a:latin typeface="+mn-lt"/>
                <a:ea typeface="+mn-ea"/>
                <a:cs typeface="+mn-cs"/>
              </a:rPr>
              <a:pPr>
                <a:spcAft>
                  <a:spcPts val="600"/>
                </a:spcAft>
              </a:pPr>
              <a:t>14</a:t>
            </a:fld>
            <a:endParaRPr lang="en-US" b="0" i="0" kern="1200" dirty="0">
              <a:solidFill>
                <a:schemeClr val="tx1"/>
              </a:solidFill>
              <a:effectLst/>
              <a:latin typeface="+mn-lt"/>
              <a:ea typeface="+mn-ea"/>
              <a:cs typeface="+mn-cs"/>
            </a:endParaRPr>
          </a:p>
        </p:txBody>
      </p:sp>
      <p:sp>
        <p:nvSpPr>
          <p:cNvPr id="14" name="TextBox 13">
            <a:extLst>
              <a:ext uri="{FF2B5EF4-FFF2-40B4-BE49-F238E27FC236}">
                <a16:creationId xmlns:a16="http://schemas.microsoft.com/office/drawing/2014/main" id="{9220409A-62E8-9F58-A57B-E0C655EB6C24}"/>
              </a:ext>
            </a:extLst>
          </p:cNvPr>
          <p:cNvSpPr txBox="1"/>
          <p:nvPr/>
        </p:nvSpPr>
        <p:spPr>
          <a:xfrm>
            <a:off x="997771" y="3694654"/>
            <a:ext cx="3059117" cy="461665"/>
          </a:xfrm>
          <a:prstGeom prst="rect">
            <a:avLst/>
          </a:prstGeom>
          <a:noFill/>
        </p:spPr>
        <p:txBody>
          <a:bodyPr wrap="square" rtlCol="0">
            <a:spAutoFit/>
          </a:bodyPr>
          <a:lstStyle/>
          <a:p>
            <a:pPr algn="ctr"/>
            <a:r>
              <a:rPr lang="en-US" sz="2400" b="1" dirty="0"/>
              <a:t>April 18</a:t>
            </a:r>
            <a:r>
              <a:rPr lang="en-US" sz="2400" b="1" baseline="30000" dirty="0"/>
              <a:t>th</a:t>
            </a:r>
            <a:r>
              <a:rPr lang="en-US" sz="2400" b="1" dirty="0"/>
              <a:t>, 19</a:t>
            </a:r>
            <a:r>
              <a:rPr lang="en-US" sz="2400" b="1" baseline="30000" dirty="0"/>
              <a:t>th</a:t>
            </a:r>
            <a:r>
              <a:rPr lang="en-US" sz="2400" b="1" dirty="0"/>
              <a:t>, 20</a:t>
            </a:r>
            <a:r>
              <a:rPr lang="en-US" sz="2400" b="1" baseline="30000" dirty="0"/>
              <a:t>th</a:t>
            </a:r>
            <a:r>
              <a:rPr lang="en-US" sz="2400" b="1" dirty="0"/>
              <a:t> </a:t>
            </a:r>
          </a:p>
        </p:txBody>
      </p:sp>
    </p:spTree>
    <p:extLst>
      <p:ext uri="{BB962C8B-B14F-4D97-AF65-F5344CB8AC3E}">
        <p14:creationId xmlns:p14="http://schemas.microsoft.com/office/powerpoint/2010/main" val="911618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E32F9223-5F0A-3618-48AE-E982613A7B1C}"/>
            </a:ext>
          </a:extLst>
        </p:cNvPr>
        <p:cNvGrpSpPr/>
        <p:nvPr/>
      </p:nvGrpSpPr>
      <p:grpSpPr>
        <a:xfrm>
          <a:off x="0" y="0"/>
          <a:ext cx="0" cy="0"/>
          <a:chOff x="0" y="0"/>
          <a:chExt cx="0" cy="0"/>
        </a:xfrm>
      </p:grpSpPr>
      <p:grpSp>
        <p:nvGrpSpPr>
          <p:cNvPr id="156" name="Group 155">
            <a:extLst>
              <a:ext uri="{FF2B5EF4-FFF2-40B4-BE49-F238E27FC236}">
                <a16:creationId xmlns:a16="http://schemas.microsoft.com/office/drawing/2014/main" id="{1FD03DCB-0E4A-11FB-388B-EFC69ABCBC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36" name="Picture 135">
              <a:extLst>
                <a:ext uri="{FF2B5EF4-FFF2-40B4-BE49-F238E27FC236}">
                  <a16:creationId xmlns:a16="http://schemas.microsoft.com/office/drawing/2014/main" id="{BBA004BD-CA68-70BE-4432-47687B3AADB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8" name="Rectangle 157">
              <a:extLst>
                <a:ext uri="{FF2B5EF4-FFF2-40B4-BE49-F238E27FC236}">
                  <a16:creationId xmlns:a16="http://schemas.microsoft.com/office/drawing/2014/main" id="{EC96C447-8BF6-19A7-BBFF-8B74336F6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8" name="Picture 137">
              <a:extLst>
                <a:ext uri="{FF2B5EF4-FFF2-40B4-BE49-F238E27FC236}">
                  <a16:creationId xmlns:a16="http://schemas.microsoft.com/office/drawing/2014/main" id="{53B94CAC-E73D-AB1F-33D6-3ED08C4263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9" name="Picture 138">
              <a:extLst>
                <a:ext uri="{FF2B5EF4-FFF2-40B4-BE49-F238E27FC236}">
                  <a16:creationId xmlns:a16="http://schemas.microsoft.com/office/drawing/2014/main" id="{ED895E47-2D32-85FC-7F97-0232ED463FB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9" name="Straight Connector 158">
            <a:extLst>
              <a:ext uri="{FF2B5EF4-FFF2-40B4-BE49-F238E27FC236}">
                <a16:creationId xmlns:a16="http://schemas.microsoft.com/office/drawing/2014/main" id="{98839272-F503-DB26-1E7C-DCFEAB3E37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0" name="Rectangle 159">
            <a:extLst>
              <a:ext uri="{FF2B5EF4-FFF2-40B4-BE49-F238E27FC236}">
                <a16:creationId xmlns:a16="http://schemas.microsoft.com/office/drawing/2014/main" id="{4B1DDE97-0C20-2120-13A4-37F496F2A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a:extLst>
              <a:ext uri="{FF2B5EF4-FFF2-40B4-BE49-F238E27FC236}">
                <a16:creationId xmlns:a16="http://schemas.microsoft.com/office/drawing/2014/main" id="{613C926C-9925-5609-D490-A643BB8EC2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72471" cy="6856214"/>
            <a:chOff x="-15736" y="0"/>
            <a:chExt cx="12229962" cy="6856214"/>
          </a:xfrm>
        </p:grpSpPr>
        <p:pic>
          <p:nvPicPr>
            <p:cNvPr id="146" name="Picture 145">
              <a:extLst>
                <a:ext uri="{FF2B5EF4-FFF2-40B4-BE49-F238E27FC236}">
                  <a16:creationId xmlns:a16="http://schemas.microsoft.com/office/drawing/2014/main" id="{F11E83F2-AB04-2045-0F25-25243A39226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2" name="Rectangle 161">
              <a:extLst>
                <a:ext uri="{FF2B5EF4-FFF2-40B4-BE49-F238E27FC236}">
                  <a16:creationId xmlns:a16="http://schemas.microsoft.com/office/drawing/2014/main" id="{267C500B-06C2-0B83-EB68-3C84F29D1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8" name="Picture 147">
              <a:extLst>
                <a:ext uri="{FF2B5EF4-FFF2-40B4-BE49-F238E27FC236}">
                  <a16:creationId xmlns:a16="http://schemas.microsoft.com/office/drawing/2014/main" id="{C4957639-FD60-8869-5941-95D5D217C64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9" name="Picture 148">
              <a:extLst>
                <a:ext uri="{FF2B5EF4-FFF2-40B4-BE49-F238E27FC236}">
                  <a16:creationId xmlns:a16="http://schemas.microsoft.com/office/drawing/2014/main" id="{AB1B71D1-46C9-F491-3A5C-1D31371C79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BEC1467-F6AE-ED91-7CD3-CB50628D7F87}"/>
              </a:ext>
            </a:extLst>
          </p:cNvPr>
          <p:cNvSpPr>
            <a:spLocks noGrp="1"/>
          </p:cNvSpPr>
          <p:nvPr>
            <p:ph type="title"/>
          </p:nvPr>
        </p:nvSpPr>
        <p:spPr>
          <a:xfrm>
            <a:off x="815241" y="1041401"/>
            <a:ext cx="3382581" cy="2345264"/>
          </a:xfrm>
        </p:spPr>
        <p:txBody>
          <a:bodyPr vert="horz" lIns="91440" tIns="45720" rIns="91440" bIns="45720" rtlCol="0" anchor="b">
            <a:normAutofit/>
          </a:bodyPr>
          <a:lstStyle/>
          <a:p>
            <a:pPr>
              <a:lnSpc>
                <a:spcPct val="90000"/>
              </a:lnSpc>
            </a:pPr>
            <a:r>
              <a:rPr lang="en-US" sz="5400" kern="1200" cap="none" dirty="0">
                <a:ln w="3175" cmpd="sng">
                  <a:noFill/>
                </a:ln>
                <a:solidFill>
                  <a:schemeClr val="tx1">
                    <a:lumMod val="85000"/>
                    <a:lumOff val="15000"/>
                  </a:schemeClr>
                </a:solidFill>
                <a:effectLst/>
                <a:latin typeface="+mj-lt"/>
                <a:ea typeface="+mj-ea"/>
                <a:cs typeface="+mj-cs"/>
              </a:rPr>
              <a:t>Offsite</a:t>
            </a:r>
            <a:br>
              <a:rPr lang="en-US" sz="5400" kern="1200" cap="none" dirty="0">
                <a:ln w="3175" cmpd="sng">
                  <a:noFill/>
                </a:ln>
                <a:solidFill>
                  <a:schemeClr val="tx1">
                    <a:lumMod val="85000"/>
                    <a:lumOff val="15000"/>
                  </a:schemeClr>
                </a:solidFill>
                <a:effectLst/>
                <a:latin typeface="+mj-lt"/>
                <a:ea typeface="+mj-ea"/>
                <a:cs typeface="+mj-cs"/>
              </a:rPr>
            </a:br>
            <a:r>
              <a:rPr lang="en-US" sz="5400" kern="1200" cap="none" dirty="0">
                <a:ln w="3175" cmpd="sng">
                  <a:noFill/>
                </a:ln>
                <a:solidFill>
                  <a:schemeClr val="tx1">
                    <a:lumMod val="85000"/>
                    <a:lumOff val="15000"/>
                  </a:schemeClr>
                </a:solidFill>
                <a:effectLst/>
                <a:latin typeface="+mj-lt"/>
                <a:ea typeface="+mj-ea"/>
                <a:cs typeface="+mj-cs"/>
              </a:rPr>
              <a:t>Adoption</a:t>
            </a:r>
            <a:br>
              <a:rPr lang="en-US" sz="5400" kern="1200" cap="none" dirty="0">
                <a:ln w="3175" cmpd="sng">
                  <a:noFill/>
                </a:ln>
                <a:solidFill>
                  <a:schemeClr val="tx1">
                    <a:lumMod val="85000"/>
                    <a:lumOff val="15000"/>
                  </a:schemeClr>
                </a:solidFill>
                <a:effectLst/>
                <a:latin typeface="+mj-lt"/>
                <a:ea typeface="+mj-ea"/>
                <a:cs typeface="+mj-cs"/>
              </a:rPr>
            </a:br>
            <a:r>
              <a:rPr lang="en-US" sz="5400" kern="1200" cap="none" dirty="0">
                <a:ln w="3175" cmpd="sng">
                  <a:noFill/>
                </a:ln>
                <a:solidFill>
                  <a:schemeClr val="tx1">
                    <a:lumMod val="85000"/>
                    <a:lumOff val="15000"/>
                  </a:schemeClr>
                </a:solidFill>
                <a:effectLst/>
                <a:latin typeface="+mj-lt"/>
                <a:ea typeface="+mj-ea"/>
                <a:cs typeface="+mj-cs"/>
              </a:rPr>
              <a:t>Events</a:t>
            </a:r>
          </a:p>
        </p:txBody>
      </p:sp>
      <p:cxnSp>
        <p:nvCxnSpPr>
          <p:cNvPr id="163" name="Straight Connector 162">
            <a:extLst>
              <a:ext uri="{FF2B5EF4-FFF2-40B4-BE49-F238E27FC236}">
                <a16:creationId xmlns:a16="http://schemas.microsoft.com/office/drawing/2014/main" id="{ACFA88D7-5E38-EF78-CBE4-715171E115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7771" y="3522131"/>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164" name="Rectangle 163">
            <a:extLst>
              <a:ext uri="{FF2B5EF4-FFF2-40B4-BE49-F238E27FC236}">
                <a16:creationId xmlns:a16="http://schemas.microsoft.com/office/drawing/2014/main" id="{B2BC5785-DE97-18D4-CB1D-2FFD7EB2F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4922" y="1371794"/>
            <a:ext cx="1747494" cy="4112625"/>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B8B56C-25E1-8EB3-D175-4982C271889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692651" y="2818750"/>
            <a:ext cx="1470900" cy="1233053"/>
          </a:xfrm>
          <a:prstGeom prst="rect">
            <a:avLst/>
          </a:prstGeom>
        </p:spPr>
      </p:pic>
      <p:sp>
        <p:nvSpPr>
          <p:cNvPr id="155" name="Rectangle 154">
            <a:extLst>
              <a:ext uri="{FF2B5EF4-FFF2-40B4-BE49-F238E27FC236}">
                <a16:creationId xmlns:a16="http://schemas.microsoft.com/office/drawing/2014/main" id="{8C55379C-190F-54C0-BFFD-CBF6918A0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1882" y="1371793"/>
            <a:ext cx="1639625" cy="1962614"/>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5402C5A-945E-9957-382A-FDB055FDEC0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723949" y="1626241"/>
            <a:ext cx="1081629" cy="1442173"/>
          </a:xfrm>
          <a:prstGeom prst="rect">
            <a:avLst/>
          </a:prstGeom>
        </p:spPr>
      </p:pic>
      <p:sp>
        <p:nvSpPr>
          <p:cNvPr id="157" name="Rectangle 156">
            <a:extLst>
              <a:ext uri="{FF2B5EF4-FFF2-40B4-BE49-F238E27FC236}">
                <a16:creationId xmlns:a16="http://schemas.microsoft.com/office/drawing/2014/main" id="{9931E0F9-767B-2FEC-A1F8-168EE1975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1882" y="3530000"/>
            <a:ext cx="1639625" cy="1954418"/>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57A937E-865A-1575-1515-A36CE3B2712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789473" y="4029114"/>
            <a:ext cx="958821" cy="958821"/>
          </a:xfrm>
          <a:prstGeom prst="rect">
            <a:avLst/>
          </a:prstGeom>
        </p:spPr>
      </p:pic>
      <p:sp>
        <p:nvSpPr>
          <p:cNvPr id="3" name="Slide Number Placeholder 2">
            <a:extLst>
              <a:ext uri="{FF2B5EF4-FFF2-40B4-BE49-F238E27FC236}">
                <a16:creationId xmlns:a16="http://schemas.microsoft.com/office/drawing/2014/main" id="{6E11CD0E-88BE-4039-C585-6B7CB7843D50}"/>
              </a:ext>
            </a:extLst>
          </p:cNvPr>
          <p:cNvSpPr>
            <a:spLocks noGrp="1"/>
          </p:cNvSpPr>
          <p:nvPr>
            <p:ph type="sldNum" sz="quarter" idx="12"/>
          </p:nvPr>
        </p:nvSpPr>
        <p:spPr>
          <a:xfrm>
            <a:off x="7763256" y="5938374"/>
            <a:ext cx="413375" cy="279400"/>
          </a:xfrm>
        </p:spPr>
        <p:txBody>
          <a:bodyPr vert="horz" lIns="91440" tIns="45720" rIns="91440" bIns="45720" rtlCol="0" anchor="ctr">
            <a:normAutofit/>
          </a:bodyPr>
          <a:lstStyle/>
          <a:p>
            <a:pPr>
              <a:spcAft>
                <a:spcPts val="600"/>
              </a:spcAft>
            </a:pPr>
            <a:fld id="{7FB58F4E-C29E-46FB-BC69-9AD7A6DF9B2A}" type="slidenum">
              <a:rPr lang="en-US" b="0" i="0" kern="1200" dirty="0">
                <a:solidFill>
                  <a:schemeClr val="tx1"/>
                </a:solidFill>
                <a:effectLst/>
                <a:latin typeface="+mn-lt"/>
                <a:ea typeface="+mn-ea"/>
                <a:cs typeface="+mn-cs"/>
              </a:rPr>
              <a:pPr>
                <a:spcAft>
                  <a:spcPts val="600"/>
                </a:spcAft>
              </a:pPr>
              <a:t>15</a:t>
            </a:fld>
            <a:endParaRPr lang="en-US" b="0" i="0" kern="1200" dirty="0">
              <a:solidFill>
                <a:schemeClr val="tx1"/>
              </a:solidFill>
              <a:effectLst/>
              <a:latin typeface="+mn-lt"/>
              <a:ea typeface="+mn-ea"/>
              <a:cs typeface="+mn-cs"/>
            </a:endParaRPr>
          </a:p>
        </p:txBody>
      </p:sp>
      <p:sp>
        <p:nvSpPr>
          <p:cNvPr id="14" name="TextBox 13">
            <a:extLst>
              <a:ext uri="{FF2B5EF4-FFF2-40B4-BE49-F238E27FC236}">
                <a16:creationId xmlns:a16="http://schemas.microsoft.com/office/drawing/2014/main" id="{83D3341E-0ABD-7C90-D40C-F3EC1A29BE23}"/>
              </a:ext>
            </a:extLst>
          </p:cNvPr>
          <p:cNvSpPr txBox="1"/>
          <p:nvPr/>
        </p:nvSpPr>
        <p:spPr>
          <a:xfrm>
            <a:off x="997771" y="3694654"/>
            <a:ext cx="3059117" cy="446276"/>
          </a:xfrm>
          <a:prstGeom prst="rect">
            <a:avLst/>
          </a:prstGeom>
          <a:noFill/>
        </p:spPr>
        <p:txBody>
          <a:bodyPr wrap="square" rtlCol="0">
            <a:spAutoFit/>
          </a:bodyPr>
          <a:lstStyle/>
          <a:p>
            <a:pPr algn="ctr"/>
            <a:r>
              <a:rPr lang="en-US" sz="2300" b="1" dirty="0"/>
              <a:t>April 25</a:t>
            </a:r>
            <a:r>
              <a:rPr lang="en-US" sz="2300" b="1" baseline="30000" dirty="0"/>
              <a:t>th</a:t>
            </a:r>
            <a:r>
              <a:rPr lang="en-US" sz="2300" b="1" dirty="0"/>
              <a:t>, 26</a:t>
            </a:r>
            <a:r>
              <a:rPr lang="en-US" sz="2300" b="1" baseline="30000" dirty="0"/>
              <a:t>th</a:t>
            </a:r>
            <a:r>
              <a:rPr lang="en-US" sz="2300" b="1" dirty="0"/>
              <a:t>, 27</a:t>
            </a:r>
            <a:r>
              <a:rPr lang="en-US" sz="2300" b="1" baseline="30000" dirty="0"/>
              <a:t>th</a:t>
            </a:r>
            <a:r>
              <a:rPr lang="en-US" sz="2300" b="1" dirty="0"/>
              <a:t> </a:t>
            </a:r>
          </a:p>
        </p:txBody>
      </p:sp>
    </p:spTree>
    <p:extLst>
      <p:ext uri="{BB962C8B-B14F-4D97-AF65-F5344CB8AC3E}">
        <p14:creationId xmlns:p14="http://schemas.microsoft.com/office/powerpoint/2010/main" val="282569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3" name="Picture 12">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4570809" y="982132"/>
            <a:ext cx="3601638" cy="1303867"/>
          </a:xfrm>
        </p:spPr>
        <p:txBody>
          <a:bodyPr>
            <a:normAutofit/>
          </a:bodyPr>
          <a:lstStyle/>
          <a:p>
            <a:r>
              <a:rPr lang="en-US" b="1">
                <a:solidFill>
                  <a:srgbClr val="262626"/>
                </a:solidFill>
                <a:latin typeface="Californian FB" panose="0207040306080B030204" pitchFamily="18" charset="0"/>
              </a:rPr>
              <a:t>Field Services</a:t>
            </a:r>
            <a:endParaRPr lang="en-US">
              <a:solidFill>
                <a:srgbClr val="262626"/>
              </a:solidFill>
              <a:latin typeface="Californian FB" panose="0207040306080B030204" pitchFamily="18" charset="0"/>
            </a:endParaRPr>
          </a:p>
        </p:txBody>
      </p:sp>
      <p:sp>
        <p:nvSpPr>
          <p:cNvPr id="23" name="Rectangle 22">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38775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0809" y="2400639"/>
            <a:ext cx="360163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570809" y="2556932"/>
            <a:ext cx="3601638" cy="3318936"/>
          </a:xfrm>
        </p:spPr>
        <p:txBody>
          <a:bodyPr>
            <a:normAutofit/>
          </a:bodyPr>
          <a:lstStyle/>
          <a:p>
            <a:r>
              <a:rPr lang="en-US" sz="2000" dirty="0">
                <a:solidFill>
                  <a:schemeClr val="tx1"/>
                </a:solidFill>
                <a:latin typeface="Californian FB" panose="0207040306080B030204" pitchFamily="18" charset="0"/>
              </a:rPr>
              <a:t>37 dogs were returned to their owners in the field in April 2025.</a:t>
            </a:r>
          </a:p>
          <a:p>
            <a:r>
              <a:rPr lang="en-US" sz="2000" dirty="0">
                <a:solidFill>
                  <a:schemeClr val="tx1"/>
                </a:solidFill>
                <a:latin typeface="Californian FB" panose="0207040306080B030204" pitchFamily="18" charset="0"/>
              </a:rPr>
              <a:t>130 dogs were secured on property by Animal Control Officers in April 2025.</a:t>
            </a:r>
          </a:p>
        </p:txBody>
      </p:sp>
      <p:sp>
        <p:nvSpPr>
          <p:cNvPr id="4" name="Slide Number Placeholder 3"/>
          <p:cNvSpPr>
            <a:spLocks noGrp="1"/>
          </p:cNvSpPr>
          <p:nvPr>
            <p:ph type="sldNum" sz="quarter" idx="12"/>
          </p:nvPr>
        </p:nvSpPr>
        <p:spPr>
          <a:xfrm>
            <a:off x="7765425" y="5969000"/>
            <a:ext cx="407023" cy="279400"/>
          </a:xfrm>
        </p:spPr>
        <p:txBody>
          <a:bodyPr>
            <a:normAutofit/>
          </a:bodyPr>
          <a:lstStyle/>
          <a:p>
            <a:pPr>
              <a:spcAft>
                <a:spcPts val="600"/>
              </a:spcAft>
            </a:pPr>
            <a:fld id="{7FB58F4E-C29E-46FB-BC69-9AD7A6DF9B2A}" type="slidenum">
              <a:rPr lang="en-US">
                <a:solidFill>
                  <a:srgbClr val="000000"/>
                </a:solidFill>
                <a:latin typeface="Californian FB" panose="0207040306080B030204" pitchFamily="18" charset="0"/>
              </a:rPr>
              <a:pPr>
                <a:spcAft>
                  <a:spcPts val="600"/>
                </a:spcAft>
              </a:pPr>
              <a:t>16</a:t>
            </a:fld>
            <a:endParaRPr lang="en-US">
              <a:solidFill>
                <a:srgbClr val="000000"/>
              </a:solidFill>
              <a:latin typeface="Californian FB" panose="0207040306080B0302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07624144"/>
              </p:ext>
            </p:extLst>
          </p:nvPr>
        </p:nvGraphicFramePr>
        <p:xfrm>
          <a:off x="1306928" y="1410208"/>
          <a:ext cx="2412769" cy="3858785"/>
        </p:xfrm>
        <a:graphic>
          <a:graphicData uri="http://schemas.openxmlformats.org/drawingml/2006/table">
            <a:tbl>
              <a:tblPr firstRow="1" bandRow="1">
                <a:noFill/>
                <a:tableStyleId>{BC89EF96-8CEA-46FF-86C4-4CE0E7609802}</a:tableStyleId>
              </a:tblPr>
              <a:tblGrid>
                <a:gridCol w="1199943">
                  <a:extLst>
                    <a:ext uri="{9D8B030D-6E8A-4147-A177-3AD203B41FA5}">
                      <a16:colId xmlns:a16="http://schemas.microsoft.com/office/drawing/2014/main" val="20000"/>
                    </a:ext>
                  </a:extLst>
                </a:gridCol>
                <a:gridCol w="1212826">
                  <a:extLst>
                    <a:ext uri="{9D8B030D-6E8A-4147-A177-3AD203B41FA5}">
                      <a16:colId xmlns:a16="http://schemas.microsoft.com/office/drawing/2014/main" val="20001"/>
                    </a:ext>
                  </a:extLst>
                </a:gridCol>
              </a:tblGrid>
              <a:tr h="306724">
                <a:tc>
                  <a:txBody>
                    <a:bodyPr/>
                    <a:lstStyle/>
                    <a:p>
                      <a:pPr algn="ctr"/>
                      <a:r>
                        <a:rPr lang="en-US" sz="1100" b="1" cap="none" spc="0" dirty="0">
                          <a:solidFill>
                            <a:schemeClr val="tx1"/>
                          </a:solidFill>
                          <a:latin typeface="+mn-lt"/>
                        </a:rPr>
                        <a:t>April 2025</a:t>
                      </a:r>
                    </a:p>
                  </a:txBody>
                  <a:tcPr marL="74207" marR="74207" marT="51945" marB="51945">
                    <a:lnL w="12700" cmpd="sng">
                      <a:noFill/>
                    </a:lnL>
                    <a:lnR w="12700" cmpd="sng">
                      <a:noFill/>
                    </a:lnR>
                    <a:lnT w="28575" cap="flat" cmpd="sng" algn="ctr">
                      <a:solidFill>
                        <a:schemeClr val="tx1"/>
                      </a:solidFill>
                      <a:prstDash val="solid"/>
                    </a:lnT>
                    <a:lnB w="38100" cmpd="sng">
                      <a:noFill/>
                    </a:lnB>
                    <a:noFill/>
                  </a:tcPr>
                </a:tc>
                <a:tc>
                  <a:txBody>
                    <a:bodyPr/>
                    <a:lstStyle/>
                    <a:p>
                      <a:pPr algn="ctr"/>
                      <a:r>
                        <a:rPr lang="en-US" sz="1100" b="1" cap="none" spc="0" dirty="0">
                          <a:solidFill>
                            <a:schemeClr val="tx1"/>
                          </a:solidFill>
                        </a:rPr>
                        <a:t>Calls Per Area </a:t>
                      </a:r>
                    </a:p>
                  </a:txBody>
                  <a:tcPr marL="74207" marR="74207" marT="51945" marB="51945">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10000"/>
                  </a:ext>
                </a:extLst>
              </a:tr>
              <a:tr h="306724">
                <a:tc>
                  <a:txBody>
                    <a:bodyPr/>
                    <a:lstStyle/>
                    <a:p>
                      <a:r>
                        <a:rPr lang="en-US" sz="1100" cap="none" spc="0" dirty="0">
                          <a:solidFill>
                            <a:schemeClr val="tx1"/>
                          </a:solidFill>
                        </a:rPr>
                        <a:t>Lake Isabella</a:t>
                      </a:r>
                    </a:p>
                  </a:txBody>
                  <a:tcPr marL="74207" marR="74207" marT="51945" marB="51945">
                    <a:lnL w="28575" cap="flat" cmpd="sng" algn="ctr">
                      <a:noFill/>
                      <a:prstDash val="solid"/>
                    </a:lnL>
                    <a:lnR w="12700" cmpd="sng">
                      <a:noFill/>
                      <a:prstDash val="solid"/>
                    </a:lnR>
                    <a:lnT w="38100" cmpd="sng">
                      <a:noFill/>
                    </a:lnT>
                    <a:lnB w="12700" cap="flat" cmpd="sng" algn="ctr">
                      <a:noFill/>
                      <a:prstDash val="solid"/>
                    </a:lnB>
                    <a:noFill/>
                  </a:tcPr>
                </a:tc>
                <a:tc>
                  <a:txBody>
                    <a:bodyPr/>
                    <a:lstStyle/>
                    <a:p>
                      <a:r>
                        <a:rPr lang="en-US" sz="1100" cap="none" spc="0" dirty="0">
                          <a:solidFill>
                            <a:schemeClr val="tx1"/>
                          </a:solidFill>
                        </a:rPr>
                        <a:t>118</a:t>
                      </a:r>
                    </a:p>
                  </a:txBody>
                  <a:tcPr marL="74207" marR="74207" marT="51945" marB="51945">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10001"/>
                  </a:ext>
                </a:extLst>
              </a:tr>
              <a:tr h="281988">
                <a:tc>
                  <a:txBody>
                    <a:bodyPr/>
                    <a:lstStyle/>
                    <a:p>
                      <a:r>
                        <a:rPr lang="en-US" sz="1000" cap="none" spc="0" dirty="0">
                          <a:solidFill>
                            <a:schemeClr val="tx1"/>
                          </a:solidFill>
                        </a:rPr>
                        <a:t>Mojave</a:t>
                      </a:r>
                    </a:p>
                  </a:txBody>
                  <a:tcPr marL="74207" marR="74207" marT="51945" marB="5194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1000" cap="none" spc="0" dirty="0">
                          <a:solidFill>
                            <a:schemeClr val="tx1"/>
                          </a:solidFill>
                        </a:rPr>
                        <a:t>112</a:t>
                      </a:r>
                    </a:p>
                  </a:txBody>
                  <a:tcPr marL="74207" marR="74207" marT="51945" marB="5194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2"/>
                  </a:ext>
                </a:extLst>
              </a:tr>
              <a:tr h="306724">
                <a:tc>
                  <a:txBody>
                    <a:bodyPr/>
                    <a:lstStyle/>
                    <a:p>
                      <a:r>
                        <a:rPr lang="en-US" sz="1100" cap="none" spc="0" dirty="0">
                          <a:solidFill>
                            <a:schemeClr val="tx1"/>
                          </a:solidFill>
                        </a:rPr>
                        <a:t>North County</a:t>
                      </a:r>
                    </a:p>
                  </a:txBody>
                  <a:tcPr marL="74207" marR="74207" marT="51945" marB="5194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r>
                        <a:rPr lang="en-US" sz="1100" cap="none" spc="0" dirty="0">
                          <a:solidFill>
                            <a:schemeClr val="tx1"/>
                          </a:solidFill>
                        </a:rPr>
                        <a:t>47</a:t>
                      </a:r>
                    </a:p>
                  </a:txBody>
                  <a:tcPr marL="74207" marR="74207" marT="51945" marB="5194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003"/>
                  </a:ext>
                </a:extLst>
              </a:tr>
              <a:tr h="281988">
                <a:tc>
                  <a:txBody>
                    <a:bodyPr/>
                    <a:lstStyle/>
                    <a:p>
                      <a:r>
                        <a:rPr lang="en-US" sz="1000" cap="none" spc="0" dirty="0">
                          <a:solidFill>
                            <a:schemeClr val="tx1"/>
                          </a:solidFill>
                        </a:rPr>
                        <a:t>Northeast</a:t>
                      </a:r>
                    </a:p>
                  </a:txBody>
                  <a:tcPr marL="74207" marR="74207" marT="51945" marB="5194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1000" cap="none" spc="0" dirty="0">
                          <a:solidFill>
                            <a:schemeClr val="tx1"/>
                          </a:solidFill>
                        </a:rPr>
                        <a:t>263</a:t>
                      </a:r>
                    </a:p>
                  </a:txBody>
                  <a:tcPr marL="74207" marR="74207" marT="51945" marB="5194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4"/>
                  </a:ext>
                </a:extLst>
              </a:tr>
              <a:tr h="306724">
                <a:tc>
                  <a:txBody>
                    <a:bodyPr/>
                    <a:lstStyle/>
                    <a:p>
                      <a:r>
                        <a:rPr lang="en-US" sz="1100" cap="none" spc="0" dirty="0">
                          <a:solidFill>
                            <a:schemeClr val="tx1"/>
                          </a:solidFill>
                        </a:rPr>
                        <a:t>Northwest</a:t>
                      </a:r>
                    </a:p>
                  </a:txBody>
                  <a:tcPr marL="74207" marR="74207" marT="51945" marB="5194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r>
                        <a:rPr lang="en-US" sz="1100" cap="none" spc="0" dirty="0">
                          <a:solidFill>
                            <a:schemeClr val="tx1"/>
                          </a:solidFill>
                        </a:rPr>
                        <a:t>271</a:t>
                      </a:r>
                    </a:p>
                  </a:txBody>
                  <a:tcPr marL="74207" marR="74207" marT="51945" marB="5194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005"/>
                  </a:ext>
                </a:extLst>
              </a:tr>
              <a:tr h="281988">
                <a:tc>
                  <a:txBody>
                    <a:bodyPr/>
                    <a:lstStyle/>
                    <a:p>
                      <a:r>
                        <a:rPr lang="en-US" sz="1000" cap="none" spc="0" dirty="0">
                          <a:solidFill>
                            <a:schemeClr val="tx1"/>
                          </a:solidFill>
                        </a:rPr>
                        <a:t>Ridgecrest</a:t>
                      </a:r>
                    </a:p>
                  </a:txBody>
                  <a:tcPr marL="74207" marR="74207" marT="51945" marB="5194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1000" cap="none" spc="0" dirty="0">
                          <a:solidFill>
                            <a:schemeClr val="tx1"/>
                          </a:solidFill>
                        </a:rPr>
                        <a:t>27</a:t>
                      </a:r>
                    </a:p>
                  </a:txBody>
                  <a:tcPr marL="74207" marR="74207" marT="51945" marB="5194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6"/>
                  </a:ext>
                </a:extLst>
              </a:tr>
              <a:tr h="306724">
                <a:tc>
                  <a:txBody>
                    <a:bodyPr/>
                    <a:lstStyle/>
                    <a:p>
                      <a:r>
                        <a:rPr lang="en-US" sz="1100" cap="none" spc="0" dirty="0">
                          <a:solidFill>
                            <a:schemeClr val="tx1"/>
                          </a:solidFill>
                        </a:rPr>
                        <a:t>Southeast</a:t>
                      </a:r>
                    </a:p>
                  </a:txBody>
                  <a:tcPr marL="74207" marR="74207" marT="51945" marB="5194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r>
                        <a:rPr lang="en-US" sz="1100" cap="none" spc="0" dirty="0">
                          <a:solidFill>
                            <a:schemeClr val="tx1"/>
                          </a:solidFill>
                        </a:rPr>
                        <a:t>167</a:t>
                      </a:r>
                    </a:p>
                  </a:txBody>
                  <a:tcPr marL="74207" marR="74207" marT="51945" marB="5194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007"/>
                  </a:ext>
                </a:extLst>
              </a:tr>
              <a:tr h="281988">
                <a:tc>
                  <a:txBody>
                    <a:bodyPr/>
                    <a:lstStyle/>
                    <a:p>
                      <a:r>
                        <a:rPr lang="en-US" sz="1000" cap="none" spc="0" dirty="0">
                          <a:solidFill>
                            <a:schemeClr val="tx1"/>
                          </a:solidFill>
                        </a:rPr>
                        <a:t>Southwest</a:t>
                      </a:r>
                    </a:p>
                  </a:txBody>
                  <a:tcPr marL="74207" marR="74207" marT="51945" marB="5194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1000" cap="none" spc="0" dirty="0">
                          <a:solidFill>
                            <a:schemeClr val="tx1"/>
                          </a:solidFill>
                        </a:rPr>
                        <a:t>140</a:t>
                      </a:r>
                    </a:p>
                  </a:txBody>
                  <a:tcPr marL="74207" marR="74207" marT="51945" marB="5194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8"/>
                  </a:ext>
                </a:extLst>
              </a:tr>
              <a:tr h="306724">
                <a:tc>
                  <a:txBody>
                    <a:bodyPr/>
                    <a:lstStyle/>
                    <a:p>
                      <a:r>
                        <a:rPr lang="en-US" sz="1100" cap="none" spc="0" dirty="0">
                          <a:solidFill>
                            <a:schemeClr val="tx1"/>
                          </a:solidFill>
                        </a:rPr>
                        <a:t>Taft</a:t>
                      </a:r>
                    </a:p>
                  </a:txBody>
                  <a:tcPr marL="74207" marR="74207" marT="51945" marB="5194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r>
                        <a:rPr lang="en-US" sz="1100" cap="none" spc="0" dirty="0">
                          <a:solidFill>
                            <a:schemeClr val="tx1"/>
                          </a:solidFill>
                        </a:rPr>
                        <a:t>113</a:t>
                      </a:r>
                    </a:p>
                  </a:txBody>
                  <a:tcPr marL="74207" marR="74207" marT="51945" marB="5194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009"/>
                  </a:ext>
                </a:extLst>
              </a:tr>
              <a:tr h="281988">
                <a:tc>
                  <a:txBody>
                    <a:bodyPr/>
                    <a:lstStyle/>
                    <a:p>
                      <a:r>
                        <a:rPr lang="en-US" sz="1000" cap="none" spc="0" dirty="0">
                          <a:solidFill>
                            <a:schemeClr val="tx1"/>
                          </a:solidFill>
                        </a:rPr>
                        <a:t>Tehachapi</a:t>
                      </a:r>
                    </a:p>
                  </a:txBody>
                  <a:tcPr marL="74207" marR="74207" marT="51945" marB="5194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r>
                        <a:rPr lang="en-US" sz="1000" cap="none" spc="0" dirty="0">
                          <a:solidFill>
                            <a:schemeClr val="tx1"/>
                          </a:solidFill>
                        </a:rPr>
                        <a:t>43</a:t>
                      </a:r>
                    </a:p>
                  </a:txBody>
                  <a:tcPr marL="74207" marR="74207" marT="51945" marB="5194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10"/>
                  </a:ext>
                </a:extLst>
              </a:tr>
              <a:tr h="306724">
                <a:tc>
                  <a:txBody>
                    <a:bodyPr/>
                    <a:lstStyle/>
                    <a:p>
                      <a:r>
                        <a:rPr lang="en-US" sz="1100" b="1" cap="none" spc="0" dirty="0">
                          <a:solidFill>
                            <a:schemeClr val="tx1"/>
                          </a:solidFill>
                        </a:rPr>
                        <a:t>Total</a:t>
                      </a:r>
                    </a:p>
                  </a:txBody>
                  <a:tcPr marL="74207" marR="74207" marT="51945" marB="51945">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r>
                        <a:rPr lang="en-US" sz="1100" b="1" cap="none" spc="0" dirty="0">
                          <a:solidFill>
                            <a:schemeClr val="tx1"/>
                          </a:solidFill>
                        </a:rPr>
                        <a:t>1,301</a:t>
                      </a:r>
                    </a:p>
                  </a:txBody>
                  <a:tcPr marL="74207" marR="74207" marT="51945" marB="51945">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0011"/>
                  </a:ext>
                </a:extLst>
              </a:tr>
              <a:tr h="301777">
                <a:tc>
                  <a:txBody>
                    <a:bodyPr/>
                    <a:lstStyle/>
                    <a:p>
                      <a:endParaRPr lang="en-US" sz="1000" b="1" cap="none" spc="0">
                        <a:solidFill>
                          <a:schemeClr val="tx1"/>
                        </a:solidFill>
                      </a:endParaRPr>
                    </a:p>
                  </a:txBody>
                  <a:tcPr marL="74207" marR="74207" marT="51945" marB="5194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endParaRPr lang="en-US" sz="1000" b="1" cap="none" spc="0" dirty="0">
                        <a:solidFill>
                          <a:schemeClr val="tx1"/>
                        </a:solidFill>
                      </a:endParaRPr>
                    </a:p>
                  </a:txBody>
                  <a:tcPr marL="74207" marR="74207" marT="51945" marB="51945">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774113991"/>
                  </a:ext>
                </a:extLst>
              </a:tr>
            </a:tbl>
          </a:graphicData>
        </a:graphic>
      </p:graphicFrame>
    </p:spTree>
    <p:extLst>
      <p:ext uri="{BB962C8B-B14F-4D97-AF65-F5344CB8AC3E}">
        <p14:creationId xmlns:p14="http://schemas.microsoft.com/office/powerpoint/2010/main" val="2382996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3" name="Picture 12">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p:cNvSpPr>
            <a:spLocks noGrp="1"/>
          </p:cNvSpPr>
          <p:nvPr>
            <p:ph type="title"/>
          </p:nvPr>
        </p:nvSpPr>
        <p:spPr>
          <a:xfrm>
            <a:off x="5624283" y="1397008"/>
            <a:ext cx="2520579" cy="791633"/>
          </a:xfrm>
        </p:spPr>
        <p:txBody>
          <a:bodyPr>
            <a:normAutofit fontScale="90000"/>
          </a:bodyPr>
          <a:lstStyle/>
          <a:p>
            <a:pPr>
              <a:lnSpc>
                <a:spcPct val="90000"/>
              </a:lnSpc>
            </a:pPr>
            <a:r>
              <a:rPr lang="en-US" sz="3100" b="1" dirty="0">
                <a:solidFill>
                  <a:srgbClr val="262626"/>
                </a:solidFill>
                <a:latin typeface="Californian FB" panose="0207040306080B030204" pitchFamily="18" charset="0"/>
              </a:rPr>
              <a:t>Field Services-CAF</a:t>
            </a:r>
            <a:endParaRPr lang="en-US" sz="3100" dirty="0">
              <a:solidFill>
                <a:srgbClr val="262626"/>
              </a:solidFill>
              <a:latin typeface="Californian FB" panose="0207040306080B030204" pitchFamily="18" charset="0"/>
            </a:endParaRPr>
          </a:p>
        </p:txBody>
      </p:sp>
      <p:sp>
        <p:nvSpPr>
          <p:cNvPr id="18" name="Rectangle 17">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5639970" y="2752723"/>
            <a:ext cx="2520578" cy="2015067"/>
          </a:xfrm>
        </p:spPr>
        <p:txBody>
          <a:bodyPr>
            <a:normAutofit/>
          </a:bodyPr>
          <a:lstStyle/>
          <a:p>
            <a:pPr>
              <a:lnSpc>
                <a:spcPct val="90000"/>
              </a:lnSpc>
            </a:pPr>
            <a:r>
              <a:rPr lang="en-US" sz="1400" dirty="0">
                <a:solidFill>
                  <a:schemeClr val="tx1"/>
                </a:solidFill>
                <a:latin typeface="Californian FB" panose="0207040306080B030204" pitchFamily="18" charset="0"/>
              </a:rPr>
              <a:t>8 Permits Issued / Inspections Passed</a:t>
            </a:r>
          </a:p>
          <a:p>
            <a:pPr>
              <a:lnSpc>
                <a:spcPct val="90000"/>
              </a:lnSpc>
            </a:pPr>
            <a:r>
              <a:rPr lang="en-US" sz="1400" dirty="0">
                <a:solidFill>
                  <a:schemeClr val="tx1"/>
                </a:solidFill>
                <a:latin typeface="Californian FB" panose="0207040306080B030204" pitchFamily="18" charset="0"/>
              </a:rPr>
              <a:t>0 Inspection Failed</a:t>
            </a:r>
          </a:p>
          <a:p>
            <a:pPr>
              <a:lnSpc>
                <a:spcPct val="90000"/>
              </a:lnSpc>
            </a:pPr>
            <a:r>
              <a:rPr lang="en-US" sz="1400" dirty="0">
                <a:solidFill>
                  <a:schemeClr val="tx1"/>
                </a:solidFill>
                <a:latin typeface="Californian FB" panose="0207040306080B030204" pitchFamily="18" charset="0"/>
              </a:rPr>
              <a:t>0 Citations Issued</a:t>
            </a:r>
          </a:p>
          <a:p>
            <a:pPr>
              <a:lnSpc>
                <a:spcPct val="90000"/>
              </a:lnSpc>
            </a:pPr>
            <a:r>
              <a:rPr lang="en-US" sz="1400" dirty="0">
                <a:solidFill>
                  <a:schemeClr val="tx1"/>
                </a:solidFill>
                <a:latin typeface="Californian FB" panose="0207040306080B030204" pitchFamily="18" charset="0"/>
              </a:rPr>
              <a:t>52 Active CAF Permits</a:t>
            </a:r>
          </a:p>
        </p:txBody>
      </p:sp>
      <p:sp>
        <p:nvSpPr>
          <p:cNvPr id="4" name="Slide Number Placeholder 3"/>
          <p:cNvSpPr>
            <a:spLocks noGrp="1"/>
          </p:cNvSpPr>
          <p:nvPr>
            <p:ph type="sldNum" sz="quarter" idx="12"/>
          </p:nvPr>
        </p:nvSpPr>
        <p:spPr>
          <a:xfrm>
            <a:off x="7765425" y="5969000"/>
            <a:ext cx="407023" cy="279400"/>
          </a:xfrm>
        </p:spPr>
        <p:txBody>
          <a:bodyPr>
            <a:normAutofit/>
          </a:bodyPr>
          <a:lstStyle/>
          <a:p>
            <a:pPr>
              <a:spcAft>
                <a:spcPts val="600"/>
              </a:spcAft>
            </a:pPr>
            <a:fld id="{7FB58F4E-C29E-46FB-BC69-9AD7A6DF9B2A}" type="slidenum">
              <a:rPr lang="en-US">
                <a:solidFill>
                  <a:srgbClr val="000000"/>
                </a:solidFill>
                <a:latin typeface="Californian FB" panose="0207040306080B030204" pitchFamily="18" charset="0"/>
              </a:rPr>
              <a:pPr>
                <a:spcAft>
                  <a:spcPts val="600"/>
                </a:spcAft>
              </a:pPr>
              <a:t>17</a:t>
            </a:fld>
            <a:endParaRPr lang="en-US">
              <a:solidFill>
                <a:srgbClr val="000000"/>
              </a:solidFill>
              <a:latin typeface="Californian FB" panose="0207040306080B0302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73025407"/>
              </p:ext>
            </p:extLst>
          </p:nvPr>
        </p:nvGraphicFramePr>
        <p:xfrm>
          <a:off x="1059512" y="1691098"/>
          <a:ext cx="3959084" cy="3297004"/>
        </p:xfrm>
        <a:graphic>
          <a:graphicData uri="http://schemas.openxmlformats.org/drawingml/2006/table">
            <a:tbl>
              <a:tblPr firstRow="1" bandRow="1">
                <a:noFill/>
                <a:tableStyleId>{BC89EF96-8CEA-46FF-86C4-4CE0E7609802}</a:tableStyleId>
              </a:tblPr>
              <a:tblGrid>
                <a:gridCol w="2655544">
                  <a:extLst>
                    <a:ext uri="{9D8B030D-6E8A-4147-A177-3AD203B41FA5}">
                      <a16:colId xmlns:a16="http://schemas.microsoft.com/office/drawing/2014/main" val="20000"/>
                    </a:ext>
                  </a:extLst>
                </a:gridCol>
                <a:gridCol w="1303540">
                  <a:extLst>
                    <a:ext uri="{9D8B030D-6E8A-4147-A177-3AD203B41FA5}">
                      <a16:colId xmlns:a16="http://schemas.microsoft.com/office/drawing/2014/main" val="20001"/>
                    </a:ext>
                  </a:extLst>
                </a:gridCol>
              </a:tblGrid>
              <a:tr h="465640">
                <a:tc>
                  <a:txBody>
                    <a:bodyPr/>
                    <a:lstStyle/>
                    <a:p>
                      <a:pPr algn="ctr"/>
                      <a:r>
                        <a:rPr lang="en-US" sz="1300" b="1" dirty="0">
                          <a:solidFill>
                            <a:schemeClr val="tx1"/>
                          </a:solidFill>
                          <a:latin typeface="Century Gothic" panose="020B0502020202020204" pitchFamily="34" charset="0"/>
                        </a:rPr>
                        <a:t>April 2025</a:t>
                      </a:r>
                    </a:p>
                  </a:txBody>
                  <a:tcPr marL="191884" marR="115131" marT="115131" marB="115131">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r>
                        <a:rPr lang="en-US" sz="1300" b="1" dirty="0">
                          <a:solidFill>
                            <a:schemeClr val="tx1"/>
                          </a:solidFill>
                        </a:rPr>
                        <a:t>Calls </a:t>
                      </a:r>
                    </a:p>
                  </a:txBody>
                  <a:tcPr marL="191884" marR="115131" marT="115131" marB="115131">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10000"/>
                  </a:ext>
                </a:extLst>
              </a:tr>
              <a:tr h="465640">
                <a:tc>
                  <a:txBody>
                    <a:bodyPr/>
                    <a:lstStyle/>
                    <a:p>
                      <a:r>
                        <a:rPr lang="en-US" sz="1300" dirty="0">
                          <a:solidFill>
                            <a:schemeClr val="tx1"/>
                          </a:solidFill>
                        </a:rPr>
                        <a:t>CAF-Breeder</a:t>
                      </a:r>
                    </a:p>
                  </a:txBody>
                  <a:tcPr marL="191884" marR="115131" marT="115131" marB="11513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300" dirty="0">
                          <a:solidFill>
                            <a:schemeClr val="tx1"/>
                          </a:solidFill>
                        </a:rPr>
                        <a:t>7</a:t>
                      </a:r>
                    </a:p>
                  </a:txBody>
                  <a:tcPr marL="191884" marR="115131" marT="115131" marB="11513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0001"/>
                  </a:ext>
                </a:extLst>
              </a:tr>
              <a:tr h="465640">
                <a:tc>
                  <a:txBody>
                    <a:bodyPr/>
                    <a:lstStyle/>
                    <a:p>
                      <a:r>
                        <a:rPr lang="en-US" sz="1300" dirty="0">
                          <a:solidFill>
                            <a:schemeClr val="tx1"/>
                          </a:solidFill>
                        </a:rPr>
                        <a:t>CAF-Rescue</a:t>
                      </a:r>
                    </a:p>
                  </a:txBody>
                  <a:tcPr marL="191884" marR="115131" marT="115131" marB="115131">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300" dirty="0">
                          <a:solidFill>
                            <a:schemeClr val="tx1"/>
                          </a:solidFill>
                        </a:rPr>
                        <a:t>1</a:t>
                      </a:r>
                    </a:p>
                  </a:txBody>
                  <a:tcPr marL="191884" marR="115131" marT="115131" marB="11513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10002"/>
                  </a:ext>
                </a:extLst>
              </a:tr>
              <a:tr h="465640">
                <a:tc>
                  <a:txBody>
                    <a:bodyPr/>
                    <a:lstStyle/>
                    <a:p>
                      <a:r>
                        <a:rPr lang="en-US" sz="1300" dirty="0">
                          <a:solidFill>
                            <a:schemeClr val="tx1"/>
                          </a:solidFill>
                        </a:rPr>
                        <a:t>CAF-Kennel</a:t>
                      </a:r>
                    </a:p>
                  </a:txBody>
                  <a:tcPr marL="191884" marR="115131" marT="115131" marB="11513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300" dirty="0">
                          <a:solidFill>
                            <a:schemeClr val="tx1"/>
                          </a:solidFill>
                        </a:rPr>
                        <a:t>1</a:t>
                      </a:r>
                    </a:p>
                  </a:txBody>
                  <a:tcPr marL="191884" marR="115131" marT="115131" marB="11513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0003"/>
                  </a:ext>
                </a:extLst>
              </a:tr>
              <a:tr h="465640">
                <a:tc>
                  <a:txBody>
                    <a:bodyPr/>
                    <a:lstStyle/>
                    <a:p>
                      <a:r>
                        <a:rPr lang="en-US" sz="1300" dirty="0">
                          <a:solidFill>
                            <a:schemeClr val="tx1"/>
                          </a:solidFill>
                        </a:rPr>
                        <a:t>CAF-Boarding</a:t>
                      </a:r>
                    </a:p>
                  </a:txBody>
                  <a:tcPr marL="191884" marR="115131" marT="115131" marB="115131">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300" dirty="0">
                          <a:solidFill>
                            <a:schemeClr val="tx1"/>
                          </a:solidFill>
                        </a:rPr>
                        <a:t>1</a:t>
                      </a:r>
                    </a:p>
                  </a:txBody>
                  <a:tcPr marL="191884" marR="115131" marT="115131" marB="115131">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10004"/>
                  </a:ext>
                </a:extLst>
              </a:tr>
              <a:tr h="465640">
                <a:tc>
                  <a:txBody>
                    <a:bodyPr/>
                    <a:lstStyle/>
                    <a:p>
                      <a:r>
                        <a:rPr lang="en-US" sz="1300" b="1" dirty="0">
                          <a:solidFill>
                            <a:schemeClr val="tx1"/>
                          </a:solidFill>
                        </a:rPr>
                        <a:t>Total</a:t>
                      </a:r>
                    </a:p>
                  </a:txBody>
                  <a:tcPr marL="191884" marR="115131" marT="115131" marB="115131">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300" b="1" dirty="0">
                          <a:solidFill>
                            <a:schemeClr val="tx1"/>
                          </a:solidFill>
                        </a:rPr>
                        <a:t>10</a:t>
                      </a:r>
                    </a:p>
                  </a:txBody>
                  <a:tcPr marL="191884" marR="115131" marT="115131" marB="115131">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0011"/>
                  </a:ext>
                </a:extLst>
              </a:tr>
              <a:tr h="503164">
                <a:tc>
                  <a:txBody>
                    <a:bodyPr/>
                    <a:lstStyle/>
                    <a:p>
                      <a:endParaRPr lang="en-US" sz="1300" b="1">
                        <a:solidFill>
                          <a:schemeClr val="tx1">
                            <a:lumMod val="85000"/>
                            <a:lumOff val="15000"/>
                          </a:schemeClr>
                        </a:solidFill>
                      </a:endParaRPr>
                    </a:p>
                  </a:txBody>
                  <a:tcPr marL="191884" marR="115131" marT="115131" marB="115131">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endParaRPr lang="en-US" sz="1300" b="1" dirty="0">
                        <a:solidFill>
                          <a:schemeClr val="tx1">
                            <a:lumMod val="85000"/>
                            <a:lumOff val="15000"/>
                          </a:schemeClr>
                        </a:solidFill>
                      </a:endParaRPr>
                    </a:p>
                  </a:txBody>
                  <a:tcPr marL="191884" marR="115131" marT="115131" marB="115131">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774113991"/>
                  </a:ext>
                </a:extLst>
              </a:tr>
            </a:tbl>
          </a:graphicData>
        </a:graphic>
      </p:graphicFrame>
    </p:spTree>
    <p:extLst>
      <p:ext uri="{BB962C8B-B14F-4D97-AF65-F5344CB8AC3E}">
        <p14:creationId xmlns:p14="http://schemas.microsoft.com/office/powerpoint/2010/main" val="68625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43" name="Picture 42">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 name="Rectangle 36">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5" name="Picture 44">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244691FA-9794-43F6-9686-51BC71A66707}"/>
              </a:ext>
            </a:extLst>
          </p:cNvPr>
          <p:cNvSpPr>
            <a:spLocks noGrp="1"/>
          </p:cNvSpPr>
          <p:nvPr>
            <p:ph type="title"/>
          </p:nvPr>
        </p:nvSpPr>
        <p:spPr>
          <a:xfrm>
            <a:off x="4570809" y="982132"/>
            <a:ext cx="3601638" cy="1303867"/>
          </a:xfrm>
        </p:spPr>
        <p:txBody>
          <a:bodyPr>
            <a:normAutofit/>
          </a:bodyPr>
          <a:lstStyle/>
          <a:p>
            <a:pPr>
              <a:lnSpc>
                <a:spcPct val="90000"/>
              </a:lnSpc>
            </a:pPr>
            <a:r>
              <a:rPr lang="en-US" sz="2800" dirty="0">
                <a:solidFill>
                  <a:srgbClr val="262626"/>
                </a:solidFill>
              </a:rPr>
              <a:t>Volunteer Program</a:t>
            </a:r>
            <a:br>
              <a:rPr lang="en-US" sz="2800" dirty="0">
                <a:solidFill>
                  <a:srgbClr val="262626"/>
                </a:solidFill>
              </a:rPr>
            </a:br>
            <a:br>
              <a:rPr lang="en-US" sz="2800" dirty="0">
                <a:solidFill>
                  <a:srgbClr val="262626"/>
                </a:solidFill>
              </a:rPr>
            </a:br>
            <a:r>
              <a:rPr lang="en-US" sz="2800" b="1" dirty="0">
                <a:solidFill>
                  <a:srgbClr val="262626"/>
                </a:solidFill>
              </a:rPr>
              <a:t>APRIL 2025</a:t>
            </a:r>
          </a:p>
        </p:txBody>
      </p:sp>
      <p:sp>
        <p:nvSpPr>
          <p:cNvPr id="48" name="Rectangle 47">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38775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Group">
            <a:extLst>
              <a:ext uri="{FF2B5EF4-FFF2-40B4-BE49-F238E27FC236}">
                <a16:creationId xmlns:a16="http://schemas.microsoft.com/office/drawing/2014/main" id="{FB74DBE0-9893-23F4-09C4-2B0E09E809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9512" y="1885797"/>
            <a:ext cx="2907601" cy="2907601"/>
          </a:xfrm>
          <a:prstGeom prst="rect">
            <a:avLst/>
          </a:prstGeom>
        </p:spPr>
      </p:pic>
      <p:cxnSp>
        <p:nvCxnSpPr>
          <p:cNvPr id="50" name="Straight Connector 49">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0809" y="2400639"/>
            <a:ext cx="360163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55012DE-B61F-4C12-8428-74A758E5E015}"/>
              </a:ext>
            </a:extLst>
          </p:cNvPr>
          <p:cNvSpPr>
            <a:spLocks noGrp="1"/>
          </p:cNvSpPr>
          <p:nvPr>
            <p:ph idx="1"/>
          </p:nvPr>
        </p:nvSpPr>
        <p:spPr>
          <a:xfrm>
            <a:off x="4570809" y="2556932"/>
            <a:ext cx="3601638" cy="3318936"/>
          </a:xfrm>
        </p:spPr>
        <p:txBody>
          <a:bodyPr>
            <a:normAutofit/>
          </a:bodyPr>
          <a:lstStyle/>
          <a:p>
            <a:pPr>
              <a:lnSpc>
                <a:spcPct val="90000"/>
              </a:lnSpc>
            </a:pPr>
            <a:r>
              <a:rPr lang="en-US">
                <a:solidFill>
                  <a:srgbClr val="262626"/>
                </a:solidFill>
              </a:rPr>
              <a:t>833.37 hours of service donated </a:t>
            </a:r>
          </a:p>
          <a:p>
            <a:pPr marL="0" indent="0">
              <a:lnSpc>
                <a:spcPct val="90000"/>
              </a:lnSpc>
              <a:buNone/>
            </a:pPr>
            <a:r>
              <a:rPr lang="en-US">
                <a:solidFill>
                  <a:srgbClr val="262626"/>
                </a:solidFill>
              </a:rPr>
              <a:t>    in April 2025.</a:t>
            </a:r>
          </a:p>
          <a:p>
            <a:pPr>
              <a:lnSpc>
                <a:spcPct val="90000"/>
              </a:lnSpc>
            </a:pPr>
            <a:r>
              <a:rPr lang="en-US">
                <a:solidFill>
                  <a:srgbClr val="262626"/>
                </a:solidFill>
              </a:rPr>
              <a:t>39 new volunteers</a:t>
            </a:r>
          </a:p>
          <a:p>
            <a:pPr>
              <a:lnSpc>
                <a:spcPct val="90000"/>
              </a:lnSpc>
            </a:pPr>
            <a:r>
              <a:rPr lang="en-US">
                <a:solidFill>
                  <a:srgbClr val="262626"/>
                </a:solidFill>
              </a:rPr>
              <a:t>90 active volunteers </a:t>
            </a:r>
          </a:p>
          <a:p>
            <a:pPr>
              <a:lnSpc>
                <a:spcPct val="90000"/>
              </a:lnSpc>
            </a:pPr>
            <a:r>
              <a:rPr lang="en-US">
                <a:solidFill>
                  <a:srgbClr val="262626"/>
                </a:solidFill>
              </a:rPr>
              <a:t>3,481.82 hours of service </a:t>
            </a:r>
          </a:p>
          <a:p>
            <a:pPr marL="0" indent="0">
              <a:lnSpc>
                <a:spcPct val="90000"/>
              </a:lnSpc>
              <a:buNone/>
            </a:pPr>
            <a:r>
              <a:rPr lang="en-US">
                <a:solidFill>
                  <a:srgbClr val="262626"/>
                </a:solidFill>
              </a:rPr>
              <a:t>    donated to date.</a:t>
            </a:r>
          </a:p>
        </p:txBody>
      </p:sp>
      <p:sp>
        <p:nvSpPr>
          <p:cNvPr id="4" name="Slide Number Placeholder 3">
            <a:extLst>
              <a:ext uri="{FF2B5EF4-FFF2-40B4-BE49-F238E27FC236}">
                <a16:creationId xmlns:a16="http://schemas.microsoft.com/office/drawing/2014/main" id="{8D77D163-88AA-4082-8D4F-40CF74EB4DCE}"/>
              </a:ext>
            </a:extLst>
          </p:cNvPr>
          <p:cNvSpPr>
            <a:spLocks noGrp="1"/>
          </p:cNvSpPr>
          <p:nvPr>
            <p:ph type="sldNum" sz="quarter" idx="12"/>
          </p:nvPr>
        </p:nvSpPr>
        <p:spPr>
          <a:xfrm>
            <a:off x="7765425" y="5969000"/>
            <a:ext cx="407023" cy="279400"/>
          </a:xfrm>
        </p:spPr>
        <p:txBody>
          <a:bodyPr>
            <a:normAutofit/>
          </a:bodyPr>
          <a:lstStyle/>
          <a:p>
            <a:pPr>
              <a:spcAft>
                <a:spcPts val="600"/>
              </a:spcAft>
            </a:pPr>
            <a:fld id="{7FB58F4E-C29E-46FB-BC69-9AD7A6DF9B2A}" type="slidenum">
              <a:rPr lang="en-US">
                <a:solidFill>
                  <a:srgbClr val="000000"/>
                </a:solidFill>
              </a:rPr>
              <a:pPr>
                <a:spcAft>
                  <a:spcPts val="600"/>
                </a:spcAft>
              </a:pPr>
              <a:t>18</a:t>
            </a:fld>
            <a:endParaRPr lang="en-US">
              <a:solidFill>
                <a:srgbClr val="000000"/>
              </a:solidFill>
            </a:endParaRPr>
          </a:p>
        </p:txBody>
      </p:sp>
    </p:spTree>
    <p:extLst>
      <p:ext uri="{BB962C8B-B14F-4D97-AF65-F5344CB8AC3E}">
        <p14:creationId xmlns:p14="http://schemas.microsoft.com/office/powerpoint/2010/main" val="4108598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9EBD8E-12C0-9E20-8F71-827BEBFFF934}"/>
              </a:ext>
            </a:extLst>
          </p:cNvPr>
          <p:cNvSpPr txBox="1"/>
          <p:nvPr/>
        </p:nvSpPr>
        <p:spPr>
          <a:xfrm>
            <a:off x="971551" y="982132"/>
            <a:ext cx="7200897" cy="130386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100" b="1">
                <a:ln w="3175" cmpd="sng">
                  <a:noFill/>
                </a:ln>
                <a:solidFill>
                  <a:srgbClr val="262626"/>
                </a:solidFill>
                <a:latin typeface="+mj-lt"/>
                <a:ea typeface="+mj-ea"/>
                <a:cs typeface="+mj-cs"/>
              </a:rPr>
              <a:t>2025</a:t>
            </a:r>
          </a:p>
          <a:p>
            <a:pPr algn="ctr">
              <a:lnSpc>
                <a:spcPct val="90000"/>
              </a:lnSpc>
              <a:spcBef>
                <a:spcPct val="0"/>
              </a:spcBef>
              <a:spcAft>
                <a:spcPts val="600"/>
              </a:spcAft>
            </a:pPr>
            <a:r>
              <a:rPr lang="en-US" sz="4100">
                <a:ln w="3175" cmpd="sng">
                  <a:noFill/>
                </a:ln>
                <a:solidFill>
                  <a:srgbClr val="262626"/>
                </a:solidFill>
                <a:latin typeface="+mj-lt"/>
                <a:ea typeface="+mj-ea"/>
                <a:cs typeface="+mj-cs"/>
              </a:rPr>
              <a:t>Year To Date</a:t>
            </a:r>
          </a:p>
        </p:txBody>
      </p:sp>
      <p:sp>
        <p:nvSpPr>
          <p:cNvPr id="2" name="Slide Number Placeholder 1"/>
          <p:cNvSpPr>
            <a:spLocks noGrp="1"/>
          </p:cNvSpPr>
          <p:nvPr>
            <p:ph type="sldNum" sz="quarter" idx="12"/>
          </p:nvPr>
        </p:nvSpPr>
        <p:spPr>
          <a:xfrm>
            <a:off x="7765425" y="5969000"/>
            <a:ext cx="407023" cy="279400"/>
          </a:xfrm>
        </p:spPr>
        <p:txBody>
          <a:bodyPr vert="horz" lIns="91440" tIns="45720" rIns="91440" bIns="45720" rtlCol="0" anchor="ctr">
            <a:normAutofit/>
          </a:bodyPr>
          <a:lstStyle/>
          <a:p>
            <a:pPr>
              <a:spcAft>
                <a:spcPts val="600"/>
              </a:spcAft>
            </a:pPr>
            <a:fld id="{7FB58F4E-C29E-46FB-BC69-9AD7A6DF9B2A}" type="slidenum">
              <a:rPr lang="en-US" b="0" i="0" kern="1200" smtClean="0">
                <a:solidFill>
                  <a:srgbClr val="000000"/>
                </a:solidFill>
                <a:effectLst/>
                <a:latin typeface="+mn-lt"/>
                <a:ea typeface="+mn-ea"/>
                <a:cs typeface="+mn-cs"/>
              </a:rPr>
              <a:pPr>
                <a:spcAft>
                  <a:spcPts val="600"/>
                </a:spcAft>
              </a:pPr>
              <a:t>19</a:t>
            </a:fld>
            <a:endParaRPr lang="en-US" b="0" i="0" kern="1200">
              <a:solidFill>
                <a:srgbClr val="000000"/>
              </a:solidFill>
              <a:effectLst/>
              <a:latin typeface="+mn-lt"/>
              <a:ea typeface="+mn-ea"/>
              <a:cs typeface="+mn-cs"/>
            </a:endParaRPr>
          </a:p>
        </p:txBody>
      </p:sp>
      <p:graphicFrame>
        <p:nvGraphicFramePr>
          <p:cNvPr id="18" name="Content Placeholder 4">
            <a:extLst>
              <a:ext uri="{FF2B5EF4-FFF2-40B4-BE49-F238E27FC236}">
                <a16:creationId xmlns:a16="http://schemas.microsoft.com/office/drawing/2014/main" id="{1E1C73C3-12EA-A029-B516-9C79F466E2DD}"/>
              </a:ext>
            </a:extLst>
          </p:cNvPr>
          <p:cNvGraphicFramePr>
            <a:graphicFrameLocks noGrp="1"/>
          </p:cNvGraphicFramePr>
          <p:nvPr>
            <p:ph idx="1"/>
            <p:extLst>
              <p:ext uri="{D42A27DB-BD31-4B8C-83A1-F6EECF244321}">
                <p14:modId xmlns:p14="http://schemas.microsoft.com/office/powerpoint/2010/main" val="678421040"/>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7792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7" name="TextBox 16"/>
          <p:cNvSpPr txBox="1"/>
          <p:nvPr/>
        </p:nvSpPr>
        <p:spPr>
          <a:xfrm>
            <a:off x="971551" y="982132"/>
            <a:ext cx="7200897" cy="130386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100" b="1">
                <a:ln w="3175" cmpd="sng">
                  <a:noFill/>
                </a:ln>
                <a:solidFill>
                  <a:srgbClr val="262626"/>
                </a:solidFill>
                <a:latin typeface="+mj-lt"/>
                <a:ea typeface="+mj-ea"/>
                <a:cs typeface="+mj-cs"/>
              </a:rPr>
              <a:t> Program Highlights:</a:t>
            </a:r>
            <a:br>
              <a:rPr lang="en-US" sz="4100">
                <a:ln w="3175" cmpd="sng">
                  <a:noFill/>
                </a:ln>
                <a:solidFill>
                  <a:srgbClr val="262626"/>
                </a:solidFill>
                <a:latin typeface="+mj-lt"/>
                <a:ea typeface="+mj-ea"/>
                <a:cs typeface="+mj-cs"/>
              </a:rPr>
            </a:br>
            <a:r>
              <a:rPr lang="en-US" sz="4100">
                <a:ln w="3175" cmpd="sng">
                  <a:noFill/>
                </a:ln>
                <a:solidFill>
                  <a:srgbClr val="262626"/>
                </a:solidFill>
                <a:latin typeface="+mj-lt"/>
                <a:ea typeface="+mj-ea"/>
                <a:cs typeface="+mj-cs"/>
              </a:rPr>
              <a:t>April 2025</a:t>
            </a:r>
            <a:endParaRPr lang="en-US" sz="4100" b="1">
              <a:ln w="3175" cmpd="sng">
                <a:noFill/>
              </a:ln>
              <a:solidFill>
                <a:srgbClr val="262626"/>
              </a:solidFill>
              <a:latin typeface="+mj-lt"/>
              <a:ea typeface="+mj-ea"/>
              <a:cs typeface="+mj-cs"/>
            </a:endParaRPr>
          </a:p>
        </p:txBody>
      </p:sp>
      <p:sp>
        <p:nvSpPr>
          <p:cNvPr id="2" name="Slide Number Placeholder 1"/>
          <p:cNvSpPr>
            <a:spLocks noGrp="1"/>
          </p:cNvSpPr>
          <p:nvPr>
            <p:ph type="sldNum" sz="quarter" idx="12"/>
          </p:nvPr>
        </p:nvSpPr>
        <p:spPr>
          <a:xfrm>
            <a:off x="7765425" y="5969000"/>
            <a:ext cx="407023" cy="279400"/>
          </a:xfrm>
        </p:spPr>
        <p:txBody>
          <a:bodyPr vert="horz" lIns="91440" tIns="45720" rIns="91440" bIns="45720" rtlCol="0" anchor="ctr">
            <a:normAutofit/>
          </a:bodyPr>
          <a:lstStyle/>
          <a:p>
            <a:pPr>
              <a:spcAft>
                <a:spcPts val="600"/>
              </a:spcAft>
            </a:pPr>
            <a:fld id="{7FB58F4E-C29E-46FB-BC69-9AD7A6DF9B2A}" type="slidenum">
              <a:rPr lang="en-US" b="0" i="0" kern="1200">
                <a:solidFill>
                  <a:srgbClr val="000000"/>
                </a:solidFill>
                <a:effectLst/>
                <a:latin typeface="+mn-lt"/>
                <a:ea typeface="+mn-ea"/>
                <a:cs typeface="+mn-cs"/>
              </a:rPr>
              <a:pPr>
                <a:spcAft>
                  <a:spcPts val="600"/>
                </a:spcAft>
              </a:pPr>
              <a:t>2</a:t>
            </a:fld>
            <a:endParaRPr lang="en-US" b="0" i="0" kern="1200">
              <a:solidFill>
                <a:srgbClr val="000000"/>
              </a:solidFill>
              <a:effectLst/>
              <a:latin typeface="+mn-lt"/>
              <a:ea typeface="+mn-ea"/>
              <a:cs typeface="+mn-cs"/>
            </a:endParaRPr>
          </a:p>
        </p:txBody>
      </p:sp>
      <p:graphicFrame>
        <p:nvGraphicFramePr>
          <p:cNvPr id="30" name="Content Placeholder 2">
            <a:extLst>
              <a:ext uri="{FF2B5EF4-FFF2-40B4-BE49-F238E27FC236}">
                <a16:creationId xmlns:a16="http://schemas.microsoft.com/office/drawing/2014/main" id="{74A34103-6023-D05C-D403-D8573F25A857}"/>
              </a:ext>
            </a:extLst>
          </p:cNvPr>
          <p:cNvGraphicFramePr/>
          <p:nvPr>
            <p:extLst>
              <p:ext uri="{D42A27DB-BD31-4B8C-83A1-F6EECF244321}">
                <p14:modId xmlns:p14="http://schemas.microsoft.com/office/powerpoint/2010/main" val="178758280"/>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2146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7277BE08-56BD-9D10-B8FC-84BD29023A53}"/>
            </a:ext>
          </a:extLst>
        </p:cNvPr>
        <p:cNvGrpSpPr/>
        <p:nvPr/>
      </p:nvGrpSpPr>
      <p:grpSpPr>
        <a:xfrm>
          <a:off x="0" y="0"/>
          <a:ext cx="0" cy="0"/>
          <a:chOff x="0" y="0"/>
          <a:chExt cx="0" cy="0"/>
        </a:xfrm>
      </p:grpSpPr>
      <p:grpSp>
        <p:nvGrpSpPr>
          <p:cNvPr id="287" name="Group 286">
            <a:extLst>
              <a:ext uri="{FF2B5EF4-FFF2-40B4-BE49-F238E27FC236}">
                <a16:creationId xmlns:a16="http://schemas.microsoft.com/office/drawing/2014/main" id="{E00ED58B-CEC5-4786-807F-E4D0A90B90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88" name="Picture 287">
              <a:extLst>
                <a:ext uri="{FF2B5EF4-FFF2-40B4-BE49-F238E27FC236}">
                  <a16:creationId xmlns:a16="http://schemas.microsoft.com/office/drawing/2014/main" id="{12727E8B-B76E-44AE-BA84-72E67FFFFB3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9" name="Rectangle 288">
              <a:extLst>
                <a:ext uri="{FF2B5EF4-FFF2-40B4-BE49-F238E27FC236}">
                  <a16:creationId xmlns:a16="http://schemas.microsoft.com/office/drawing/2014/main" id="{1B4D4A5E-A361-484B-BA87-71470F0C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90" name="Picture 289">
              <a:extLst>
                <a:ext uri="{FF2B5EF4-FFF2-40B4-BE49-F238E27FC236}">
                  <a16:creationId xmlns:a16="http://schemas.microsoft.com/office/drawing/2014/main" id="{65B2E45B-3291-4196-85CD-8C21E267453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91" name="Picture 290">
              <a:extLst>
                <a:ext uri="{FF2B5EF4-FFF2-40B4-BE49-F238E27FC236}">
                  <a16:creationId xmlns:a16="http://schemas.microsoft.com/office/drawing/2014/main" id="{7845E1EB-926E-47C1-8FEA-136188263C3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93" name="Straight Connector 292">
            <a:extLst>
              <a:ext uri="{FF2B5EF4-FFF2-40B4-BE49-F238E27FC236}">
                <a16:creationId xmlns:a16="http://schemas.microsoft.com/office/drawing/2014/main" id="{FE334D75-621B-40C8-8B6E-F7444F8C0F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95" name="Rectangle 294">
            <a:extLst>
              <a:ext uri="{FF2B5EF4-FFF2-40B4-BE49-F238E27FC236}">
                <a16:creationId xmlns:a16="http://schemas.microsoft.com/office/drawing/2014/main" id="{D652EAB3-B5F2-4AA3-B954-26F38AC67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 name="Group 296">
            <a:extLst>
              <a:ext uri="{FF2B5EF4-FFF2-40B4-BE49-F238E27FC236}">
                <a16:creationId xmlns:a16="http://schemas.microsoft.com/office/drawing/2014/main" id="{BAD2BE7F-3E20-4AC6-9CFC-41A82B7E7D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98" name="Picture 297">
              <a:extLst>
                <a:ext uri="{FF2B5EF4-FFF2-40B4-BE49-F238E27FC236}">
                  <a16:creationId xmlns:a16="http://schemas.microsoft.com/office/drawing/2014/main" id="{E94A0178-54EB-4B40-B93C-A245846BFA6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9" name="Rectangle 298">
              <a:extLst>
                <a:ext uri="{FF2B5EF4-FFF2-40B4-BE49-F238E27FC236}">
                  <a16:creationId xmlns:a16="http://schemas.microsoft.com/office/drawing/2014/main" id="{13A2EFE7-A922-4226-AC11-93A972454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0" name="Picture 299">
              <a:extLst>
                <a:ext uri="{FF2B5EF4-FFF2-40B4-BE49-F238E27FC236}">
                  <a16:creationId xmlns:a16="http://schemas.microsoft.com/office/drawing/2014/main" id="{8A7A2BEF-6AFB-4298-A452-DF55BF33EED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1" name="Picture 300">
              <a:extLst>
                <a:ext uri="{FF2B5EF4-FFF2-40B4-BE49-F238E27FC236}">
                  <a16:creationId xmlns:a16="http://schemas.microsoft.com/office/drawing/2014/main" id="{AFDE7160-F7DE-40BE-8AF0-1A6CE69E6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15FC11BA-D8F8-8A3A-066A-7F78627D6488}"/>
              </a:ext>
            </a:extLst>
          </p:cNvPr>
          <p:cNvSpPr>
            <a:spLocks noGrp="1"/>
          </p:cNvSpPr>
          <p:nvPr>
            <p:ph type="title"/>
          </p:nvPr>
        </p:nvSpPr>
        <p:spPr>
          <a:xfrm>
            <a:off x="826964" y="4404852"/>
            <a:ext cx="7492258" cy="1054745"/>
          </a:xfrm>
        </p:spPr>
        <p:txBody>
          <a:bodyPr vert="horz" lIns="91440" tIns="45720" rIns="91440" bIns="45720" rtlCol="0" anchor="b">
            <a:normAutofit/>
          </a:bodyPr>
          <a:lstStyle/>
          <a:p>
            <a:pPr>
              <a:lnSpc>
                <a:spcPct val="90000"/>
              </a:lnSpc>
            </a:pPr>
            <a:r>
              <a:rPr lang="en-US" b="1" dirty="0"/>
              <a:t>Tutoring Club from Our Lady of Guadalupe School</a:t>
            </a:r>
            <a:br>
              <a:rPr lang="en-US" sz="1400" b="1" dirty="0"/>
            </a:br>
            <a:endParaRPr lang="en-US" sz="1400" i="1" kern="1200" cap="none" dirty="0">
              <a:ln w="3175" cmpd="sng">
                <a:noFill/>
              </a:ln>
              <a:solidFill>
                <a:schemeClr val="tx1">
                  <a:lumMod val="85000"/>
                  <a:lumOff val="15000"/>
                </a:schemeClr>
              </a:solidFill>
              <a:effectLst/>
              <a:latin typeface="+mj-lt"/>
              <a:ea typeface="+mj-ea"/>
              <a:cs typeface="+mj-cs"/>
            </a:endParaRPr>
          </a:p>
        </p:txBody>
      </p:sp>
      <p:sp>
        <p:nvSpPr>
          <p:cNvPr id="303" name="Rectangle 302">
            <a:extLst>
              <a:ext uri="{FF2B5EF4-FFF2-40B4-BE49-F238E27FC236}">
                <a16:creationId xmlns:a16="http://schemas.microsoft.com/office/drawing/2014/main" id="{C300DC63-2D52-4801-A37C-086809168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businesscard&#10;&#10;AI-generated content may be incorrect.">
            <a:extLst>
              <a:ext uri="{FF2B5EF4-FFF2-40B4-BE49-F238E27FC236}">
                <a16:creationId xmlns:a16="http://schemas.microsoft.com/office/drawing/2014/main" id="{B9AB41FA-4692-B94B-6D89-53B6CE348817}"/>
              </a:ext>
            </a:extLst>
          </p:cNvPr>
          <p:cNvPicPr>
            <a:picLocks noChangeAspect="1"/>
          </p:cNvPicPr>
          <p:nvPr/>
        </p:nvPicPr>
        <p:blipFill>
          <a:blip r:embed="rId7" cstate="print">
            <a:extLst>
              <a:ext uri="{28A0092B-C50C-407E-A947-70E740481C1C}">
                <a14:useLocalDpi xmlns:a14="http://schemas.microsoft.com/office/drawing/2010/main" val="0"/>
              </a:ext>
            </a:extLst>
          </a:blip>
          <a:srcRect t="1163" r="-2" b="-2"/>
          <a:stretch/>
        </p:blipFill>
        <p:spPr>
          <a:xfrm rot="5400000">
            <a:off x="970414" y="1619304"/>
            <a:ext cx="2798064" cy="2074138"/>
          </a:xfrm>
          <a:prstGeom prst="rect">
            <a:avLst/>
          </a:prstGeom>
        </p:spPr>
      </p:pic>
      <p:pic>
        <p:nvPicPr>
          <p:cNvPr id="3" name="Picture 2" descr="Text, letter&#10;&#10;AI-generated content may be incorrect.">
            <a:extLst>
              <a:ext uri="{FF2B5EF4-FFF2-40B4-BE49-F238E27FC236}">
                <a16:creationId xmlns:a16="http://schemas.microsoft.com/office/drawing/2014/main" id="{DC4E1D29-56FA-270B-C00C-20D21983AD7E}"/>
              </a:ext>
            </a:extLst>
          </p:cNvPr>
          <p:cNvPicPr>
            <a:picLocks noChangeAspect="1"/>
          </p:cNvPicPr>
          <p:nvPr/>
        </p:nvPicPr>
        <p:blipFill>
          <a:blip r:embed="rId8" cstate="print">
            <a:extLst>
              <a:ext uri="{28A0092B-C50C-407E-A947-70E740481C1C}">
                <a14:useLocalDpi xmlns:a14="http://schemas.microsoft.com/office/drawing/2010/main" val="0"/>
              </a:ext>
            </a:extLst>
          </a:blip>
          <a:srcRect t="1001" r="-2" b="-2"/>
          <a:stretch/>
        </p:blipFill>
        <p:spPr>
          <a:xfrm rot="5400000">
            <a:off x="3168614" y="1617599"/>
            <a:ext cx="2798064" cy="2077550"/>
          </a:xfrm>
          <a:prstGeom prst="rect">
            <a:avLst/>
          </a:prstGeom>
        </p:spPr>
      </p:pic>
      <p:pic>
        <p:nvPicPr>
          <p:cNvPr id="7" name="Picture 6">
            <a:extLst>
              <a:ext uri="{FF2B5EF4-FFF2-40B4-BE49-F238E27FC236}">
                <a16:creationId xmlns:a16="http://schemas.microsoft.com/office/drawing/2014/main" id="{136FEDC9-9BD7-7021-D7F2-2E9F38835CE6}"/>
              </a:ext>
            </a:extLst>
          </p:cNvPr>
          <p:cNvPicPr>
            <a:picLocks noChangeAspect="1"/>
          </p:cNvPicPr>
          <p:nvPr/>
        </p:nvPicPr>
        <p:blipFill>
          <a:blip r:embed="rId9" cstate="print">
            <a:extLst>
              <a:ext uri="{28A0092B-C50C-407E-A947-70E740481C1C}">
                <a14:useLocalDpi xmlns:a14="http://schemas.microsoft.com/office/drawing/2010/main" val="0"/>
              </a:ext>
            </a:extLst>
          </a:blip>
          <a:srcRect t="10604" r="9697" b="-3"/>
          <a:stretch/>
        </p:blipFill>
        <p:spPr>
          <a:xfrm rot="5400000">
            <a:off x="5354744" y="1617597"/>
            <a:ext cx="2798064" cy="2077551"/>
          </a:xfrm>
          <a:prstGeom prst="rect">
            <a:avLst/>
          </a:prstGeom>
        </p:spPr>
      </p:pic>
      <p:cxnSp>
        <p:nvCxnSpPr>
          <p:cNvPr id="305" name="Straight Connector 304">
            <a:extLst>
              <a:ext uri="{FF2B5EF4-FFF2-40B4-BE49-F238E27FC236}">
                <a16:creationId xmlns:a16="http://schemas.microsoft.com/office/drawing/2014/main" id="{29310625-7B00-47AC-8816-DB1D867D4C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B5A18435-E0D7-ECA6-F95D-0B85977512AF}"/>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a:spcAft>
                <a:spcPts val="600"/>
              </a:spcAft>
            </a:pPr>
            <a:fld id="{7FB58F4E-C29E-46FB-BC69-9AD7A6DF9B2A}" type="slidenum">
              <a:rPr lang="en-US" b="0" i="0" kern="1200" dirty="0">
                <a:solidFill>
                  <a:schemeClr val="tx1"/>
                </a:solidFill>
                <a:effectLst/>
                <a:latin typeface="+mn-lt"/>
                <a:ea typeface="+mn-ea"/>
                <a:cs typeface="+mn-cs"/>
              </a:rPr>
              <a:pPr>
                <a:spcAft>
                  <a:spcPts val="600"/>
                </a:spcAft>
              </a:pPr>
              <a:t>20</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9759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5B8A3A-7DA9-7A0D-CECA-EF1E9FE0FD17}"/>
              </a:ext>
            </a:extLst>
          </p:cNvPr>
          <p:cNvSpPr>
            <a:spLocks noGrp="1"/>
          </p:cNvSpPr>
          <p:nvPr>
            <p:ph type="sldNum" sz="quarter" idx="12"/>
          </p:nvPr>
        </p:nvSpPr>
        <p:spPr/>
        <p:txBody>
          <a:bodyPr/>
          <a:lstStyle/>
          <a:p>
            <a:fld id="{7FB58F4E-C29E-46FB-BC69-9AD7A6DF9B2A}" type="slidenum">
              <a:rPr lang="en-US" smtClean="0"/>
              <a:t>21</a:t>
            </a:fld>
            <a:endParaRPr lang="en-US"/>
          </a:p>
        </p:txBody>
      </p:sp>
      <p:sp>
        <p:nvSpPr>
          <p:cNvPr id="6" name="TextBox 5">
            <a:extLst>
              <a:ext uri="{FF2B5EF4-FFF2-40B4-BE49-F238E27FC236}">
                <a16:creationId xmlns:a16="http://schemas.microsoft.com/office/drawing/2014/main" id="{15E6C457-433A-318B-EEC8-8C2611A3620F}"/>
              </a:ext>
            </a:extLst>
          </p:cNvPr>
          <p:cNvSpPr txBox="1"/>
          <p:nvPr/>
        </p:nvSpPr>
        <p:spPr>
          <a:xfrm>
            <a:off x="1079499" y="1159219"/>
            <a:ext cx="6985001" cy="4801314"/>
          </a:xfrm>
          <a:prstGeom prst="rect">
            <a:avLst/>
          </a:prstGeom>
          <a:noFill/>
        </p:spPr>
        <p:txBody>
          <a:bodyPr wrap="square" rtlCol="0">
            <a:spAutoFit/>
          </a:bodyPr>
          <a:lstStyle/>
          <a:p>
            <a:r>
              <a:rPr lang="en-US" sz="1600" dirty="0"/>
              <a:t>Dear Staff,</a:t>
            </a:r>
          </a:p>
          <a:p>
            <a:endParaRPr lang="en-US" sz="1600" dirty="0"/>
          </a:p>
          <a:p>
            <a:r>
              <a:rPr lang="en-US" sz="1600" dirty="0"/>
              <a:t>My name is Denise Gordon and I volunteer one day a week at Our Lady</a:t>
            </a:r>
          </a:p>
          <a:p>
            <a:r>
              <a:rPr lang="en-US" sz="1600" dirty="0"/>
              <a:t>of Guadalupe School as a tutor.</a:t>
            </a:r>
          </a:p>
          <a:p>
            <a:endParaRPr lang="en-US" sz="1600" dirty="0"/>
          </a:p>
          <a:p>
            <a:r>
              <a:rPr lang="en-US" sz="1600" dirty="0"/>
              <a:t>Usually once the children are done working on their assignments, they earn</a:t>
            </a:r>
          </a:p>
          <a:p>
            <a:r>
              <a:rPr lang="en-US" sz="1600" dirty="0"/>
              <a:t>a piece of candy. During this time before Easter, 40 days of sacrifice known as "Lent," the students offered up their treats and earned treats instead for the dogs at your shelter! At the end of every session, the students placed a few cookies in a dog bowl. Once the bowl was filled, I placed the cookies back in the bag to mail to you to distribute. The students would love to hear if the dogs liked them!</a:t>
            </a:r>
          </a:p>
          <a:p>
            <a:endParaRPr lang="en-US" sz="1600" dirty="0"/>
          </a:p>
          <a:p>
            <a:r>
              <a:rPr lang="en-US" sz="1600" dirty="0"/>
              <a:t>We appreciate your tireless, loving care for all of God's creatures. It must</a:t>
            </a:r>
          </a:p>
          <a:p>
            <a:r>
              <a:rPr lang="en-US" sz="1600" dirty="0"/>
              <a:t>be a hard job, but very rewarding too. You take care of the needs of the animals and bring them comfort.</a:t>
            </a:r>
          </a:p>
          <a:p>
            <a:endParaRPr lang="en-US" sz="1600" dirty="0"/>
          </a:p>
          <a:p>
            <a:r>
              <a:rPr lang="en-US" sz="1600" dirty="0"/>
              <a:t>Thank you!</a:t>
            </a:r>
          </a:p>
          <a:p>
            <a:endParaRPr lang="en-US" sz="1600" dirty="0"/>
          </a:p>
          <a:p>
            <a:r>
              <a:rPr lang="en-US" sz="1600" dirty="0"/>
              <a:t>Our Lady of Guadalupe Students (the tutoring group)</a:t>
            </a:r>
          </a:p>
        </p:txBody>
      </p:sp>
    </p:spTree>
    <p:extLst>
      <p:ext uri="{BB962C8B-B14F-4D97-AF65-F5344CB8AC3E}">
        <p14:creationId xmlns:p14="http://schemas.microsoft.com/office/powerpoint/2010/main" val="1094948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319C82FB-0B6D-6633-2F2F-AC9C77649436}"/>
            </a:ext>
          </a:extLst>
        </p:cNvPr>
        <p:cNvGrpSpPr/>
        <p:nvPr/>
      </p:nvGrpSpPr>
      <p:grpSpPr>
        <a:xfrm>
          <a:off x="0" y="0"/>
          <a:ext cx="0" cy="0"/>
          <a:chOff x="0" y="0"/>
          <a:chExt cx="0" cy="0"/>
        </a:xfrm>
      </p:grpSpPr>
      <p:grpSp>
        <p:nvGrpSpPr>
          <p:cNvPr id="310" name="Group 309">
            <a:extLst>
              <a:ext uri="{FF2B5EF4-FFF2-40B4-BE49-F238E27FC236}">
                <a16:creationId xmlns:a16="http://schemas.microsoft.com/office/drawing/2014/main" id="{C63CB80B-4043-44A1-BA36-EBE3BC89C7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311" name="Picture 310">
              <a:extLst>
                <a:ext uri="{FF2B5EF4-FFF2-40B4-BE49-F238E27FC236}">
                  <a16:creationId xmlns:a16="http://schemas.microsoft.com/office/drawing/2014/main" id="{2F41E688-8FFF-4281-88F3-E224AB4EEE4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2" name="Rectangle 311">
              <a:extLst>
                <a:ext uri="{FF2B5EF4-FFF2-40B4-BE49-F238E27FC236}">
                  <a16:creationId xmlns:a16="http://schemas.microsoft.com/office/drawing/2014/main" id="{464B2FFC-730B-47D0-AFD7-BEB890CF2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3" name="Picture 312">
              <a:extLst>
                <a:ext uri="{FF2B5EF4-FFF2-40B4-BE49-F238E27FC236}">
                  <a16:creationId xmlns:a16="http://schemas.microsoft.com/office/drawing/2014/main" id="{510A73A3-4897-4277-AC99-A74B16EEADD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14" name="Picture 313">
              <a:extLst>
                <a:ext uri="{FF2B5EF4-FFF2-40B4-BE49-F238E27FC236}">
                  <a16:creationId xmlns:a16="http://schemas.microsoft.com/office/drawing/2014/main" id="{51A863DB-304F-46AC-8E28-D03DC9A7BC4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16" name="Straight Connector 315">
            <a:extLst>
              <a:ext uri="{FF2B5EF4-FFF2-40B4-BE49-F238E27FC236}">
                <a16:creationId xmlns:a16="http://schemas.microsoft.com/office/drawing/2014/main" id="{01EA9110-C355-4792-AD56-BAA4A01235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18" name="Rectangle 317">
            <a:extLst>
              <a:ext uri="{FF2B5EF4-FFF2-40B4-BE49-F238E27FC236}">
                <a16:creationId xmlns:a16="http://schemas.microsoft.com/office/drawing/2014/main" id="{01C6C421-E325-4B25-B01C-F84AB0E24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0" name="Group 319">
            <a:extLst>
              <a:ext uri="{FF2B5EF4-FFF2-40B4-BE49-F238E27FC236}">
                <a16:creationId xmlns:a16="http://schemas.microsoft.com/office/drawing/2014/main" id="{647C856A-50BB-4AC8-8748-563EC1284E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21" name="Picture 320">
              <a:extLst>
                <a:ext uri="{FF2B5EF4-FFF2-40B4-BE49-F238E27FC236}">
                  <a16:creationId xmlns:a16="http://schemas.microsoft.com/office/drawing/2014/main" id="{8EFA075B-312A-40E3-B545-74BC6659F8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2" name="Rectangle 321">
              <a:extLst>
                <a:ext uri="{FF2B5EF4-FFF2-40B4-BE49-F238E27FC236}">
                  <a16:creationId xmlns:a16="http://schemas.microsoft.com/office/drawing/2014/main" id="{F3BB61EA-6C4E-41B0-A57F-E9E110E73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23" name="Picture 322">
              <a:extLst>
                <a:ext uri="{FF2B5EF4-FFF2-40B4-BE49-F238E27FC236}">
                  <a16:creationId xmlns:a16="http://schemas.microsoft.com/office/drawing/2014/main" id="{5CD2659D-D807-425C-91A6-D5154D5B60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4" name="Picture 323">
              <a:extLst>
                <a:ext uri="{FF2B5EF4-FFF2-40B4-BE49-F238E27FC236}">
                  <a16:creationId xmlns:a16="http://schemas.microsoft.com/office/drawing/2014/main" id="{C7AC0350-8D66-4960-8B3B-5933E7CC126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4C25C255-60F7-CC57-16E6-6BBBD51A1D7E}"/>
              </a:ext>
            </a:extLst>
          </p:cNvPr>
          <p:cNvSpPr>
            <a:spLocks noGrp="1"/>
          </p:cNvSpPr>
          <p:nvPr>
            <p:ph type="title"/>
          </p:nvPr>
        </p:nvSpPr>
        <p:spPr>
          <a:xfrm>
            <a:off x="6009967" y="1041401"/>
            <a:ext cx="2309255" cy="2345264"/>
          </a:xfrm>
        </p:spPr>
        <p:txBody>
          <a:bodyPr vert="horz" lIns="91440" tIns="45720" rIns="91440" bIns="45720" rtlCol="0" anchor="b">
            <a:normAutofit/>
          </a:bodyPr>
          <a:lstStyle/>
          <a:p>
            <a:pPr>
              <a:lnSpc>
                <a:spcPct val="90000"/>
              </a:lnSpc>
            </a:pPr>
            <a:r>
              <a:rPr lang="en-US" sz="2600" b="1" kern="1200" cap="none" dirty="0">
                <a:ln w="3175" cmpd="sng">
                  <a:noFill/>
                </a:ln>
                <a:solidFill>
                  <a:schemeClr val="tx1">
                    <a:lumMod val="85000"/>
                    <a:lumOff val="15000"/>
                  </a:schemeClr>
                </a:solidFill>
                <a:effectLst/>
                <a:latin typeface="+mj-lt"/>
                <a:ea typeface="+mj-ea"/>
                <a:cs typeface="+mj-cs"/>
              </a:rPr>
              <a:t>Foster &amp;</a:t>
            </a:r>
            <a:br>
              <a:rPr lang="en-US" sz="2600" b="1" kern="1200" cap="none" dirty="0">
                <a:ln w="3175" cmpd="sng">
                  <a:noFill/>
                </a:ln>
                <a:solidFill>
                  <a:schemeClr val="tx1">
                    <a:lumMod val="85000"/>
                    <a:lumOff val="15000"/>
                  </a:schemeClr>
                </a:solidFill>
                <a:effectLst/>
                <a:latin typeface="+mj-lt"/>
                <a:ea typeface="+mj-ea"/>
                <a:cs typeface="+mj-cs"/>
              </a:rPr>
            </a:br>
            <a:r>
              <a:rPr lang="en-US" sz="2600" b="1" dirty="0"/>
              <a:t>Volunteer Open House</a:t>
            </a:r>
            <a:br>
              <a:rPr lang="en-US" sz="2600" b="1" dirty="0"/>
            </a:br>
            <a:br>
              <a:rPr lang="en-US" sz="2600" b="1" dirty="0"/>
            </a:br>
            <a:r>
              <a:rPr lang="en-US" sz="2600" b="1" i="1" dirty="0"/>
              <a:t>April 5th</a:t>
            </a:r>
            <a:endParaRPr lang="en-US" sz="2600" i="1" kern="1200" cap="none" dirty="0">
              <a:ln w="3175" cmpd="sng">
                <a:noFill/>
              </a:ln>
              <a:solidFill>
                <a:schemeClr val="tx1">
                  <a:lumMod val="85000"/>
                  <a:lumOff val="15000"/>
                </a:schemeClr>
              </a:solidFill>
              <a:effectLst/>
            </a:endParaRPr>
          </a:p>
        </p:txBody>
      </p:sp>
      <p:sp>
        <p:nvSpPr>
          <p:cNvPr id="326" name="Rectangle 325">
            <a:extLst>
              <a:ext uri="{FF2B5EF4-FFF2-40B4-BE49-F238E27FC236}">
                <a16:creationId xmlns:a16="http://schemas.microsoft.com/office/drawing/2014/main" id="{DB763ED9-D4CA-4565-A990-DF28082D6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4824097" cy="470509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ag of candy&#10;&#10;AI-generated content may be incorrect.">
            <a:extLst>
              <a:ext uri="{FF2B5EF4-FFF2-40B4-BE49-F238E27FC236}">
                <a16:creationId xmlns:a16="http://schemas.microsoft.com/office/drawing/2014/main" id="{F7D946C9-5C39-5DFB-FC07-EA232645661D}"/>
              </a:ext>
            </a:extLst>
          </p:cNvPr>
          <p:cNvPicPr>
            <a:picLocks noChangeAspect="1"/>
          </p:cNvPicPr>
          <p:nvPr/>
        </p:nvPicPr>
        <p:blipFill>
          <a:blip r:embed="rId7" cstate="print">
            <a:extLst>
              <a:ext uri="{28A0092B-C50C-407E-A947-70E740481C1C}">
                <a14:useLocalDpi xmlns:a14="http://schemas.microsoft.com/office/drawing/2010/main" val="0"/>
              </a:ext>
            </a:extLst>
          </a:blip>
          <a:srcRect r="1" b="1988"/>
          <a:stretch/>
        </p:blipFill>
        <p:spPr>
          <a:xfrm>
            <a:off x="1016169" y="1371600"/>
            <a:ext cx="1294483" cy="1691691"/>
          </a:xfrm>
          <a:prstGeom prst="rect">
            <a:avLst/>
          </a:prstGeom>
        </p:spPr>
      </p:pic>
      <p:pic>
        <p:nvPicPr>
          <p:cNvPr id="6" name="Picture 5" descr="A picture containing table, indoor&#10;&#10;AI-generated content may be incorrect.">
            <a:extLst>
              <a:ext uri="{FF2B5EF4-FFF2-40B4-BE49-F238E27FC236}">
                <a16:creationId xmlns:a16="http://schemas.microsoft.com/office/drawing/2014/main" id="{32FF843B-986C-2167-44A3-E21CA885DDAA}"/>
              </a:ext>
            </a:extLst>
          </p:cNvPr>
          <p:cNvPicPr>
            <a:picLocks noChangeAspect="1"/>
          </p:cNvPicPr>
          <p:nvPr/>
        </p:nvPicPr>
        <p:blipFill>
          <a:blip r:embed="rId8" cstate="print">
            <a:extLst>
              <a:ext uri="{28A0092B-C50C-407E-A947-70E740481C1C}">
                <a14:useLocalDpi xmlns:a14="http://schemas.microsoft.com/office/drawing/2010/main" val="0"/>
              </a:ext>
            </a:extLst>
          </a:blip>
          <a:srcRect r="2" b="1348"/>
          <a:stretch/>
        </p:blipFill>
        <p:spPr>
          <a:xfrm>
            <a:off x="2425643" y="1371600"/>
            <a:ext cx="1286070" cy="1691691"/>
          </a:xfrm>
          <a:prstGeom prst="rect">
            <a:avLst/>
          </a:prstGeom>
        </p:spPr>
      </p:pic>
      <p:pic>
        <p:nvPicPr>
          <p:cNvPr id="14" name="Picture 13" descr="Diagram, text&#10;&#10;AI-generated content may be incorrect.">
            <a:extLst>
              <a:ext uri="{FF2B5EF4-FFF2-40B4-BE49-F238E27FC236}">
                <a16:creationId xmlns:a16="http://schemas.microsoft.com/office/drawing/2014/main" id="{E22B7314-481E-E75A-0416-693D6B12AA1A}"/>
              </a:ext>
            </a:extLst>
          </p:cNvPr>
          <p:cNvPicPr>
            <a:picLocks noChangeAspect="1"/>
          </p:cNvPicPr>
          <p:nvPr/>
        </p:nvPicPr>
        <p:blipFill>
          <a:blip r:embed="rId9" cstate="print">
            <a:extLst>
              <a:ext uri="{28A0092B-C50C-407E-A947-70E740481C1C}">
                <a14:useLocalDpi xmlns:a14="http://schemas.microsoft.com/office/drawing/2010/main" val="0"/>
              </a:ext>
            </a:extLst>
          </a:blip>
          <a:srcRect r="-2162" b="-14280"/>
          <a:stretch/>
        </p:blipFill>
        <p:spPr>
          <a:xfrm>
            <a:off x="1027387" y="3178335"/>
            <a:ext cx="2746697" cy="2573241"/>
          </a:xfrm>
          <a:prstGeom prst="rect">
            <a:avLst/>
          </a:prstGeom>
        </p:spPr>
      </p:pic>
      <p:pic>
        <p:nvPicPr>
          <p:cNvPr id="10" name="Picture 9" descr="A picture containing text, table, indoor&#10;&#10;AI-generated content may be incorrect.">
            <a:extLst>
              <a:ext uri="{FF2B5EF4-FFF2-40B4-BE49-F238E27FC236}">
                <a16:creationId xmlns:a16="http://schemas.microsoft.com/office/drawing/2014/main" id="{7C9A59FF-5AE7-ADB8-5CA1-94A1A642D7D7}"/>
              </a:ext>
            </a:extLst>
          </p:cNvPr>
          <p:cNvPicPr>
            <a:picLocks noChangeAspect="1"/>
          </p:cNvPicPr>
          <p:nvPr/>
        </p:nvPicPr>
        <p:blipFill>
          <a:blip r:embed="rId10" cstate="print">
            <a:extLst>
              <a:ext uri="{28A0092B-C50C-407E-A947-70E740481C1C}">
                <a14:useLocalDpi xmlns:a14="http://schemas.microsoft.com/office/drawing/2010/main" val="0"/>
              </a:ext>
            </a:extLst>
          </a:blip>
          <a:srcRect l="25827" r="20482" b="1"/>
          <a:stretch/>
        </p:blipFill>
        <p:spPr>
          <a:xfrm>
            <a:off x="3826704" y="1371601"/>
            <a:ext cx="1659696" cy="4121571"/>
          </a:xfrm>
          <a:prstGeom prst="rect">
            <a:avLst/>
          </a:prstGeom>
        </p:spPr>
      </p:pic>
      <p:cxnSp>
        <p:nvCxnSpPr>
          <p:cNvPr id="328" name="Straight Connector 327">
            <a:extLst>
              <a:ext uri="{FF2B5EF4-FFF2-40B4-BE49-F238E27FC236}">
                <a16:creationId xmlns:a16="http://schemas.microsoft.com/office/drawing/2014/main" id="{8C5093AD-F3E0-407E-BF0B-03FE3AE097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9573" y="3509772"/>
            <a:ext cx="2306233" cy="12359"/>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0C0EEAAB-84A3-F2AC-7AF5-47EEE94E33BC}"/>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a:spcAft>
                <a:spcPts val="600"/>
              </a:spcAft>
            </a:pPr>
            <a:fld id="{7FB58F4E-C29E-46FB-BC69-9AD7A6DF9B2A}" type="slidenum">
              <a:rPr lang="en-US" b="0" i="0" kern="1200" dirty="0">
                <a:solidFill>
                  <a:schemeClr val="tx1"/>
                </a:solidFill>
                <a:effectLst/>
                <a:latin typeface="+mn-lt"/>
                <a:ea typeface="+mn-ea"/>
                <a:cs typeface="+mn-cs"/>
              </a:rPr>
              <a:pPr>
                <a:spcAft>
                  <a:spcPts val="600"/>
                </a:spcAft>
              </a:pPr>
              <a:t>22</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4322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82A0ED9-1A15-A3D2-83AF-E71C1BB68BB5}"/>
            </a:ext>
          </a:extLst>
        </p:cNvPr>
        <p:cNvGrpSpPr/>
        <p:nvPr/>
      </p:nvGrpSpPr>
      <p:grpSpPr>
        <a:xfrm>
          <a:off x="0" y="0"/>
          <a:ext cx="0" cy="0"/>
          <a:chOff x="0" y="0"/>
          <a:chExt cx="0" cy="0"/>
        </a:xfrm>
      </p:grpSpPr>
      <p:grpSp>
        <p:nvGrpSpPr>
          <p:cNvPr id="264" name="Group 263">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65" name="Picture 264">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6" name="Rectangle 265">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67" name="Picture 266">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68" name="Picture 267">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70" name="Straight Connector 269">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72" name="Rectangle 271">
            <a:extLst>
              <a:ext uri="{FF2B5EF4-FFF2-40B4-BE49-F238E27FC236}">
                <a16:creationId xmlns:a16="http://schemas.microsoft.com/office/drawing/2014/main" id="{9F1F6E2E-E2E7-4689-9E5D-51F37CB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4" name="Group 273">
            <a:extLst>
              <a:ext uri="{FF2B5EF4-FFF2-40B4-BE49-F238E27FC236}">
                <a16:creationId xmlns:a16="http://schemas.microsoft.com/office/drawing/2014/main" id="{BB728A18-FF26-43E9-AF31-9608EBA3D5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72471" cy="6856214"/>
            <a:chOff x="-15736" y="0"/>
            <a:chExt cx="12229962" cy="6856214"/>
          </a:xfrm>
        </p:grpSpPr>
        <p:pic>
          <p:nvPicPr>
            <p:cNvPr id="275" name="Picture 274">
              <a:extLst>
                <a:ext uri="{FF2B5EF4-FFF2-40B4-BE49-F238E27FC236}">
                  <a16:creationId xmlns:a16="http://schemas.microsoft.com/office/drawing/2014/main" id="{D418D479-7A49-4E09-A270-87C36ABE505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6" name="Rectangle 275">
              <a:extLst>
                <a:ext uri="{FF2B5EF4-FFF2-40B4-BE49-F238E27FC236}">
                  <a16:creationId xmlns:a16="http://schemas.microsoft.com/office/drawing/2014/main" id="{F55AC523-B142-409D-BB68-747EDDCE6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77" name="Picture 276">
              <a:extLst>
                <a:ext uri="{FF2B5EF4-FFF2-40B4-BE49-F238E27FC236}">
                  <a16:creationId xmlns:a16="http://schemas.microsoft.com/office/drawing/2014/main" id="{98FD6A06-A68E-49C5-8F1D-8945DD8C00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78" name="Picture 277">
              <a:extLst>
                <a:ext uri="{FF2B5EF4-FFF2-40B4-BE49-F238E27FC236}">
                  <a16:creationId xmlns:a16="http://schemas.microsoft.com/office/drawing/2014/main" id="{A6794A3D-A7E9-4DC9-98E4-02104E24AC3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6C6FD0FA-081E-8F7C-403D-B23B7101B5D3}"/>
              </a:ext>
            </a:extLst>
          </p:cNvPr>
          <p:cNvSpPr>
            <a:spLocks noGrp="1"/>
          </p:cNvSpPr>
          <p:nvPr>
            <p:ph type="title"/>
          </p:nvPr>
        </p:nvSpPr>
        <p:spPr>
          <a:xfrm>
            <a:off x="4915327" y="1041401"/>
            <a:ext cx="3403895" cy="2345264"/>
          </a:xfrm>
        </p:spPr>
        <p:txBody>
          <a:bodyPr vert="horz" lIns="91440" tIns="45720" rIns="91440" bIns="45720" rtlCol="0" anchor="b">
            <a:normAutofit fontScale="90000"/>
          </a:bodyPr>
          <a:lstStyle/>
          <a:p>
            <a:pPr>
              <a:lnSpc>
                <a:spcPct val="90000"/>
              </a:lnSpc>
            </a:pPr>
            <a:r>
              <a:rPr lang="en-US" sz="2800" b="1" dirty="0"/>
              <a:t>Girl Scout Troop #8160</a:t>
            </a:r>
            <a:br>
              <a:rPr lang="en-US" sz="2800" b="1" dirty="0"/>
            </a:br>
            <a:br>
              <a:rPr lang="en-US" sz="2800" b="1" dirty="0"/>
            </a:br>
            <a:r>
              <a:rPr lang="en-US" sz="2800" dirty="0"/>
              <a:t>Blanket Donation</a:t>
            </a:r>
            <a:br>
              <a:rPr lang="en-US" sz="2800" b="1" dirty="0"/>
            </a:br>
            <a:br>
              <a:rPr lang="en-US" sz="2800" b="1" dirty="0"/>
            </a:br>
            <a:r>
              <a:rPr lang="en-US" sz="2800" b="1" i="1" dirty="0"/>
              <a:t>Thursday, April 17th</a:t>
            </a:r>
            <a:endParaRPr lang="en-US" sz="1800" i="1" dirty="0"/>
          </a:p>
        </p:txBody>
      </p:sp>
      <p:sp>
        <p:nvSpPr>
          <p:cNvPr id="280" name="Rectangle 279">
            <a:extLst>
              <a:ext uri="{FF2B5EF4-FFF2-40B4-BE49-F238E27FC236}">
                <a16:creationId xmlns:a16="http://schemas.microsoft.com/office/drawing/2014/main" id="{7731DD8B-7A0A-47A0-BF6B-EBB4F970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373237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635EF43-6F74-9011-A58B-BCFEBA122840}"/>
              </a:ext>
            </a:extLst>
          </p:cNvPr>
          <p:cNvPicPr>
            <a:picLocks noChangeAspect="1"/>
          </p:cNvPicPr>
          <p:nvPr/>
        </p:nvPicPr>
        <p:blipFill>
          <a:blip r:embed="rId7" cstate="print">
            <a:extLst>
              <a:ext uri="{28A0092B-C50C-407E-A947-70E740481C1C}">
                <a14:useLocalDpi xmlns:a14="http://schemas.microsoft.com/office/drawing/2010/main" val="0"/>
              </a:ext>
            </a:extLst>
          </a:blip>
          <a:srcRect r="11268" b="-3"/>
          <a:stretch/>
        </p:blipFill>
        <p:spPr>
          <a:xfrm rot="5400000">
            <a:off x="760969" y="1708751"/>
            <a:ext cx="3858780" cy="3261694"/>
          </a:xfrm>
          <a:prstGeom prst="rect">
            <a:avLst/>
          </a:prstGeom>
        </p:spPr>
      </p:pic>
      <p:cxnSp>
        <p:nvCxnSpPr>
          <p:cNvPr id="282" name="Straight Connector 281">
            <a:extLst>
              <a:ext uri="{FF2B5EF4-FFF2-40B4-BE49-F238E27FC236}">
                <a16:creationId xmlns:a16="http://schemas.microsoft.com/office/drawing/2014/main" id="{10A370BF-9768-4FA0-8887-C3777F3A9C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5327" y="3522131"/>
            <a:ext cx="3390479"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6E1AFE7C-EDC9-6946-2E2C-D72230682B67}"/>
              </a:ext>
            </a:extLst>
          </p:cNvPr>
          <p:cNvSpPr>
            <a:spLocks noGrp="1"/>
          </p:cNvSpPr>
          <p:nvPr>
            <p:ph type="sldNum" sz="quarter" idx="12"/>
          </p:nvPr>
        </p:nvSpPr>
        <p:spPr>
          <a:xfrm>
            <a:off x="7763256" y="5971032"/>
            <a:ext cx="413375" cy="279400"/>
          </a:xfrm>
        </p:spPr>
        <p:txBody>
          <a:bodyPr vert="horz" lIns="91440" tIns="45720" rIns="91440" bIns="45720" rtlCol="0" anchor="ctr">
            <a:normAutofit/>
          </a:bodyPr>
          <a:lstStyle/>
          <a:p>
            <a:pPr defTabSz="914400">
              <a:spcAft>
                <a:spcPts val="600"/>
              </a:spcAft>
            </a:pPr>
            <a:fld id="{7FB58F4E-C29E-46FB-BC69-9AD7A6DF9B2A}" type="slidenum">
              <a:rPr lang="en-US"/>
              <a:pPr defTabSz="914400">
                <a:spcAft>
                  <a:spcPts val="600"/>
                </a:spcAft>
              </a:pPr>
              <a:t>23</a:t>
            </a:fld>
            <a:endParaRPr lang="en-US"/>
          </a:p>
        </p:txBody>
      </p:sp>
    </p:spTree>
    <p:extLst>
      <p:ext uri="{BB962C8B-B14F-4D97-AF65-F5344CB8AC3E}">
        <p14:creationId xmlns:p14="http://schemas.microsoft.com/office/powerpoint/2010/main" val="416808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C60074B-D433-C05A-5287-CE50FB4422E0}"/>
            </a:ext>
          </a:extLst>
        </p:cNvPr>
        <p:cNvGrpSpPr/>
        <p:nvPr/>
      </p:nvGrpSpPr>
      <p:grpSpPr>
        <a:xfrm>
          <a:off x="0" y="0"/>
          <a:ext cx="0" cy="0"/>
          <a:chOff x="0" y="0"/>
          <a:chExt cx="0" cy="0"/>
        </a:xfrm>
      </p:grpSpPr>
      <p:grpSp>
        <p:nvGrpSpPr>
          <p:cNvPr id="241" name="Group 240">
            <a:extLst>
              <a:ext uri="{FF2B5EF4-FFF2-40B4-BE49-F238E27FC236}">
                <a16:creationId xmlns:a16="http://schemas.microsoft.com/office/drawing/2014/main" id="{B99C5CFC-075D-4F3F-9F9F-661FE5402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42" name="Picture 241">
              <a:extLst>
                <a:ext uri="{FF2B5EF4-FFF2-40B4-BE49-F238E27FC236}">
                  <a16:creationId xmlns:a16="http://schemas.microsoft.com/office/drawing/2014/main" id="{DC8D7C43-09CE-4135-B728-76800AC3509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3" name="Rectangle 242">
              <a:extLst>
                <a:ext uri="{FF2B5EF4-FFF2-40B4-BE49-F238E27FC236}">
                  <a16:creationId xmlns:a16="http://schemas.microsoft.com/office/drawing/2014/main" id="{1EF55059-E28F-4AFA-9147-69F50C4E6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44" name="Picture 243">
              <a:extLst>
                <a:ext uri="{FF2B5EF4-FFF2-40B4-BE49-F238E27FC236}">
                  <a16:creationId xmlns:a16="http://schemas.microsoft.com/office/drawing/2014/main" id="{E583B832-AA89-4082-98A3-E5AA78763C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45" name="Picture 244">
              <a:extLst>
                <a:ext uri="{FF2B5EF4-FFF2-40B4-BE49-F238E27FC236}">
                  <a16:creationId xmlns:a16="http://schemas.microsoft.com/office/drawing/2014/main" id="{E591C4AB-3C35-4B64-BB09-94D736BD494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47" name="Straight Connector 246">
            <a:extLst>
              <a:ext uri="{FF2B5EF4-FFF2-40B4-BE49-F238E27FC236}">
                <a16:creationId xmlns:a16="http://schemas.microsoft.com/office/drawing/2014/main" id="{CEED47D7-3B89-48AD-96EB-9331E99785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49" name="Rectangle 248">
            <a:extLst>
              <a:ext uri="{FF2B5EF4-FFF2-40B4-BE49-F238E27FC236}">
                <a16:creationId xmlns:a16="http://schemas.microsoft.com/office/drawing/2014/main" id="{C4CD94BE-B5E9-4FD2-B7BF-ADEAA4AD5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a16="http://schemas.microsoft.com/office/drawing/2014/main" id="{53F797C0-9E77-4D54-9033-133CED8BE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52" name="Picture 251">
              <a:extLst>
                <a:ext uri="{FF2B5EF4-FFF2-40B4-BE49-F238E27FC236}">
                  <a16:creationId xmlns:a16="http://schemas.microsoft.com/office/drawing/2014/main" id="{CB6995E2-FF6F-4B77-A236-84472C3E47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3" name="Rectangle 252">
              <a:extLst>
                <a:ext uri="{FF2B5EF4-FFF2-40B4-BE49-F238E27FC236}">
                  <a16:creationId xmlns:a16="http://schemas.microsoft.com/office/drawing/2014/main" id="{AE378FF0-36DB-4F5B-9ECA-DAF8CAB85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54" name="Picture 253">
              <a:extLst>
                <a:ext uri="{FF2B5EF4-FFF2-40B4-BE49-F238E27FC236}">
                  <a16:creationId xmlns:a16="http://schemas.microsoft.com/office/drawing/2014/main" id="{B7689A92-B6A6-4345-A356-4440DCD214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5" name="Picture 254">
              <a:extLst>
                <a:ext uri="{FF2B5EF4-FFF2-40B4-BE49-F238E27FC236}">
                  <a16:creationId xmlns:a16="http://schemas.microsoft.com/office/drawing/2014/main" id="{1AB217AD-CA94-4088-AD60-3D194D8A8DD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E67B820A-583F-8259-193F-1A2E7391B828}"/>
              </a:ext>
            </a:extLst>
          </p:cNvPr>
          <p:cNvSpPr>
            <a:spLocks noGrp="1"/>
          </p:cNvSpPr>
          <p:nvPr>
            <p:ph type="title"/>
          </p:nvPr>
        </p:nvSpPr>
        <p:spPr>
          <a:xfrm>
            <a:off x="4915327" y="1041401"/>
            <a:ext cx="3403895" cy="2345264"/>
          </a:xfrm>
        </p:spPr>
        <p:txBody>
          <a:bodyPr vert="horz" lIns="91440" tIns="45720" rIns="91440" bIns="45720" rtlCol="0" anchor="b">
            <a:normAutofit/>
          </a:bodyPr>
          <a:lstStyle/>
          <a:p>
            <a:pPr>
              <a:lnSpc>
                <a:spcPct val="90000"/>
              </a:lnSpc>
            </a:pPr>
            <a:r>
              <a:rPr lang="en-US" sz="2600" b="1" dirty="0"/>
              <a:t>Ollivier Middle School</a:t>
            </a:r>
            <a:br>
              <a:rPr lang="en-US" sz="2600" b="1" dirty="0"/>
            </a:br>
            <a:br>
              <a:rPr lang="en-US" sz="2600" b="1" dirty="0"/>
            </a:br>
            <a:r>
              <a:rPr lang="en-US" sz="2800" dirty="0"/>
              <a:t>Career Day &amp; Resource Fair!</a:t>
            </a:r>
            <a:br>
              <a:rPr lang="en-US" sz="2600" b="1" dirty="0"/>
            </a:br>
            <a:br>
              <a:rPr lang="en-US" sz="2600" b="1" dirty="0"/>
            </a:br>
            <a:r>
              <a:rPr lang="en-US" sz="2600" b="1" i="1" dirty="0"/>
              <a:t>Friday, April 25th</a:t>
            </a:r>
            <a:endParaRPr lang="en-US" sz="2600" i="1" kern="1200" cap="none" dirty="0">
              <a:ln w="3175" cmpd="sng">
                <a:noFill/>
              </a:ln>
              <a:solidFill>
                <a:schemeClr val="tx1">
                  <a:lumMod val="85000"/>
                  <a:lumOff val="15000"/>
                </a:schemeClr>
              </a:solidFill>
              <a:effectLst/>
            </a:endParaRPr>
          </a:p>
        </p:txBody>
      </p:sp>
      <p:sp>
        <p:nvSpPr>
          <p:cNvPr id="257" name="Rectangle 256">
            <a:extLst>
              <a:ext uri="{FF2B5EF4-FFF2-40B4-BE49-F238E27FC236}">
                <a16:creationId xmlns:a16="http://schemas.microsoft.com/office/drawing/2014/main" id="{6EC0612C-9753-4FAA-BF48-94EEA5196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3732370" cy="4659376"/>
          </a:xfrm>
          <a:prstGeom prst="rect">
            <a:avLst/>
          </a:prstGeom>
          <a:solidFill>
            <a:schemeClr val="bg2"/>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9883D686-51D4-4D82-B4D6-3E3CED47B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1254051"/>
            <a:ext cx="1881489" cy="2094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dog sitting on the ground in front of a crowd of people&#10;&#10;AI-generated content may be incorrect.">
            <a:extLst>
              <a:ext uri="{FF2B5EF4-FFF2-40B4-BE49-F238E27FC236}">
                <a16:creationId xmlns:a16="http://schemas.microsoft.com/office/drawing/2014/main" id="{65E8B607-0F12-7E70-A9FE-818FBAFEFCB7}"/>
              </a:ext>
            </a:extLst>
          </p:cNvPr>
          <p:cNvPicPr>
            <a:picLocks noChangeAspect="1"/>
          </p:cNvPicPr>
          <p:nvPr/>
        </p:nvPicPr>
        <p:blipFill>
          <a:blip r:embed="rId7" cstate="print">
            <a:extLst>
              <a:ext uri="{28A0092B-C50C-407E-A947-70E740481C1C}">
                <a14:useLocalDpi xmlns:a14="http://schemas.microsoft.com/office/drawing/2010/main" val="0"/>
              </a:ext>
            </a:extLst>
          </a:blip>
          <a:srcRect l="14371" t="13728" r="14363" b="19174"/>
          <a:stretch/>
        </p:blipFill>
        <p:spPr>
          <a:xfrm>
            <a:off x="1215678" y="1406769"/>
            <a:ext cx="1556906" cy="1954494"/>
          </a:xfrm>
          <a:prstGeom prst="rect">
            <a:avLst/>
          </a:prstGeom>
        </p:spPr>
      </p:pic>
      <p:sp>
        <p:nvSpPr>
          <p:cNvPr id="261" name="Rectangle 260">
            <a:extLst>
              <a:ext uri="{FF2B5EF4-FFF2-40B4-BE49-F238E27FC236}">
                <a16:creationId xmlns:a16="http://schemas.microsoft.com/office/drawing/2014/main" id="{1F4AB5FE-A16F-49EF-AF72-9DE6BC751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6897" y="1249898"/>
            <a:ext cx="1503182" cy="1950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wo men with a dog&#10;&#10;AI-generated content may be incorrect.">
            <a:extLst>
              <a:ext uri="{FF2B5EF4-FFF2-40B4-BE49-F238E27FC236}">
                <a16:creationId xmlns:a16="http://schemas.microsoft.com/office/drawing/2014/main" id="{8F3BDB71-4AB7-8CF0-03F3-A449805B7193}"/>
              </a:ext>
            </a:extLst>
          </p:cNvPr>
          <p:cNvPicPr>
            <a:picLocks noChangeAspect="1"/>
          </p:cNvPicPr>
          <p:nvPr/>
        </p:nvPicPr>
        <p:blipFill>
          <a:blip r:embed="rId8" cstate="print">
            <a:extLst>
              <a:ext uri="{28A0092B-C50C-407E-A947-70E740481C1C}">
                <a14:useLocalDpi xmlns:a14="http://schemas.microsoft.com/office/drawing/2010/main" val="0"/>
              </a:ext>
            </a:extLst>
          </a:blip>
          <a:srcRect l="14925" t="21396" r="14491" b="8020"/>
          <a:stretch/>
        </p:blipFill>
        <p:spPr>
          <a:xfrm>
            <a:off x="3086446" y="1406769"/>
            <a:ext cx="1191426" cy="1588568"/>
          </a:xfrm>
          <a:prstGeom prst="rect">
            <a:avLst/>
          </a:prstGeom>
        </p:spPr>
      </p:pic>
      <p:sp>
        <p:nvSpPr>
          <p:cNvPr id="263" name="Rectangle 262">
            <a:extLst>
              <a:ext uri="{FF2B5EF4-FFF2-40B4-BE49-F238E27FC236}">
                <a16:creationId xmlns:a16="http://schemas.microsoft.com/office/drawing/2014/main" id="{C4EC6FE8-0D38-46C3-BEA8-5409BB6BF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3509434"/>
            <a:ext cx="1881489" cy="2086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C1FF5605-2588-4AE0-AE1B-1CA15D395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2518" y="3336711"/>
            <a:ext cx="1497561" cy="2259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grass&#10;&#10;AI-generated content may be incorrect.">
            <a:extLst>
              <a:ext uri="{FF2B5EF4-FFF2-40B4-BE49-F238E27FC236}">
                <a16:creationId xmlns:a16="http://schemas.microsoft.com/office/drawing/2014/main" id="{8FBC44B3-7FE0-61DD-ADD3-B4BE2F2C0693}"/>
              </a:ext>
            </a:extLst>
          </p:cNvPr>
          <p:cNvPicPr>
            <a:picLocks noChangeAspect="1"/>
          </p:cNvPicPr>
          <p:nvPr/>
        </p:nvPicPr>
        <p:blipFill>
          <a:blip r:embed="rId9" cstate="print">
            <a:extLst>
              <a:ext uri="{28A0092B-C50C-407E-A947-70E740481C1C}">
                <a14:useLocalDpi xmlns:a14="http://schemas.microsoft.com/office/drawing/2010/main" val="0"/>
              </a:ext>
            </a:extLst>
          </a:blip>
          <a:srcRect l="15240" t="15240"/>
          <a:stretch/>
        </p:blipFill>
        <p:spPr>
          <a:xfrm>
            <a:off x="3054420" y="3639107"/>
            <a:ext cx="1255478" cy="1673970"/>
          </a:xfrm>
          <a:prstGeom prst="rect">
            <a:avLst/>
          </a:prstGeom>
        </p:spPr>
      </p:pic>
      <p:cxnSp>
        <p:nvCxnSpPr>
          <p:cNvPr id="267" name="Straight Connector 266">
            <a:extLst>
              <a:ext uri="{FF2B5EF4-FFF2-40B4-BE49-F238E27FC236}">
                <a16:creationId xmlns:a16="http://schemas.microsoft.com/office/drawing/2014/main" id="{C5E3F90A-E469-415A-83A0-559336DB7B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5327" y="3522131"/>
            <a:ext cx="3390479" cy="0"/>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Picture 13" descr="Text&#10;&#10;AI-generated content may be incorrect.">
            <a:extLst>
              <a:ext uri="{FF2B5EF4-FFF2-40B4-BE49-F238E27FC236}">
                <a16:creationId xmlns:a16="http://schemas.microsoft.com/office/drawing/2014/main" id="{CAB60823-B02D-A81C-209A-61F4D64434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6024" y="3679249"/>
            <a:ext cx="1349605" cy="1747063"/>
          </a:xfrm>
          <a:prstGeom prst="rect">
            <a:avLst/>
          </a:prstGeom>
        </p:spPr>
      </p:pic>
      <p:sp>
        <p:nvSpPr>
          <p:cNvPr id="4" name="Slide Number Placeholder 3">
            <a:extLst>
              <a:ext uri="{FF2B5EF4-FFF2-40B4-BE49-F238E27FC236}">
                <a16:creationId xmlns:a16="http://schemas.microsoft.com/office/drawing/2014/main" id="{528035AE-610C-F1AF-8B72-D3B3F9A608D1}"/>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a:spcAft>
                <a:spcPts val="600"/>
              </a:spcAft>
            </a:pPr>
            <a:fld id="{7FB58F4E-C29E-46FB-BC69-9AD7A6DF9B2A}" type="slidenum">
              <a:rPr lang="en-US" b="0" i="0" kern="1200" dirty="0">
                <a:solidFill>
                  <a:schemeClr val="tx1"/>
                </a:solidFill>
                <a:effectLst/>
                <a:latin typeface="+mn-lt"/>
                <a:ea typeface="+mn-ea"/>
                <a:cs typeface="+mn-cs"/>
              </a:rPr>
              <a:pPr>
                <a:spcAft>
                  <a:spcPts val="600"/>
                </a:spcAft>
              </a:pPr>
              <a:t>24</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2703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54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B2E5C4D-F47B-4E07-B698-1357BE7C3C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7382" y="666795"/>
            <a:ext cx="7149230" cy="5524405"/>
          </a:xfrm>
          <a:prstGeom prst="rect">
            <a:avLst/>
          </a:prstGeom>
        </p:spPr>
      </p:pic>
      <p:sp>
        <p:nvSpPr>
          <p:cNvPr id="11" name="Rectangle 10">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4360BF"/>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C3DA0450-5887-4281-8FA4-510C47B98274}"/>
              </a:ext>
            </a:extLst>
          </p:cNvPr>
          <p:cNvSpPr>
            <a:spLocks noGrp="1"/>
          </p:cNvSpPr>
          <p:nvPr>
            <p:ph type="sldNum" sz="quarter" idx="12"/>
          </p:nvPr>
        </p:nvSpPr>
        <p:spPr>
          <a:xfrm>
            <a:off x="7765425" y="6198410"/>
            <a:ext cx="407023" cy="279400"/>
          </a:xfrm>
        </p:spPr>
        <p:txBody>
          <a:bodyPr>
            <a:normAutofit/>
          </a:bodyPr>
          <a:lstStyle/>
          <a:p>
            <a:pPr>
              <a:spcAft>
                <a:spcPts val="600"/>
              </a:spcAft>
            </a:pPr>
            <a:fld id="{7FB58F4E-C29E-46FB-BC69-9AD7A6DF9B2A}" type="slidenum">
              <a:rPr lang="en-US">
                <a:solidFill>
                  <a:schemeClr val="tx2">
                    <a:lumMod val="75000"/>
                    <a:lumOff val="25000"/>
                  </a:schemeClr>
                </a:solidFill>
              </a:rPr>
              <a:pPr>
                <a:spcAft>
                  <a:spcPts val="600"/>
                </a:spcAft>
              </a:pPr>
              <a:t>25</a:t>
            </a:fld>
            <a:endParaRPr lang="en-US">
              <a:solidFill>
                <a:schemeClr val="tx2">
                  <a:lumMod val="75000"/>
                  <a:lumOff val="25000"/>
                </a:schemeClr>
              </a:solidFill>
            </a:endParaRPr>
          </a:p>
        </p:txBody>
      </p:sp>
    </p:spTree>
    <p:extLst>
      <p:ext uri="{BB962C8B-B14F-4D97-AF65-F5344CB8AC3E}">
        <p14:creationId xmlns:p14="http://schemas.microsoft.com/office/powerpoint/2010/main" val="1495545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E3928EA-13E5-B646-68FD-C97A8D48860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3DFCFCA-6387-A372-399C-F147300B4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54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888192-D552-C9E4-C2FF-D87CD644B3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7382" y="666795"/>
            <a:ext cx="7149230" cy="5524405"/>
          </a:xfrm>
          <a:prstGeom prst="rect">
            <a:avLst/>
          </a:prstGeom>
        </p:spPr>
      </p:pic>
      <p:sp>
        <p:nvSpPr>
          <p:cNvPr id="11" name="Rectangle 10">
            <a:extLst>
              <a:ext uri="{FF2B5EF4-FFF2-40B4-BE49-F238E27FC236}">
                <a16:creationId xmlns:a16="http://schemas.microsoft.com/office/drawing/2014/main" id="{A19D8055-C0D3-8BEC-EF1D-48BC8D2C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4360BF"/>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D14C8574-2FE2-814E-D150-070D9DCDAB84}"/>
              </a:ext>
            </a:extLst>
          </p:cNvPr>
          <p:cNvSpPr>
            <a:spLocks noGrp="1"/>
          </p:cNvSpPr>
          <p:nvPr>
            <p:ph type="sldNum" sz="quarter" idx="12"/>
          </p:nvPr>
        </p:nvSpPr>
        <p:spPr>
          <a:xfrm>
            <a:off x="7765425" y="6198410"/>
            <a:ext cx="407023" cy="279400"/>
          </a:xfrm>
        </p:spPr>
        <p:txBody>
          <a:bodyPr>
            <a:normAutofit/>
          </a:bodyPr>
          <a:lstStyle/>
          <a:p>
            <a:pPr>
              <a:spcAft>
                <a:spcPts val="600"/>
              </a:spcAft>
            </a:pPr>
            <a:fld id="{7FB58F4E-C29E-46FB-BC69-9AD7A6DF9B2A}" type="slidenum">
              <a:rPr lang="en-US">
                <a:solidFill>
                  <a:schemeClr val="tx2">
                    <a:lumMod val="75000"/>
                    <a:lumOff val="25000"/>
                  </a:schemeClr>
                </a:solidFill>
              </a:rPr>
              <a:pPr>
                <a:spcAft>
                  <a:spcPts val="600"/>
                </a:spcAft>
              </a:pPr>
              <a:t>26</a:t>
            </a:fld>
            <a:endParaRPr lang="en-US">
              <a:solidFill>
                <a:schemeClr val="tx2">
                  <a:lumMod val="75000"/>
                  <a:lumOff val="25000"/>
                </a:schemeClr>
              </a:solidFill>
            </a:endParaRPr>
          </a:p>
        </p:txBody>
      </p:sp>
    </p:spTree>
    <p:extLst>
      <p:ext uri="{BB962C8B-B14F-4D97-AF65-F5344CB8AC3E}">
        <p14:creationId xmlns:p14="http://schemas.microsoft.com/office/powerpoint/2010/main" val="318322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2B1445EA-5747-3C23-DAEE-FE85A608A96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F8B0803-8C07-5BB0-A402-8653D123F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54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221CFD-C34A-B7F6-28BF-610DE664F5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7382" y="666795"/>
            <a:ext cx="7149230" cy="5524405"/>
          </a:xfrm>
          <a:prstGeom prst="rect">
            <a:avLst/>
          </a:prstGeom>
        </p:spPr>
      </p:pic>
      <p:sp>
        <p:nvSpPr>
          <p:cNvPr id="11" name="Rectangle 10">
            <a:extLst>
              <a:ext uri="{FF2B5EF4-FFF2-40B4-BE49-F238E27FC236}">
                <a16:creationId xmlns:a16="http://schemas.microsoft.com/office/drawing/2014/main" id="{201DBBC7-8024-6BB6-67FC-0A61C872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4360BF"/>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7FADD4B0-E44C-71E1-BEE2-6BF7420D43D7}"/>
              </a:ext>
            </a:extLst>
          </p:cNvPr>
          <p:cNvSpPr>
            <a:spLocks noGrp="1"/>
          </p:cNvSpPr>
          <p:nvPr>
            <p:ph type="sldNum" sz="quarter" idx="12"/>
          </p:nvPr>
        </p:nvSpPr>
        <p:spPr>
          <a:xfrm>
            <a:off x="7765425" y="6198410"/>
            <a:ext cx="407023" cy="279400"/>
          </a:xfrm>
        </p:spPr>
        <p:txBody>
          <a:bodyPr>
            <a:normAutofit/>
          </a:bodyPr>
          <a:lstStyle/>
          <a:p>
            <a:pPr>
              <a:spcAft>
                <a:spcPts val="600"/>
              </a:spcAft>
            </a:pPr>
            <a:fld id="{7FB58F4E-C29E-46FB-BC69-9AD7A6DF9B2A}" type="slidenum">
              <a:rPr lang="en-US">
                <a:solidFill>
                  <a:schemeClr val="tx2">
                    <a:lumMod val="75000"/>
                    <a:lumOff val="25000"/>
                  </a:schemeClr>
                </a:solidFill>
              </a:rPr>
              <a:pPr>
                <a:spcAft>
                  <a:spcPts val="600"/>
                </a:spcAft>
              </a:pPr>
              <a:t>27</a:t>
            </a:fld>
            <a:endParaRPr lang="en-US">
              <a:solidFill>
                <a:schemeClr val="tx2">
                  <a:lumMod val="75000"/>
                  <a:lumOff val="25000"/>
                </a:schemeClr>
              </a:solidFill>
            </a:endParaRPr>
          </a:p>
        </p:txBody>
      </p:sp>
    </p:spTree>
    <p:extLst>
      <p:ext uri="{BB962C8B-B14F-4D97-AF65-F5344CB8AC3E}">
        <p14:creationId xmlns:p14="http://schemas.microsoft.com/office/powerpoint/2010/main" val="3713101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5B83020-B223-247B-9501-37FC8E0AF8F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34B97FA-885E-AA4B-AD11-52BDD0097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54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D6AE5E1-E314-2218-0CAC-5D1EAC48ED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7382" y="666795"/>
            <a:ext cx="7149230" cy="5524405"/>
          </a:xfrm>
          <a:prstGeom prst="rect">
            <a:avLst/>
          </a:prstGeom>
        </p:spPr>
      </p:pic>
      <p:sp>
        <p:nvSpPr>
          <p:cNvPr id="11" name="Rectangle 10">
            <a:extLst>
              <a:ext uri="{FF2B5EF4-FFF2-40B4-BE49-F238E27FC236}">
                <a16:creationId xmlns:a16="http://schemas.microsoft.com/office/drawing/2014/main" id="{5DFCC8FA-7DB5-943C-78D4-9BE3CE7D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458" y="350556"/>
            <a:ext cx="8657084" cy="6156888"/>
          </a:xfrm>
          <a:prstGeom prst="rect">
            <a:avLst/>
          </a:prstGeom>
          <a:noFill/>
          <a:ln w="25400" cap="flat">
            <a:solidFill>
              <a:srgbClr val="4360BF"/>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E6D7679F-2D2D-B953-F403-B4AD9FEC3220}"/>
              </a:ext>
            </a:extLst>
          </p:cNvPr>
          <p:cNvSpPr>
            <a:spLocks noGrp="1"/>
          </p:cNvSpPr>
          <p:nvPr>
            <p:ph type="sldNum" sz="quarter" idx="12"/>
          </p:nvPr>
        </p:nvSpPr>
        <p:spPr>
          <a:xfrm>
            <a:off x="7765425" y="6198410"/>
            <a:ext cx="407023" cy="279400"/>
          </a:xfrm>
        </p:spPr>
        <p:txBody>
          <a:bodyPr>
            <a:normAutofit/>
          </a:bodyPr>
          <a:lstStyle/>
          <a:p>
            <a:pPr>
              <a:spcAft>
                <a:spcPts val="600"/>
              </a:spcAft>
            </a:pPr>
            <a:fld id="{7FB58F4E-C29E-46FB-BC69-9AD7A6DF9B2A}" type="slidenum">
              <a:rPr lang="en-US">
                <a:solidFill>
                  <a:schemeClr val="tx2">
                    <a:lumMod val="75000"/>
                    <a:lumOff val="25000"/>
                  </a:schemeClr>
                </a:solidFill>
              </a:rPr>
              <a:pPr>
                <a:spcAft>
                  <a:spcPts val="600"/>
                </a:spcAft>
              </a:pPr>
              <a:t>28</a:t>
            </a:fld>
            <a:endParaRPr lang="en-US">
              <a:solidFill>
                <a:schemeClr val="tx2">
                  <a:lumMod val="75000"/>
                  <a:lumOff val="25000"/>
                </a:schemeClr>
              </a:solidFill>
            </a:endParaRPr>
          </a:p>
        </p:txBody>
      </p:sp>
    </p:spTree>
    <p:extLst>
      <p:ext uri="{BB962C8B-B14F-4D97-AF65-F5344CB8AC3E}">
        <p14:creationId xmlns:p14="http://schemas.microsoft.com/office/powerpoint/2010/main" val="2093205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0C15B4-27A7-9E32-88FD-E04C6D4D00B1}"/>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E52E8EF5-E5E2-DF04-8789-EF1546AE5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48185FF-BCB8-F560-DEFB-B559735CD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4219530-63C8-A035-91EB-52D933EFE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TextBox 16">
            <a:extLst>
              <a:ext uri="{FF2B5EF4-FFF2-40B4-BE49-F238E27FC236}">
                <a16:creationId xmlns:a16="http://schemas.microsoft.com/office/drawing/2014/main" id="{1F8E29F5-2494-8CEC-5C7B-05E527552311}"/>
              </a:ext>
            </a:extLst>
          </p:cNvPr>
          <p:cNvSpPr txBox="1"/>
          <p:nvPr/>
        </p:nvSpPr>
        <p:spPr>
          <a:xfrm>
            <a:off x="561515" y="1076492"/>
            <a:ext cx="2366010" cy="2221523"/>
          </a:xfrm>
          <a:prstGeom prst="rect">
            <a:avLst/>
          </a:prstGeom>
        </p:spPr>
        <p:txBody>
          <a:bodyPr vert="horz" lIns="91440" tIns="45720" rIns="91440" bIns="45720" rtlCol="0" anchor="ctr">
            <a:normAutofit/>
          </a:bodyPr>
          <a:lstStyle/>
          <a:p>
            <a:pPr algn="ctr">
              <a:spcBef>
                <a:spcPct val="0"/>
              </a:spcBef>
              <a:spcAft>
                <a:spcPts val="600"/>
              </a:spcAft>
            </a:pPr>
            <a:r>
              <a:rPr lang="en-US" sz="2800" b="1" dirty="0">
                <a:ln w="3175" cmpd="sng">
                  <a:noFill/>
                </a:ln>
                <a:solidFill>
                  <a:srgbClr val="262626"/>
                </a:solidFill>
                <a:latin typeface="+mj-lt"/>
                <a:ea typeface="+mj-ea"/>
                <a:cs typeface="+mj-cs"/>
              </a:rPr>
              <a:t>Vaccinations:</a:t>
            </a:r>
          </a:p>
          <a:p>
            <a:pPr algn="ctr">
              <a:spcBef>
                <a:spcPct val="0"/>
              </a:spcBef>
              <a:spcAft>
                <a:spcPts val="600"/>
              </a:spcAft>
            </a:pPr>
            <a:r>
              <a:rPr lang="en-US" sz="2800" dirty="0">
                <a:ln w="3175" cmpd="sng">
                  <a:noFill/>
                </a:ln>
                <a:solidFill>
                  <a:srgbClr val="262626"/>
                </a:solidFill>
                <a:latin typeface="+mj-lt"/>
                <a:ea typeface="+mj-ea"/>
                <a:cs typeface="+mj-cs"/>
              </a:rPr>
              <a:t>April 2025</a:t>
            </a:r>
          </a:p>
        </p:txBody>
      </p:sp>
      <p:sp useBgFill="1">
        <p:nvSpPr>
          <p:cNvPr id="40" name="Rectangle 39">
            <a:extLst>
              <a:ext uri="{FF2B5EF4-FFF2-40B4-BE49-F238E27FC236}">
                <a16:creationId xmlns:a16="http://schemas.microsoft.com/office/drawing/2014/main" id="{583013C8-FD5E-E3EA-A47F-1D1806835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A17DEC3-9472-0292-8613-796DEEC2787E}"/>
              </a:ext>
            </a:extLst>
          </p:cNvPr>
          <p:cNvSpPr>
            <a:spLocks noGrp="1"/>
          </p:cNvSpPr>
          <p:nvPr>
            <p:ph type="sldNum" sz="quarter" idx="12"/>
          </p:nvPr>
        </p:nvSpPr>
        <p:spPr>
          <a:xfrm>
            <a:off x="8287222" y="6379383"/>
            <a:ext cx="407023" cy="279400"/>
          </a:xfrm>
        </p:spPr>
        <p:txBody>
          <a:bodyPr vert="horz" lIns="91440" tIns="45720" rIns="91440" bIns="45720" rtlCol="0" anchor="ctr">
            <a:normAutofit/>
          </a:bodyPr>
          <a:lstStyle/>
          <a:p>
            <a:pPr>
              <a:spcAft>
                <a:spcPts val="600"/>
              </a:spcAft>
            </a:pPr>
            <a:fld id="{7FB58F4E-C29E-46FB-BC69-9AD7A6DF9B2A}" type="slidenum">
              <a:rPr lang="en-US" b="0" i="0" kern="1200" smtClean="0">
                <a:solidFill>
                  <a:schemeClr val="tx1"/>
                </a:solidFill>
                <a:effectLst/>
                <a:latin typeface="+mn-lt"/>
                <a:ea typeface="+mn-ea"/>
                <a:cs typeface="+mn-cs"/>
              </a:rPr>
              <a:pPr>
                <a:spcAft>
                  <a:spcPts val="600"/>
                </a:spcAft>
              </a:pPr>
              <a:t>3</a:t>
            </a:fld>
            <a:endParaRPr lang="en-US" b="0" i="0" kern="1200" dirty="0">
              <a:solidFill>
                <a:schemeClr val="tx1"/>
              </a:solidFill>
              <a:effectLst/>
              <a:latin typeface="+mn-lt"/>
              <a:ea typeface="+mn-ea"/>
              <a:cs typeface="+mn-cs"/>
            </a:endParaRPr>
          </a:p>
        </p:txBody>
      </p:sp>
      <p:graphicFrame>
        <p:nvGraphicFramePr>
          <p:cNvPr id="30" name="Content Placeholder 2">
            <a:extLst>
              <a:ext uri="{FF2B5EF4-FFF2-40B4-BE49-F238E27FC236}">
                <a16:creationId xmlns:a16="http://schemas.microsoft.com/office/drawing/2014/main" id="{10684B73-FF42-4AEE-6552-1B252C7662F8}"/>
              </a:ext>
            </a:extLst>
          </p:cNvPr>
          <p:cNvGraphicFramePr/>
          <p:nvPr/>
        </p:nvGraphicFramePr>
        <p:xfrm>
          <a:off x="4102554" y="804670"/>
          <a:ext cx="4435656"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52E76C31-EC62-8285-4582-89921F58A089}"/>
              </a:ext>
            </a:extLst>
          </p:cNvPr>
          <p:cNvPicPr>
            <a:picLocks noChangeAspect="1"/>
          </p:cNvPicPr>
          <p:nvPr/>
        </p:nvPicPr>
        <p:blipFill>
          <a:blip r:embed="rId8"/>
          <a:stretch>
            <a:fillRect/>
          </a:stretch>
        </p:blipFill>
        <p:spPr>
          <a:xfrm>
            <a:off x="681950" y="3428998"/>
            <a:ext cx="2203585" cy="2307566"/>
          </a:xfrm>
          <a:prstGeom prst="rect">
            <a:avLst/>
          </a:prstGeom>
        </p:spPr>
      </p:pic>
    </p:spTree>
    <p:extLst>
      <p:ext uri="{BB962C8B-B14F-4D97-AF65-F5344CB8AC3E}">
        <p14:creationId xmlns:p14="http://schemas.microsoft.com/office/powerpoint/2010/main" val="3199629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44691FA-9794-43F6-9686-51BC71A66707}"/>
              </a:ext>
            </a:extLst>
          </p:cNvPr>
          <p:cNvSpPr>
            <a:spLocks noGrp="1"/>
          </p:cNvSpPr>
          <p:nvPr>
            <p:ph type="title"/>
          </p:nvPr>
        </p:nvSpPr>
        <p:spPr>
          <a:xfrm>
            <a:off x="791699" y="1055077"/>
            <a:ext cx="1899682" cy="4794578"/>
          </a:xfrm>
        </p:spPr>
        <p:txBody>
          <a:bodyPr>
            <a:normAutofit/>
          </a:bodyPr>
          <a:lstStyle/>
          <a:p>
            <a:pPr>
              <a:lnSpc>
                <a:spcPct val="90000"/>
              </a:lnSpc>
            </a:pPr>
            <a:r>
              <a:rPr lang="en-US" sz="2500" b="1">
                <a:solidFill>
                  <a:srgbClr val="262626"/>
                </a:solidFill>
              </a:rPr>
              <a:t>April 2025</a:t>
            </a:r>
            <a:br>
              <a:rPr lang="en-US" sz="2500">
                <a:solidFill>
                  <a:srgbClr val="262626"/>
                </a:solidFill>
              </a:rPr>
            </a:br>
            <a:br>
              <a:rPr lang="en-US" sz="2500">
                <a:solidFill>
                  <a:srgbClr val="262626"/>
                </a:solidFill>
              </a:rPr>
            </a:br>
            <a:r>
              <a:rPr lang="en-US" sz="2500">
                <a:solidFill>
                  <a:srgbClr val="262626"/>
                </a:solidFill>
              </a:rPr>
              <a:t>Spay/Neuter Program:</a:t>
            </a:r>
            <a:br>
              <a:rPr lang="en-US" sz="2500">
                <a:solidFill>
                  <a:srgbClr val="262626"/>
                </a:solidFill>
              </a:rPr>
            </a:br>
            <a:br>
              <a:rPr lang="en-US" sz="2500">
                <a:solidFill>
                  <a:srgbClr val="262626"/>
                </a:solidFill>
              </a:rPr>
            </a:br>
            <a:r>
              <a:rPr lang="en-US" sz="2500" b="1">
                <a:solidFill>
                  <a:srgbClr val="262626"/>
                </a:solidFill>
              </a:rPr>
              <a:t>401 Animals Altered</a:t>
            </a:r>
            <a:endParaRPr lang="en-US" sz="2500" b="1" dirty="0">
              <a:solidFill>
                <a:srgbClr val="262626"/>
              </a:solidFill>
            </a:endParaRPr>
          </a:p>
        </p:txBody>
      </p:sp>
      <p:sp useBgFill="1">
        <p:nvSpPr>
          <p:cNvPr id="39" name="Rectangle 38">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D77D163-88AA-4082-8D4F-40CF74EB4DCE}"/>
              </a:ext>
            </a:extLst>
          </p:cNvPr>
          <p:cNvSpPr>
            <a:spLocks noGrp="1"/>
          </p:cNvSpPr>
          <p:nvPr>
            <p:ph type="sldNum" sz="quarter" idx="12"/>
          </p:nvPr>
        </p:nvSpPr>
        <p:spPr>
          <a:xfrm>
            <a:off x="8287222" y="6379383"/>
            <a:ext cx="407023" cy="279400"/>
          </a:xfrm>
        </p:spPr>
        <p:txBody>
          <a:bodyPr>
            <a:normAutofit/>
          </a:bodyPr>
          <a:lstStyle/>
          <a:p>
            <a:pPr>
              <a:spcAft>
                <a:spcPts val="600"/>
              </a:spcAft>
            </a:pPr>
            <a:fld id="{7FB58F4E-C29E-46FB-BC69-9AD7A6DF9B2A}" type="slidenum">
              <a:rPr lang="en-US" smtClean="0"/>
              <a:pPr>
                <a:spcAft>
                  <a:spcPts val="600"/>
                </a:spcAft>
              </a:pPr>
              <a:t>4</a:t>
            </a:fld>
            <a:endParaRPr lang="en-US"/>
          </a:p>
        </p:txBody>
      </p:sp>
      <p:graphicFrame>
        <p:nvGraphicFramePr>
          <p:cNvPr id="19" name="Content Placeholder 2">
            <a:extLst>
              <a:ext uri="{FF2B5EF4-FFF2-40B4-BE49-F238E27FC236}">
                <a16:creationId xmlns:a16="http://schemas.microsoft.com/office/drawing/2014/main" id="{3F1EBA5B-64F8-8772-D2E7-230E758583D0}"/>
              </a:ext>
            </a:extLst>
          </p:cNvPr>
          <p:cNvGraphicFramePr>
            <a:graphicFrameLocks noGrp="1"/>
          </p:cNvGraphicFramePr>
          <p:nvPr>
            <p:ph idx="1"/>
            <p:extLst>
              <p:ext uri="{D42A27DB-BD31-4B8C-83A1-F6EECF244321}">
                <p14:modId xmlns:p14="http://schemas.microsoft.com/office/powerpoint/2010/main" val="2969590992"/>
              </p:ext>
            </p:extLst>
          </p:nvPr>
        </p:nvGraphicFramePr>
        <p:xfrm>
          <a:off x="4102554" y="804670"/>
          <a:ext cx="4435656"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335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D75FD42-C156-41A4-B68A-6C71A47E7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D704A7BF-21E3-4BDF-9BE8-BEC32066EF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grpSp>
        <p:nvGrpSpPr>
          <p:cNvPr id="39" name="Group 38">
            <a:extLst>
              <a:ext uri="{FF2B5EF4-FFF2-40B4-BE49-F238E27FC236}">
                <a16:creationId xmlns:a16="http://schemas.microsoft.com/office/drawing/2014/main" id="{50180162-DDE5-43C8-B0DC-645F4CA9DD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40" name="Rounded Rectangle 21">
              <a:extLst>
                <a:ext uri="{FF2B5EF4-FFF2-40B4-BE49-F238E27FC236}">
                  <a16:creationId xmlns:a16="http://schemas.microsoft.com/office/drawing/2014/main" id="{16C9EE30-D91E-4DE1-8EEC-6A3AD1DD0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 name="Picture 40">
              <a:extLst>
                <a:ext uri="{FF2B5EF4-FFF2-40B4-BE49-F238E27FC236}">
                  <a16:creationId xmlns:a16="http://schemas.microsoft.com/office/drawing/2014/main" id="{A8E1E1CD-6653-4129-A465-3CFB3A1CC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2" name="Rounded Rectangle 27">
              <a:extLst>
                <a:ext uri="{FF2B5EF4-FFF2-40B4-BE49-F238E27FC236}">
                  <a16:creationId xmlns:a16="http://schemas.microsoft.com/office/drawing/2014/main" id="{5424F715-2587-4418-AB8A-9B4218F3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3" name="Picture 42">
              <a:extLst>
                <a:ext uri="{FF2B5EF4-FFF2-40B4-BE49-F238E27FC236}">
                  <a16:creationId xmlns:a16="http://schemas.microsoft.com/office/drawing/2014/main" id="{1F8A0F16-00E1-4B0A-9B6E-8906A111B6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lide Number Placeholder 1">
            <a:extLst>
              <a:ext uri="{FF2B5EF4-FFF2-40B4-BE49-F238E27FC236}">
                <a16:creationId xmlns:a16="http://schemas.microsoft.com/office/drawing/2014/main" id="{C3DA0450-5887-4281-8FA4-510C47B98274}"/>
              </a:ext>
            </a:extLst>
          </p:cNvPr>
          <p:cNvSpPr>
            <a:spLocks noGrp="1"/>
          </p:cNvSpPr>
          <p:nvPr>
            <p:ph type="sldNum" sz="quarter" idx="12"/>
          </p:nvPr>
        </p:nvSpPr>
        <p:spPr>
          <a:xfrm>
            <a:off x="7765425" y="6479627"/>
            <a:ext cx="407023" cy="279400"/>
          </a:xfrm>
        </p:spPr>
        <p:txBody>
          <a:bodyPr>
            <a:normAutofit/>
          </a:bodyPr>
          <a:lstStyle/>
          <a:p>
            <a:pPr>
              <a:spcAft>
                <a:spcPts val="600"/>
              </a:spcAft>
            </a:pPr>
            <a:fld id="{7FB58F4E-C29E-46FB-BC69-9AD7A6DF9B2A}" type="slidenum">
              <a:rPr lang="en-US">
                <a:solidFill>
                  <a:srgbClr val="595959"/>
                </a:solidFill>
              </a:rPr>
              <a:pPr>
                <a:spcAft>
                  <a:spcPts val="600"/>
                </a:spcAft>
              </a:pPr>
              <a:t>5</a:t>
            </a:fld>
            <a:endParaRPr lang="en-US">
              <a:solidFill>
                <a:srgbClr val="595959"/>
              </a:solidFill>
            </a:endParaRPr>
          </a:p>
        </p:txBody>
      </p:sp>
      <p:pic>
        <p:nvPicPr>
          <p:cNvPr id="5" name="Picture 4" descr="A screenshot of a computer&#10;&#10;AI-generated content may be incorrect.">
            <a:extLst>
              <a:ext uri="{FF2B5EF4-FFF2-40B4-BE49-F238E27FC236}">
                <a16:creationId xmlns:a16="http://schemas.microsoft.com/office/drawing/2014/main" id="{E5C6CBA9-C4A5-3542-B33E-CB615B6A880E}"/>
              </a:ext>
            </a:extLst>
          </p:cNvPr>
          <p:cNvPicPr>
            <a:picLocks noChangeAspect="1"/>
          </p:cNvPicPr>
          <p:nvPr/>
        </p:nvPicPr>
        <p:blipFill>
          <a:blip r:embed="rId5" cstate="print">
            <a:extLst>
              <a:ext uri="{28A0092B-C50C-407E-A947-70E740481C1C}">
                <a14:useLocalDpi xmlns:a14="http://schemas.microsoft.com/office/drawing/2010/main" val="0"/>
              </a:ext>
            </a:extLst>
          </a:blip>
          <a:srcRect l="1859" t="5560" r="2446" b="2691"/>
          <a:stretch/>
        </p:blipFill>
        <p:spPr>
          <a:xfrm rot="10800000">
            <a:off x="650095" y="533400"/>
            <a:ext cx="7892400" cy="5847254"/>
          </a:xfrm>
          <a:prstGeom prst="rect">
            <a:avLst/>
          </a:prstGeom>
        </p:spPr>
      </p:pic>
    </p:spTree>
    <p:extLst>
      <p:ext uri="{BB962C8B-B14F-4D97-AF65-F5344CB8AC3E}">
        <p14:creationId xmlns:p14="http://schemas.microsoft.com/office/powerpoint/2010/main" val="4257013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3C08141C-08B6-8BD1-266D-40D0B2501CBF}"/>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D75FD42-C156-41A4-B68A-6C71A47E7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D704A7BF-21E3-4BDF-9BE8-BEC32066EF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pic>
        <p:nvPicPr>
          <p:cNvPr id="4" name="Picture 3">
            <a:extLst>
              <a:ext uri="{FF2B5EF4-FFF2-40B4-BE49-F238E27FC236}">
                <a16:creationId xmlns:a16="http://schemas.microsoft.com/office/drawing/2014/main" id="{DB4CAB2B-2F71-AE0B-F7BE-BEA6CA661914}"/>
              </a:ext>
            </a:extLst>
          </p:cNvPr>
          <p:cNvPicPr>
            <a:picLocks noChangeAspect="1"/>
          </p:cNvPicPr>
          <p:nvPr/>
        </p:nvPicPr>
        <p:blipFill>
          <a:blip r:embed="rId4" cstate="print">
            <a:extLst>
              <a:ext uri="{28A0092B-C50C-407E-A947-70E740481C1C}">
                <a14:useLocalDpi xmlns:a14="http://schemas.microsoft.com/office/drawing/2010/main" val="0"/>
              </a:ext>
            </a:extLst>
          </a:blip>
          <a:srcRect t="5938" b="5938"/>
          <a:stretch/>
        </p:blipFill>
        <p:spPr>
          <a:xfrm rot="10800000">
            <a:off x="471025" y="673313"/>
            <a:ext cx="8175963" cy="5567463"/>
          </a:xfrm>
          <a:prstGeom prst="rect">
            <a:avLst/>
          </a:prstGeom>
        </p:spPr>
      </p:pic>
      <p:grpSp>
        <p:nvGrpSpPr>
          <p:cNvPr id="39" name="Group 38">
            <a:extLst>
              <a:ext uri="{FF2B5EF4-FFF2-40B4-BE49-F238E27FC236}">
                <a16:creationId xmlns:a16="http://schemas.microsoft.com/office/drawing/2014/main" id="{50180162-DDE5-43C8-B0DC-645F4CA9DD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40" name="Rounded Rectangle 21">
              <a:extLst>
                <a:ext uri="{FF2B5EF4-FFF2-40B4-BE49-F238E27FC236}">
                  <a16:creationId xmlns:a16="http://schemas.microsoft.com/office/drawing/2014/main" id="{16C9EE30-D91E-4DE1-8EEC-6A3AD1DD0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 name="Picture 40">
              <a:extLst>
                <a:ext uri="{FF2B5EF4-FFF2-40B4-BE49-F238E27FC236}">
                  <a16:creationId xmlns:a16="http://schemas.microsoft.com/office/drawing/2014/main" id="{A8E1E1CD-6653-4129-A465-3CFB3A1CC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2" name="Rounded Rectangle 27">
              <a:extLst>
                <a:ext uri="{FF2B5EF4-FFF2-40B4-BE49-F238E27FC236}">
                  <a16:creationId xmlns:a16="http://schemas.microsoft.com/office/drawing/2014/main" id="{5424F715-2587-4418-AB8A-9B4218F3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3" name="Picture 42">
              <a:extLst>
                <a:ext uri="{FF2B5EF4-FFF2-40B4-BE49-F238E27FC236}">
                  <a16:creationId xmlns:a16="http://schemas.microsoft.com/office/drawing/2014/main" id="{1F8A0F16-00E1-4B0A-9B6E-8906A111B6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lide Number Placeholder 1">
            <a:extLst>
              <a:ext uri="{FF2B5EF4-FFF2-40B4-BE49-F238E27FC236}">
                <a16:creationId xmlns:a16="http://schemas.microsoft.com/office/drawing/2014/main" id="{DBA6D57D-F83B-58A6-9CDE-29E81B31E731}"/>
              </a:ext>
            </a:extLst>
          </p:cNvPr>
          <p:cNvSpPr>
            <a:spLocks noGrp="1"/>
          </p:cNvSpPr>
          <p:nvPr>
            <p:ph type="sldNum" sz="quarter" idx="12"/>
          </p:nvPr>
        </p:nvSpPr>
        <p:spPr>
          <a:xfrm>
            <a:off x="7765425" y="6479627"/>
            <a:ext cx="407023" cy="279400"/>
          </a:xfrm>
        </p:spPr>
        <p:txBody>
          <a:bodyPr>
            <a:normAutofit/>
          </a:bodyPr>
          <a:lstStyle/>
          <a:p>
            <a:pPr>
              <a:spcAft>
                <a:spcPts val="600"/>
              </a:spcAft>
            </a:pPr>
            <a:fld id="{7FB58F4E-C29E-46FB-BC69-9AD7A6DF9B2A}" type="slidenum">
              <a:rPr lang="en-US">
                <a:solidFill>
                  <a:srgbClr val="595959"/>
                </a:solidFill>
              </a:rPr>
              <a:pPr>
                <a:spcAft>
                  <a:spcPts val="600"/>
                </a:spcAft>
              </a:pPr>
              <a:t>6</a:t>
            </a:fld>
            <a:endParaRPr lang="en-US">
              <a:solidFill>
                <a:srgbClr val="595959"/>
              </a:solidFill>
            </a:endParaRPr>
          </a:p>
        </p:txBody>
      </p:sp>
    </p:spTree>
    <p:extLst>
      <p:ext uri="{BB962C8B-B14F-4D97-AF65-F5344CB8AC3E}">
        <p14:creationId xmlns:p14="http://schemas.microsoft.com/office/powerpoint/2010/main" val="1558836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7576E5-E7DB-46C7-B0D9-A0AB187873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3" name="Picture 12">
              <a:extLst>
                <a:ext uri="{FF2B5EF4-FFF2-40B4-BE49-F238E27FC236}">
                  <a16:creationId xmlns:a16="http://schemas.microsoft.com/office/drawing/2014/main" id="{A2C244BC-AB19-460B-9A7B-5BAFE9DEAB0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C2D7728D-2CB0-4ADE-B6BF-4BA8ED772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A3E0EDB8-8162-4D16-9521-52415777B0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27060CB3-C139-4548-A73F-74689C9292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8" name="Rectangle 17">
            <a:extLst>
              <a:ext uri="{FF2B5EF4-FFF2-40B4-BE49-F238E27FC236}">
                <a16:creationId xmlns:a16="http://schemas.microsoft.com/office/drawing/2014/main" id="{4434DCA8-BC57-40AE-94D7-754460957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C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93A23A1-FB7B-4C57-8240-0B6015C11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sp>
        <p:nvSpPr>
          <p:cNvPr id="27" name="Rectangle 26">
            <a:extLst>
              <a:ext uri="{FF2B5EF4-FFF2-40B4-BE49-F238E27FC236}">
                <a16:creationId xmlns:a16="http://schemas.microsoft.com/office/drawing/2014/main" id="{D43CA6E1-DE85-4998-B1CA-2B617EDF6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 y="671208"/>
            <a:ext cx="8203287" cy="5551283"/>
          </a:xfrm>
          <a:prstGeom prst="rect">
            <a:avLst/>
          </a:prstGeom>
          <a:noFill/>
          <a:ln w="22225" cap="flat">
            <a:solidFill>
              <a:srgbClr val="FAB039"/>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AD162A3C-D7A8-4B2A-94B1-73192CBC57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21888" y="3174136"/>
            <a:ext cx="582930" cy="606425"/>
          </a:xfrm>
          <a:prstGeom prst="rect">
            <a:avLst/>
          </a:prstGeom>
        </p:spPr>
      </p:pic>
      <p:pic>
        <p:nvPicPr>
          <p:cNvPr id="7" name="Picture 6" descr="A dog wearing a hat&#10;&#10;AI-generated content may be incorrect.">
            <a:extLst>
              <a:ext uri="{FF2B5EF4-FFF2-40B4-BE49-F238E27FC236}">
                <a16:creationId xmlns:a16="http://schemas.microsoft.com/office/drawing/2014/main" id="{FCCA3909-559C-0ACB-09DE-2C0F0471E2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3582" y="733825"/>
            <a:ext cx="4310850" cy="5388564"/>
          </a:xfrm>
          <a:prstGeom prst="rect">
            <a:avLst/>
          </a:prstGeom>
        </p:spPr>
      </p:pic>
      <p:pic>
        <p:nvPicPr>
          <p:cNvPr id="26" name="Picture 25">
            <a:extLst>
              <a:ext uri="{FF2B5EF4-FFF2-40B4-BE49-F238E27FC236}">
                <a16:creationId xmlns:a16="http://schemas.microsoft.com/office/drawing/2014/main" id="{6B8F1012-6DEE-4829-9F32-620A711094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8578482" y="3174136"/>
            <a:ext cx="582930" cy="606425"/>
          </a:xfrm>
          <a:prstGeom prst="rect">
            <a:avLst/>
          </a:prstGeom>
        </p:spPr>
      </p:pic>
      <p:sp>
        <p:nvSpPr>
          <p:cNvPr id="3" name="Slide Number Placeholder 2">
            <a:extLst>
              <a:ext uri="{FF2B5EF4-FFF2-40B4-BE49-F238E27FC236}">
                <a16:creationId xmlns:a16="http://schemas.microsoft.com/office/drawing/2014/main" id="{DCB1B935-131F-ECF8-135D-EDB4ECBBCE0E}"/>
              </a:ext>
            </a:extLst>
          </p:cNvPr>
          <p:cNvSpPr>
            <a:spLocks noGrp="1"/>
          </p:cNvSpPr>
          <p:nvPr>
            <p:ph type="sldNum" sz="quarter" idx="12"/>
          </p:nvPr>
        </p:nvSpPr>
        <p:spPr>
          <a:xfrm>
            <a:off x="7765425" y="5871720"/>
            <a:ext cx="407023" cy="279400"/>
          </a:xfrm>
        </p:spPr>
        <p:txBody>
          <a:bodyPr vert="horz" lIns="91440" tIns="45720" rIns="91440" bIns="45720" rtlCol="0" anchor="ctr">
            <a:normAutofit/>
          </a:bodyPr>
          <a:lstStyle/>
          <a:p>
            <a:pPr>
              <a:spcAft>
                <a:spcPts val="600"/>
              </a:spcAft>
            </a:pPr>
            <a:fld id="{7FB58F4E-C29E-46FB-BC69-9AD7A6DF9B2A}" type="slidenum">
              <a:rPr lang="en-US" b="0" i="0" kern="1200" dirty="0">
                <a:solidFill>
                  <a:schemeClr val="tx1"/>
                </a:solidFill>
                <a:effectLst/>
                <a:latin typeface="+mn-lt"/>
                <a:ea typeface="+mn-ea"/>
                <a:cs typeface="+mn-cs"/>
              </a:rPr>
              <a:pPr>
                <a:spcAft>
                  <a:spcPts val="600"/>
                </a:spcAft>
              </a:pPr>
              <a:t>7</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84241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38" name="Picture 37">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9" name="Rectangle 38">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0" name="Picture 39">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1" name="Picture 40">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3" name="Straight Connector 42">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5" name="Rectangle 44">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48" name="Picture 47">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0" name="Picture 49">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C57EB4B9-A79A-8BBB-D4D5-79B135C07765}"/>
              </a:ext>
            </a:extLst>
          </p:cNvPr>
          <p:cNvSpPr>
            <a:spLocks noGrp="1"/>
          </p:cNvSpPr>
          <p:nvPr>
            <p:ph type="title"/>
          </p:nvPr>
        </p:nvSpPr>
        <p:spPr>
          <a:xfrm>
            <a:off x="826964" y="4404852"/>
            <a:ext cx="7492258" cy="1054745"/>
          </a:xfrm>
        </p:spPr>
        <p:txBody>
          <a:bodyPr vert="horz" lIns="91440" tIns="45720" rIns="91440" bIns="45720" rtlCol="0" anchor="b">
            <a:normAutofit/>
          </a:bodyPr>
          <a:lstStyle/>
          <a:p>
            <a:pPr>
              <a:lnSpc>
                <a:spcPct val="90000"/>
              </a:lnSpc>
            </a:pPr>
            <a:r>
              <a:rPr lang="en-US" sz="3400" b="1" kern="1200" cap="none" dirty="0">
                <a:ln w="3175" cmpd="sng">
                  <a:noFill/>
                </a:ln>
                <a:solidFill>
                  <a:schemeClr val="tx1">
                    <a:lumMod val="85000"/>
                    <a:lumOff val="15000"/>
                  </a:schemeClr>
                </a:solidFill>
                <a:effectLst/>
                <a:latin typeface="+mj-lt"/>
                <a:ea typeface="+mj-ea"/>
                <a:cs typeface="+mj-cs"/>
              </a:rPr>
              <a:t>April Adoption Promotion:</a:t>
            </a:r>
            <a:br>
              <a:rPr lang="en-US" sz="3400" b="1" kern="1200" cap="none" dirty="0">
                <a:ln w="3175" cmpd="sng">
                  <a:noFill/>
                </a:ln>
                <a:solidFill>
                  <a:schemeClr val="tx1">
                    <a:lumMod val="85000"/>
                    <a:lumOff val="15000"/>
                  </a:schemeClr>
                </a:solidFill>
                <a:effectLst/>
                <a:latin typeface="+mj-lt"/>
                <a:ea typeface="+mj-ea"/>
                <a:cs typeface="+mj-cs"/>
              </a:rPr>
            </a:br>
            <a:r>
              <a:rPr lang="en-US" sz="3400" kern="1200" cap="none" dirty="0">
                <a:ln w="3175" cmpd="sng">
                  <a:noFill/>
                </a:ln>
                <a:solidFill>
                  <a:schemeClr val="tx1">
                    <a:lumMod val="85000"/>
                    <a:lumOff val="15000"/>
                  </a:schemeClr>
                </a:solidFill>
                <a:effectLst/>
                <a:latin typeface="+mj-lt"/>
                <a:ea typeface="+mj-ea"/>
                <a:cs typeface="+mj-cs"/>
              </a:rPr>
              <a:t>Adoption Fees Waived!</a:t>
            </a:r>
          </a:p>
        </p:txBody>
      </p:sp>
      <p:sp>
        <p:nvSpPr>
          <p:cNvPr id="53" name="Rectangle 52">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4A889DD-810B-9901-83D9-3A99D226F7C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32377" y="1619565"/>
            <a:ext cx="2073616" cy="2073616"/>
          </a:xfrm>
          <a:prstGeom prst="rect">
            <a:avLst/>
          </a:prstGeom>
        </p:spPr>
      </p:pic>
      <p:pic>
        <p:nvPicPr>
          <p:cNvPr id="5" name="Picture 4">
            <a:extLst>
              <a:ext uri="{FF2B5EF4-FFF2-40B4-BE49-F238E27FC236}">
                <a16:creationId xmlns:a16="http://schemas.microsoft.com/office/drawing/2014/main" id="{64973D55-490E-C913-8680-B63F1F354F0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506749" y="1603717"/>
            <a:ext cx="2105312" cy="2105312"/>
          </a:xfrm>
          <a:prstGeom prst="rect">
            <a:avLst/>
          </a:prstGeom>
        </p:spPr>
      </p:pic>
      <p:pic>
        <p:nvPicPr>
          <p:cNvPr id="9" name="Picture 8">
            <a:extLst>
              <a:ext uri="{FF2B5EF4-FFF2-40B4-BE49-F238E27FC236}">
                <a16:creationId xmlns:a16="http://schemas.microsoft.com/office/drawing/2014/main" id="{1EDC30F2-9911-91A2-A649-C87530FA83A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720910" y="1613664"/>
            <a:ext cx="2085418" cy="2085418"/>
          </a:xfrm>
          <a:prstGeom prst="rect">
            <a:avLst/>
          </a:prstGeom>
        </p:spPr>
      </p:pic>
      <p:cxnSp>
        <p:nvCxnSpPr>
          <p:cNvPr id="55" name="Straight Connector 54">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64009AFA-4429-4A50-E6FB-195E5A50CC37}"/>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a:spcAft>
                <a:spcPts val="600"/>
              </a:spcAft>
            </a:pPr>
            <a:fld id="{7FB58F4E-C29E-46FB-BC69-9AD7A6DF9B2A}" type="slidenum">
              <a:rPr lang="en-US" b="0" i="0" kern="1200" dirty="0">
                <a:solidFill>
                  <a:schemeClr val="tx1"/>
                </a:solidFill>
                <a:effectLst/>
                <a:latin typeface="+mn-lt"/>
                <a:ea typeface="+mn-ea"/>
                <a:cs typeface="+mn-cs"/>
              </a:rPr>
              <a:pPr>
                <a:spcAft>
                  <a:spcPts val="600"/>
                </a:spcAft>
              </a:pPr>
              <a:t>8</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31545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46" name="Group 445">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447" name="Picture 446">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8" name="Rectangle 447">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49" name="Picture 448">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50" name="Picture 449">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52" name="Straight Connector 451">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54" name="Rectangle 453">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6" name="Group 455">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457" name="Picture 456">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58" name="Rectangle 457">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59" name="Picture 458">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0" name="Picture 459">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9371529-29F6-ECBE-530B-AA9AE111C46E}"/>
              </a:ext>
            </a:extLst>
          </p:cNvPr>
          <p:cNvSpPr>
            <a:spLocks noGrp="1"/>
          </p:cNvSpPr>
          <p:nvPr>
            <p:ph type="title"/>
          </p:nvPr>
        </p:nvSpPr>
        <p:spPr>
          <a:xfrm>
            <a:off x="826964" y="4404852"/>
            <a:ext cx="7492258" cy="1054745"/>
          </a:xfrm>
        </p:spPr>
        <p:txBody>
          <a:bodyPr vert="horz" lIns="91440" tIns="45720" rIns="91440" bIns="45720" rtlCol="0" anchor="b">
            <a:normAutofit/>
          </a:bodyPr>
          <a:lstStyle/>
          <a:p>
            <a:pPr>
              <a:lnSpc>
                <a:spcPct val="90000"/>
              </a:lnSpc>
            </a:pPr>
            <a:r>
              <a:rPr lang="en-US" sz="3400" b="1" kern="1200" cap="none" dirty="0">
                <a:ln w="3175" cmpd="sng">
                  <a:noFill/>
                </a:ln>
                <a:solidFill>
                  <a:schemeClr val="tx1">
                    <a:lumMod val="85000"/>
                    <a:lumOff val="15000"/>
                  </a:schemeClr>
                </a:solidFill>
                <a:effectLst/>
                <a:latin typeface="+mj-lt"/>
                <a:ea typeface="+mj-ea"/>
                <a:cs typeface="+mj-cs"/>
              </a:rPr>
              <a:t>Streets of Bakersfield:</a:t>
            </a:r>
            <a:br>
              <a:rPr lang="en-US" sz="3400" b="1" kern="1200" cap="none" dirty="0">
                <a:ln w="3175" cmpd="sng">
                  <a:noFill/>
                </a:ln>
                <a:solidFill>
                  <a:schemeClr val="tx1">
                    <a:lumMod val="85000"/>
                    <a:lumOff val="15000"/>
                  </a:schemeClr>
                </a:solidFill>
                <a:effectLst/>
                <a:latin typeface="+mj-lt"/>
                <a:ea typeface="+mj-ea"/>
                <a:cs typeface="+mj-cs"/>
              </a:rPr>
            </a:br>
            <a:r>
              <a:rPr lang="en-US" sz="3400" kern="1200" cap="none" dirty="0">
                <a:ln w="3175" cmpd="sng">
                  <a:noFill/>
                </a:ln>
                <a:solidFill>
                  <a:schemeClr val="tx1">
                    <a:lumMod val="85000"/>
                    <a:lumOff val="15000"/>
                  </a:schemeClr>
                </a:solidFill>
                <a:effectLst/>
                <a:latin typeface="+mj-lt"/>
                <a:ea typeface="+mj-ea"/>
                <a:cs typeface="+mj-cs"/>
              </a:rPr>
              <a:t>Saturday, April 12</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and April 26</a:t>
            </a:r>
            <a:r>
              <a:rPr lang="en-US" sz="3400" kern="1200" cap="none" baseline="30000" dirty="0">
                <a:ln w="3175" cmpd="sng">
                  <a:noFill/>
                </a:ln>
                <a:solidFill>
                  <a:schemeClr val="tx1">
                    <a:lumMod val="85000"/>
                    <a:lumOff val="15000"/>
                  </a:schemeClr>
                </a:solidFill>
                <a:effectLst/>
                <a:latin typeface="+mj-lt"/>
                <a:ea typeface="+mj-ea"/>
                <a:cs typeface="+mj-cs"/>
              </a:rPr>
              <a:t>th</a:t>
            </a:r>
            <a:endParaRPr lang="en-US" sz="3400" kern="1200" cap="none" dirty="0">
              <a:ln w="3175" cmpd="sng">
                <a:noFill/>
              </a:ln>
              <a:solidFill>
                <a:schemeClr val="tx1">
                  <a:lumMod val="85000"/>
                  <a:lumOff val="15000"/>
                </a:schemeClr>
              </a:solidFill>
              <a:effectLst/>
              <a:latin typeface="+mj-lt"/>
              <a:ea typeface="+mj-ea"/>
              <a:cs typeface="+mj-cs"/>
            </a:endParaRPr>
          </a:p>
        </p:txBody>
      </p:sp>
      <p:sp>
        <p:nvSpPr>
          <p:cNvPr id="462" name="Rectangle 461">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7D06C5-7AAE-BCD8-A692-D462851761BA}"/>
              </a:ext>
            </a:extLst>
          </p:cNvPr>
          <p:cNvPicPr>
            <a:picLocks noChangeAspect="1"/>
          </p:cNvPicPr>
          <p:nvPr/>
        </p:nvPicPr>
        <p:blipFill>
          <a:blip r:embed="rId7" cstate="print">
            <a:extLst>
              <a:ext uri="{28A0092B-C50C-407E-A947-70E740481C1C}">
                <a14:useLocalDpi xmlns:a14="http://schemas.microsoft.com/office/drawing/2010/main" val="0"/>
              </a:ext>
            </a:extLst>
          </a:blip>
          <a:stretch/>
        </p:blipFill>
        <p:spPr>
          <a:xfrm>
            <a:off x="1332376" y="1323688"/>
            <a:ext cx="3182531" cy="2665369"/>
          </a:xfrm>
          <a:prstGeom prst="rect">
            <a:avLst/>
          </a:prstGeom>
        </p:spPr>
      </p:pic>
      <p:pic>
        <p:nvPicPr>
          <p:cNvPr id="28" name="Picture 27">
            <a:extLst>
              <a:ext uri="{FF2B5EF4-FFF2-40B4-BE49-F238E27FC236}">
                <a16:creationId xmlns:a16="http://schemas.microsoft.com/office/drawing/2014/main" id="{921A09F8-CD07-FD31-4A5E-5A2E411B6850}"/>
              </a:ext>
            </a:extLst>
          </p:cNvPr>
          <p:cNvPicPr>
            <a:picLocks noChangeAspect="1"/>
          </p:cNvPicPr>
          <p:nvPr/>
        </p:nvPicPr>
        <p:blipFill>
          <a:blip r:embed="rId8" cstate="print">
            <a:extLst>
              <a:ext uri="{28A0092B-C50C-407E-A947-70E740481C1C}">
                <a14:useLocalDpi xmlns:a14="http://schemas.microsoft.com/office/drawing/2010/main" val="0"/>
              </a:ext>
            </a:extLst>
          </a:blip>
          <a:srcRect l="2190" r="2190"/>
          <a:stretch/>
        </p:blipFill>
        <p:spPr>
          <a:xfrm>
            <a:off x="4635558" y="1267794"/>
            <a:ext cx="3170770" cy="2777158"/>
          </a:xfrm>
          <a:prstGeom prst="rect">
            <a:avLst/>
          </a:prstGeom>
        </p:spPr>
      </p:pic>
      <p:cxnSp>
        <p:nvCxnSpPr>
          <p:cNvPr id="464" name="Straight Connector 463">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F9DB724C-FC09-E4EF-F488-22C5808C50D2}"/>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a:spcAft>
                <a:spcPts val="600"/>
              </a:spcAft>
            </a:pPr>
            <a:fld id="{7FB58F4E-C29E-46FB-BC69-9AD7A6DF9B2A}" type="slidenum">
              <a:rPr lang="en-US" b="0" i="0" kern="1200" dirty="0">
                <a:solidFill>
                  <a:schemeClr val="tx1"/>
                </a:solidFill>
                <a:effectLst/>
                <a:latin typeface="+mn-lt"/>
                <a:ea typeface="+mn-ea"/>
                <a:cs typeface="+mn-cs"/>
              </a:rPr>
              <a:pPr>
                <a:spcAft>
                  <a:spcPts val="600"/>
                </a:spcAft>
              </a:pPr>
              <a:t>9</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1625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126790</TotalTime>
  <Words>723</Words>
  <Application>Microsoft Office PowerPoint</Application>
  <PresentationFormat>On-screen Show (4:3)</PresentationFormat>
  <Paragraphs>162</Paragraphs>
  <Slides>28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Californian FB</vt:lpstr>
      <vt:lpstr>Century Gothic</vt:lpstr>
      <vt:lpstr>Garamond</vt:lpstr>
      <vt:lpstr>Organic</vt:lpstr>
      <vt:lpstr>Kern County Animal Services</vt:lpstr>
      <vt:lpstr>PowerPoint Presentation</vt:lpstr>
      <vt:lpstr>PowerPoint Presentation</vt:lpstr>
      <vt:lpstr>April 2025  Spay/Neuter Program:  401 Animals Altered</vt:lpstr>
      <vt:lpstr>PowerPoint Presentation</vt:lpstr>
      <vt:lpstr>PowerPoint Presentation</vt:lpstr>
      <vt:lpstr>PowerPoint Presentation</vt:lpstr>
      <vt:lpstr>April Adoption Promotion: Adoption Fees Waived!</vt:lpstr>
      <vt:lpstr>Streets of Bakersfield: Saturday, April 12th and April 26th</vt:lpstr>
      <vt:lpstr>Streets Of Bakersfield: Weekend Sleepovers</vt:lpstr>
      <vt:lpstr>Photos with the Easter Bunny! April 12th &amp; April 18th</vt:lpstr>
      <vt:lpstr>Offsite Adoption Events</vt:lpstr>
      <vt:lpstr>Offsite Adoption Events</vt:lpstr>
      <vt:lpstr>Offsite Adoption Events</vt:lpstr>
      <vt:lpstr>Offsite Adoption Events</vt:lpstr>
      <vt:lpstr>Field Services</vt:lpstr>
      <vt:lpstr>Field Services-CAF</vt:lpstr>
      <vt:lpstr>Volunteer Program  APRIL 2025</vt:lpstr>
      <vt:lpstr>PowerPoint Presentation</vt:lpstr>
      <vt:lpstr>Tutoring Club from Our Lady of Guadalupe School </vt:lpstr>
      <vt:lpstr>PowerPoint Presentation</vt:lpstr>
      <vt:lpstr>Foster &amp; Volunteer Open House  April 5th</vt:lpstr>
      <vt:lpstr>Girl Scout Troop #8160  Blanket Donation  Thursday, April 17th</vt:lpstr>
      <vt:lpstr>Ollivier Middle School  Career Day &amp; Resource Fair!  Friday, April 25th</vt:lpstr>
      <vt:lpstr>PowerPoint Presentation</vt:lpstr>
      <vt:lpstr>PowerPoint Presentation</vt:lpstr>
      <vt:lpstr>PowerPoint Presentation</vt:lpstr>
      <vt:lpstr>PowerPoint Presentation</vt:lpstr>
    </vt:vector>
  </TitlesOfParts>
  <Company>Kern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 Gaede</dc:creator>
  <cp:lastModifiedBy>Daniel Litterell</cp:lastModifiedBy>
  <cp:revision>586</cp:revision>
  <cp:lastPrinted>2025-03-11T18:19:00Z</cp:lastPrinted>
  <dcterms:created xsi:type="dcterms:W3CDTF">2016-01-04T18:12:42Z</dcterms:created>
  <dcterms:modified xsi:type="dcterms:W3CDTF">2025-05-20T20:20:54Z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918a32-0d42-40ed-a5eb-618140881011_Enabled">
    <vt:lpwstr>true</vt:lpwstr>
  </property>
  <property fmtid="{D5CDD505-2E9C-101B-9397-08002B2CF9AE}" pid="3" name="MSIP_Label_d0918a32-0d42-40ed-a5eb-618140881011_SetDate">
    <vt:lpwstr>2024-06-28T17:43:27Z</vt:lpwstr>
  </property>
  <property fmtid="{D5CDD505-2E9C-101B-9397-08002B2CF9AE}" pid="4" name="MSIP_Label_d0918a32-0d42-40ed-a5eb-618140881011_Method">
    <vt:lpwstr>Standard</vt:lpwstr>
  </property>
  <property fmtid="{D5CDD505-2E9C-101B-9397-08002B2CF9AE}" pid="5" name="MSIP_Label_d0918a32-0d42-40ed-a5eb-618140881011_Name">
    <vt:lpwstr>General Data</vt:lpwstr>
  </property>
  <property fmtid="{D5CDD505-2E9C-101B-9397-08002B2CF9AE}" pid="6" name="MSIP_Label_d0918a32-0d42-40ed-a5eb-618140881011_SiteId">
    <vt:lpwstr>e0f2e4b5-0515-4028-99f2-2e7a43fe5379</vt:lpwstr>
  </property>
  <property fmtid="{D5CDD505-2E9C-101B-9397-08002B2CF9AE}" pid="7" name="MSIP_Label_d0918a32-0d42-40ed-a5eb-618140881011_ActionId">
    <vt:lpwstr>6e5b34f6-2a57-43f5-a50b-3d6facc1d5f5</vt:lpwstr>
  </property>
  <property fmtid="{D5CDD505-2E9C-101B-9397-08002B2CF9AE}" pid="8" name="MSIP_Label_d0918a32-0d42-40ed-a5eb-618140881011_ContentBits">
    <vt:lpwstr>0</vt:lpwstr>
  </property>
</Properties>
</file>