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1" r:id="rId3"/>
    <p:sldId id="299" r:id="rId4"/>
    <p:sldId id="302" r:id="rId5"/>
    <p:sldId id="298" r:id="rId6"/>
    <p:sldId id="300" r:id="rId7"/>
    <p:sldId id="283" r:id="rId8"/>
    <p:sldId id="284" r:id="rId9"/>
    <p:sldId id="285" r:id="rId10"/>
    <p:sldId id="286" r:id="rId11"/>
    <p:sldId id="303" r:id="rId12"/>
    <p:sldId id="316" r:id="rId13"/>
    <p:sldId id="295" r:id="rId14"/>
    <p:sldId id="297" r:id="rId15"/>
    <p:sldId id="304" r:id="rId16"/>
    <p:sldId id="306" r:id="rId17"/>
    <p:sldId id="307" r:id="rId18"/>
    <p:sldId id="321" r:id="rId19"/>
    <p:sldId id="268" r:id="rId20"/>
    <p:sldId id="269" r:id="rId21"/>
    <p:sldId id="310" r:id="rId22"/>
    <p:sldId id="311" r:id="rId23"/>
    <p:sldId id="313" r:id="rId24"/>
    <p:sldId id="314" r:id="rId25"/>
    <p:sldId id="315" r:id="rId26"/>
    <p:sldId id="270" r:id="rId27"/>
    <p:sldId id="317" r:id="rId28"/>
    <p:sldId id="318" r:id="rId29"/>
    <p:sldId id="319" r:id="rId30"/>
    <p:sldId id="320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67CDF8-EFED-47CB-8102-955BAD0C849C}">
          <p14:sldIdLst>
            <p14:sldId id="256"/>
            <p14:sldId id="271"/>
            <p14:sldId id="299"/>
            <p14:sldId id="302"/>
            <p14:sldId id="298"/>
            <p14:sldId id="300"/>
            <p14:sldId id="283"/>
            <p14:sldId id="284"/>
            <p14:sldId id="285"/>
            <p14:sldId id="286"/>
            <p14:sldId id="303"/>
            <p14:sldId id="316"/>
            <p14:sldId id="295"/>
            <p14:sldId id="297"/>
            <p14:sldId id="304"/>
            <p14:sldId id="306"/>
            <p14:sldId id="307"/>
            <p14:sldId id="321"/>
            <p14:sldId id="268"/>
            <p14:sldId id="269"/>
            <p14:sldId id="310"/>
            <p14:sldId id="311"/>
            <p14:sldId id="313"/>
            <p14:sldId id="314"/>
            <p14:sldId id="315"/>
          </p14:sldIdLst>
        </p14:section>
        <p14:section name="Untitled Section" id="{7401BEBF-BC3C-46C8-8CC8-4C48E2A443B7}">
          <p14:sldIdLst>
            <p14:sldId id="270"/>
            <p14:sldId id="317"/>
            <p14:sldId id="318"/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  <a:srgbClr val="FA6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F13F63-9E95-4026-BF2C-8F0644E5987C}" v="2288" dt="2025-06-17T00:22:33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88DC21-53CB-4DBA-A04E-F420F428B2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81A7589-6ECF-4E8D-AFFE-B5A6949045F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Adoption: </a:t>
          </a:r>
          <a:r>
            <a:rPr lang="en-US" b="0" i="0" u="none" strike="noStrike" cap="none" spc="0" baseline="0">
              <a:uFillTx/>
              <a:latin typeface="Aptos Display"/>
            </a:rPr>
            <a:t>149 dogs, 109 puppies, 23 cats, and 278 kittens under 5 months of age were adopted for a total of 559 animals adopted from Kern County Animal Shelters in the month of June.</a:t>
          </a:r>
          <a:endParaRPr lang="en-US"/>
        </a:p>
      </dgm:t>
    </dgm:pt>
    <dgm:pt modelId="{9A6EC342-9599-4E97-B444-F0CA15D2E380}" type="parTrans" cxnId="{61187691-8241-4E6B-8F05-20A7D0F269F4}">
      <dgm:prSet/>
      <dgm:spPr/>
      <dgm:t>
        <a:bodyPr/>
        <a:lstStyle/>
        <a:p>
          <a:endParaRPr lang="en-US"/>
        </a:p>
      </dgm:t>
    </dgm:pt>
    <dgm:pt modelId="{19371206-8539-47AB-A569-F669AAD96416}" type="sibTrans" cxnId="{61187691-8241-4E6B-8F05-20A7D0F269F4}">
      <dgm:prSet/>
      <dgm:spPr/>
      <dgm:t>
        <a:bodyPr/>
        <a:lstStyle/>
        <a:p>
          <a:endParaRPr lang="en-US"/>
        </a:p>
      </dgm:t>
    </dgm:pt>
    <dgm:pt modelId="{B9014B3F-1303-4B2C-9127-DC030BAA49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 dirty="0"/>
            <a:t>Foster: </a:t>
          </a:r>
          <a:r>
            <a:rPr lang="en-US" b="0" i="0" u="none" strike="noStrike" cap="none" spc="0" baseline="0" dirty="0">
              <a:uFillTx/>
              <a:latin typeface="Aptos Display"/>
            </a:rPr>
            <a:t>29 dogs, 47 puppies, 4 cats, and 183 kittens entered the Department’s Foster Care Program in June, for a total of 263 animals.</a:t>
          </a:r>
          <a:endParaRPr lang="en-US" dirty="0"/>
        </a:p>
      </dgm:t>
    </dgm:pt>
    <dgm:pt modelId="{A33E7AE8-F7C6-41AC-8B6B-541046B4558D}" type="parTrans" cxnId="{D88F121E-973D-435F-9770-BE5E88282C2D}">
      <dgm:prSet/>
      <dgm:spPr/>
      <dgm:t>
        <a:bodyPr/>
        <a:lstStyle/>
        <a:p>
          <a:endParaRPr lang="en-US"/>
        </a:p>
      </dgm:t>
    </dgm:pt>
    <dgm:pt modelId="{B2DAF532-250D-4497-B335-A5F32F5BDDEE}" type="sibTrans" cxnId="{D88F121E-973D-435F-9770-BE5E88282C2D}">
      <dgm:prSet/>
      <dgm:spPr/>
      <dgm:t>
        <a:bodyPr/>
        <a:lstStyle/>
        <a:p>
          <a:endParaRPr lang="en-US"/>
        </a:p>
      </dgm:t>
    </dgm:pt>
    <dgm:pt modelId="{6640FC10-69E2-402C-94FD-11C563D92ED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 dirty="0"/>
            <a:t>Rescue: </a:t>
          </a:r>
          <a:r>
            <a:rPr lang="en-US" b="0" i="0" baseline="0" dirty="0"/>
            <a:t>152 dogs, 146 puppies, 5 cats, and 40 kittens were transferred to other animal rescue organizations in June, for a total of 343 animals.</a:t>
          </a:r>
          <a:endParaRPr lang="en-US" b="0" dirty="0"/>
        </a:p>
      </dgm:t>
    </dgm:pt>
    <dgm:pt modelId="{0F1774CF-4391-408D-A0E8-B0400EBBFA3B}" type="parTrans" cxnId="{A9349342-6471-47CF-9342-F7D99963F019}">
      <dgm:prSet/>
      <dgm:spPr/>
      <dgm:t>
        <a:bodyPr/>
        <a:lstStyle/>
        <a:p>
          <a:endParaRPr lang="en-US"/>
        </a:p>
      </dgm:t>
    </dgm:pt>
    <dgm:pt modelId="{D737CF74-4F89-4344-BB15-5037531ED4F4}" type="sibTrans" cxnId="{A9349342-6471-47CF-9342-F7D99963F019}">
      <dgm:prSet/>
      <dgm:spPr/>
      <dgm:t>
        <a:bodyPr/>
        <a:lstStyle/>
        <a:p>
          <a:endParaRPr lang="en-US"/>
        </a:p>
      </dgm:t>
    </dgm:pt>
    <dgm:pt modelId="{E1CDE0CD-F825-4A8B-AE78-B3A7EFCD99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 dirty="0"/>
            <a:t>Spay/Neuter: </a:t>
          </a:r>
          <a:r>
            <a:rPr lang="en-US" b="0" i="0" baseline="0" dirty="0"/>
            <a:t>A total of 424 animals were altered at low-cost KCAS spay/neuter clinics in the month of June.</a:t>
          </a:r>
          <a:endParaRPr lang="en-US" b="0" dirty="0"/>
        </a:p>
      </dgm:t>
    </dgm:pt>
    <dgm:pt modelId="{843F1AD6-37A2-4334-B10F-416D396CAB26}" type="parTrans" cxnId="{C76FCADE-53C0-43D8-8DDE-6C9138DEB28B}">
      <dgm:prSet/>
      <dgm:spPr/>
      <dgm:t>
        <a:bodyPr/>
        <a:lstStyle/>
        <a:p>
          <a:endParaRPr lang="en-US"/>
        </a:p>
      </dgm:t>
    </dgm:pt>
    <dgm:pt modelId="{3499EFC0-17E7-4151-82CE-9129E29E92BD}" type="sibTrans" cxnId="{C76FCADE-53C0-43D8-8DDE-6C9138DEB28B}">
      <dgm:prSet/>
      <dgm:spPr/>
      <dgm:t>
        <a:bodyPr/>
        <a:lstStyle/>
        <a:p>
          <a:endParaRPr lang="en-US"/>
        </a:p>
      </dgm:t>
    </dgm:pt>
    <dgm:pt modelId="{EFA2CB8F-4BE6-4CA7-9A52-FDA1461F0F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 dirty="0"/>
            <a:t>TNR: </a:t>
          </a:r>
          <a:r>
            <a:rPr lang="en-US" b="0" i="0" u="none" strike="noStrike" cap="none" spc="0" baseline="0" dirty="0">
              <a:uFillTx/>
              <a:latin typeface="Aptos Display"/>
            </a:rPr>
            <a:t>301 cats were spayed or neutered and released in June of 2025. Year-to-date, 987 cats have gone through the program, and since 2013 26,138 cats have been spayed or neutered, and returned to field.</a:t>
          </a:r>
          <a:endParaRPr lang="en-US" dirty="0"/>
        </a:p>
      </dgm:t>
    </dgm:pt>
    <dgm:pt modelId="{941C3926-6DA4-4853-8D41-876771303D71}" type="parTrans" cxnId="{2F56C720-B965-4C16-9AE0-52C242EC2C73}">
      <dgm:prSet/>
      <dgm:spPr/>
      <dgm:t>
        <a:bodyPr/>
        <a:lstStyle/>
        <a:p>
          <a:endParaRPr lang="en-US"/>
        </a:p>
      </dgm:t>
    </dgm:pt>
    <dgm:pt modelId="{6B3E7400-1CD9-4C98-9E45-E1DC06444BC3}" type="sibTrans" cxnId="{2F56C720-B965-4C16-9AE0-52C242EC2C73}">
      <dgm:prSet/>
      <dgm:spPr/>
      <dgm:t>
        <a:bodyPr/>
        <a:lstStyle/>
        <a:p>
          <a:endParaRPr lang="en-US"/>
        </a:p>
      </dgm:t>
    </dgm:pt>
    <dgm:pt modelId="{5317B205-5C60-4843-9514-413336DA97CD}" type="pres">
      <dgm:prSet presAssocID="{BB88DC21-53CB-4DBA-A04E-F420F428B284}" presName="root" presStyleCnt="0">
        <dgm:presLayoutVars>
          <dgm:dir/>
          <dgm:resizeHandles val="exact"/>
        </dgm:presLayoutVars>
      </dgm:prSet>
      <dgm:spPr/>
    </dgm:pt>
    <dgm:pt modelId="{9FBC3495-501C-4A81-8095-3C408D56F0CB}" type="pres">
      <dgm:prSet presAssocID="{281A7589-6ECF-4E8D-AFFE-B5A6949045F7}" presName="compNode" presStyleCnt="0"/>
      <dgm:spPr/>
    </dgm:pt>
    <dgm:pt modelId="{7BFC1197-A974-4790-9F68-C2EC709F912B}" type="pres">
      <dgm:prSet presAssocID="{281A7589-6ECF-4E8D-AFFE-B5A6949045F7}" presName="bgRect" presStyleLbl="bgShp" presStyleIdx="0" presStyleCnt="5"/>
      <dgm:spPr/>
    </dgm:pt>
    <dgm:pt modelId="{741D4394-080A-4288-8E8F-8EB01D643C7D}" type="pres">
      <dgm:prSet presAssocID="{281A7589-6ECF-4E8D-AFFE-B5A6949045F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g with solid fill"/>
        </a:ext>
      </dgm:extLst>
    </dgm:pt>
    <dgm:pt modelId="{19F7EF76-8AF4-49C1-9DAB-86FD8BDF6C18}" type="pres">
      <dgm:prSet presAssocID="{281A7589-6ECF-4E8D-AFFE-B5A6949045F7}" presName="spaceRect" presStyleCnt="0"/>
      <dgm:spPr/>
    </dgm:pt>
    <dgm:pt modelId="{4C8950AF-0ED9-4E05-9AAD-AD6AF5AAAB8A}" type="pres">
      <dgm:prSet presAssocID="{281A7589-6ECF-4E8D-AFFE-B5A6949045F7}" presName="parTx" presStyleLbl="revTx" presStyleIdx="0" presStyleCnt="5">
        <dgm:presLayoutVars>
          <dgm:chMax val="0"/>
          <dgm:chPref val="0"/>
        </dgm:presLayoutVars>
      </dgm:prSet>
      <dgm:spPr/>
    </dgm:pt>
    <dgm:pt modelId="{51A8D05B-A344-4F41-8B05-2834BE3FE276}" type="pres">
      <dgm:prSet presAssocID="{19371206-8539-47AB-A569-F669AAD96416}" presName="sibTrans" presStyleCnt="0"/>
      <dgm:spPr/>
    </dgm:pt>
    <dgm:pt modelId="{FD6BD6EA-3F62-4B02-BB1F-7899C8E66987}" type="pres">
      <dgm:prSet presAssocID="{B9014B3F-1303-4B2C-9127-DC030BAA497C}" presName="compNode" presStyleCnt="0"/>
      <dgm:spPr/>
    </dgm:pt>
    <dgm:pt modelId="{8D332180-F4BF-4788-AE15-71DC1E59B25D}" type="pres">
      <dgm:prSet presAssocID="{B9014B3F-1303-4B2C-9127-DC030BAA497C}" presName="bgRect" presStyleLbl="bgShp" presStyleIdx="1" presStyleCnt="5"/>
      <dgm:spPr/>
    </dgm:pt>
    <dgm:pt modelId="{D604FD64-A172-4E86-A77D-6100033827E3}" type="pres">
      <dgm:prSet presAssocID="{B9014B3F-1303-4B2C-9127-DC030BAA497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tten with solid fill"/>
        </a:ext>
      </dgm:extLst>
    </dgm:pt>
    <dgm:pt modelId="{75EE8D4D-F68F-4F45-BA5C-86CDC6E006A7}" type="pres">
      <dgm:prSet presAssocID="{B9014B3F-1303-4B2C-9127-DC030BAA497C}" presName="spaceRect" presStyleCnt="0"/>
      <dgm:spPr/>
    </dgm:pt>
    <dgm:pt modelId="{675ADDCC-296B-4248-97B5-F8B7791B31E7}" type="pres">
      <dgm:prSet presAssocID="{B9014B3F-1303-4B2C-9127-DC030BAA497C}" presName="parTx" presStyleLbl="revTx" presStyleIdx="1" presStyleCnt="5">
        <dgm:presLayoutVars>
          <dgm:chMax val="0"/>
          <dgm:chPref val="0"/>
        </dgm:presLayoutVars>
      </dgm:prSet>
      <dgm:spPr/>
    </dgm:pt>
    <dgm:pt modelId="{BFCA766B-729E-47BD-82A4-B7901895F6E6}" type="pres">
      <dgm:prSet presAssocID="{B2DAF532-250D-4497-B335-A5F32F5BDDEE}" presName="sibTrans" presStyleCnt="0"/>
      <dgm:spPr/>
    </dgm:pt>
    <dgm:pt modelId="{1ABF8F87-5650-4137-A358-57E42A6F7B52}" type="pres">
      <dgm:prSet presAssocID="{6640FC10-69E2-402C-94FD-11C563D92EDB}" presName="compNode" presStyleCnt="0"/>
      <dgm:spPr/>
    </dgm:pt>
    <dgm:pt modelId="{F686B7D1-D84E-4E0F-B0CB-F8688FCF6D8E}" type="pres">
      <dgm:prSet presAssocID="{6640FC10-69E2-402C-94FD-11C563D92EDB}" presName="bgRect" presStyleLbl="bgShp" presStyleIdx="2" presStyleCnt="5"/>
      <dgm:spPr/>
    </dgm:pt>
    <dgm:pt modelId="{1E1786AC-B750-4343-8BAD-A803D6424772}" type="pres">
      <dgm:prSet presAssocID="{6640FC10-69E2-402C-94FD-11C563D92ED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ppy with solid fill"/>
        </a:ext>
      </dgm:extLst>
    </dgm:pt>
    <dgm:pt modelId="{1436895C-1C18-4D7F-95C7-B15DFA2A2F9B}" type="pres">
      <dgm:prSet presAssocID="{6640FC10-69E2-402C-94FD-11C563D92EDB}" presName="spaceRect" presStyleCnt="0"/>
      <dgm:spPr/>
    </dgm:pt>
    <dgm:pt modelId="{557D0C8E-ED5C-4815-A26C-781EA2077AEA}" type="pres">
      <dgm:prSet presAssocID="{6640FC10-69E2-402C-94FD-11C563D92EDB}" presName="parTx" presStyleLbl="revTx" presStyleIdx="2" presStyleCnt="5">
        <dgm:presLayoutVars>
          <dgm:chMax val="0"/>
          <dgm:chPref val="0"/>
        </dgm:presLayoutVars>
      </dgm:prSet>
      <dgm:spPr/>
    </dgm:pt>
    <dgm:pt modelId="{6E0FC324-DE76-4D1A-AD23-F429C9071971}" type="pres">
      <dgm:prSet presAssocID="{D737CF74-4F89-4344-BB15-5037531ED4F4}" presName="sibTrans" presStyleCnt="0"/>
      <dgm:spPr/>
    </dgm:pt>
    <dgm:pt modelId="{D3AB43CF-DC75-4AC9-8CB4-44DFC1E300D3}" type="pres">
      <dgm:prSet presAssocID="{E1CDE0CD-F825-4A8B-AE78-B3A7EFCD9988}" presName="compNode" presStyleCnt="0"/>
      <dgm:spPr/>
    </dgm:pt>
    <dgm:pt modelId="{74388E7B-AA36-45AE-B39C-82B8CC3C375E}" type="pres">
      <dgm:prSet presAssocID="{E1CDE0CD-F825-4A8B-AE78-B3A7EFCD9988}" presName="bgRect" presStyleLbl="bgShp" presStyleIdx="3" presStyleCnt="5"/>
      <dgm:spPr/>
    </dgm:pt>
    <dgm:pt modelId="{A7DB6FCF-1B54-4450-BECF-3BCD4507D92C}" type="pres">
      <dgm:prSet presAssocID="{E1CDE0CD-F825-4A8B-AE78-B3A7EFCD998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terinarian female with solid fill"/>
        </a:ext>
      </dgm:extLst>
    </dgm:pt>
    <dgm:pt modelId="{EA70277A-A662-4730-8C0A-DBF1219C39E7}" type="pres">
      <dgm:prSet presAssocID="{E1CDE0CD-F825-4A8B-AE78-B3A7EFCD9988}" presName="spaceRect" presStyleCnt="0"/>
      <dgm:spPr/>
    </dgm:pt>
    <dgm:pt modelId="{0C7F5502-EDEC-4037-9DCF-74FE937EA7DE}" type="pres">
      <dgm:prSet presAssocID="{E1CDE0CD-F825-4A8B-AE78-B3A7EFCD9988}" presName="parTx" presStyleLbl="revTx" presStyleIdx="3" presStyleCnt="5">
        <dgm:presLayoutVars>
          <dgm:chMax val="0"/>
          <dgm:chPref val="0"/>
        </dgm:presLayoutVars>
      </dgm:prSet>
      <dgm:spPr/>
    </dgm:pt>
    <dgm:pt modelId="{81ADFF3E-5244-47DE-B9B2-B4A07EC67A35}" type="pres">
      <dgm:prSet presAssocID="{3499EFC0-17E7-4151-82CE-9129E29E92BD}" presName="sibTrans" presStyleCnt="0"/>
      <dgm:spPr/>
    </dgm:pt>
    <dgm:pt modelId="{558B6ED1-2AE1-4C37-9CC7-9EF3F6563F31}" type="pres">
      <dgm:prSet presAssocID="{EFA2CB8F-4BE6-4CA7-9A52-FDA1461F0F6C}" presName="compNode" presStyleCnt="0"/>
      <dgm:spPr/>
    </dgm:pt>
    <dgm:pt modelId="{402FE8CC-216D-4965-8EB4-294A2099562C}" type="pres">
      <dgm:prSet presAssocID="{EFA2CB8F-4BE6-4CA7-9A52-FDA1461F0F6C}" presName="bgRect" presStyleLbl="bgShp" presStyleIdx="4" presStyleCnt="5"/>
      <dgm:spPr/>
    </dgm:pt>
    <dgm:pt modelId="{C27C1A0C-19D4-46A1-81A6-49C8EE31618E}" type="pres">
      <dgm:prSet presAssocID="{EFA2CB8F-4BE6-4CA7-9A52-FDA1461F0F6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 with solid fill"/>
        </a:ext>
      </dgm:extLst>
    </dgm:pt>
    <dgm:pt modelId="{B4EDCCD8-90D7-44B3-9642-A4091C564ED6}" type="pres">
      <dgm:prSet presAssocID="{EFA2CB8F-4BE6-4CA7-9A52-FDA1461F0F6C}" presName="spaceRect" presStyleCnt="0"/>
      <dgm:spPr/>
    </dgm:pt>
    <dgm:pt modelId="{0E47E84F-CC91-455C-826F-64DAB514B43A}" type="pres">
      <dgm:prSet presAssocID="{EFA2CB8F-4BE6-4CA7-9A52-FDA1461F0F6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0BA5501-1848-4B0F-B174-70CF2A685FEF}" type="presOf" srcId="{B9014B3F-1303-4B2C-9127-DC030BAA497C}" destId="{675ADDCC-296B-4248-97B5-F8B7791B31E7}" srcOrd="0" destOrd="0" presId="urn:microsoft.com/office/officeart/2018/2/layout/IconVerticalSolidList"/>
    <dgm:cxn modelId="{D88F121E-973D-435F-9770-BE5E88282C2D}" srcId="{BB88DC21-53CB-4DBA-A04E-F420F428B284}" destId="{B9014B3F-1303-4B2C-9127-DC030BAA497C}" srcOrd="1" destOrd="0" parTransId="{A33E7AE8-F7C6-41AC-8B6B-541046B4558D}" sibTransId="{B2DAF532-250D-4497-B335-A5F32F5BDDEE}"/>
    <dgm:cxn modelId="{2F56C720-B965-4C16-9AE0-52C242EC2C73}" srcId="{BB88DC21-53CB-4DBA-A04E-F420F428B284}" destId="{EFA2CB8F-4BE6-4CA7-9A52-FDA1461F0F6C}" srcOrd="4" destOrd="0" parTransId="{941C3926-6DA4-4853-8D41-876771303D71}" sibTransId="{6B3E7400-1CD9-4C98-9E45-E1DC06444BC3}"/>
    <dgm:cxn modelId="{6BF25C25-CAA3-4F89-B8F9-7B10367C8E3C}" type="presOf" srcId="{EFA2CB8F-4BE6-4CA7-9A52-FDA1461F0F6C}" destId="{0E47E84F-CC91-455C-826F-64DAB514B43A}" srcOrd="0" destOrd="0" presId="urn:microsoft.com/office/officeart/2018/2/layout/IconVerticalSolidList"/>
    <dgm:cxn modelId="{91988F39-E9F5-452C-BDB9-69169759EBDB}" type="presOf" srcId="{6640FC10-69E2-402C-94FD-11C563D92EDB}" destId="{557D0C8E-ED5C-4815-A26C-781EA2077AEA}" srcOrd="0" destOrd="0" presId="urn:microsoft.com/office/officeart/2018/2/layout/IconVerticalSolidList"/>
    <dgm:cxn modelId="{A9349342-6471-47CF-9342-F7D99963F019}" srcId="{BB88DC21-53CB-4DBA-A04E-F420F428B284}" destId="{6640FC10-69E2-402C-94FD-11C563D92EDB}" srcOrd="2" destOrd="0" parTransId="{0F1774CF-4391-408D-A0E8-B0400EBBFA3B}" sibTransId="{D737CF74-4F89-4344-BB15-5037531ED4F4}"/>
    <dgm:cxn modelId="{61187691-8241-4E6B-8F05-20A7D0F269F4}" srcId="{BB88DC21-53CB-4DBA-A04E-F420F428B284}" destId="{281A7589-6ECF-4E8D-AFFE-B5A6949045F7}" srcOrd="0" destOrd="0" parTransId="{9A6EC342-9599-4E97-B444-F0CA15D2E380}" sibTransId="{19371206-8539-47AB-A569-F669AAD96416}"/>
    <dgm:cxn modelId="{89AE1192-999C-4E73-A991-1523334D79B7}" type="presOf" srcId="{281A7589-6ECF-4E8D-AFFE-B5A6949045F7}" destId="{4C8950AF-0ED9-4E05-9AAD-AD6AF5AAAB8A}" srcOrd="0" destOrd="0" presId="urn:microsoft.com/office/officeart/2018/2/layout/IconVerticalSolidList"/>
    <dgm:cxn modelId="{AC4D319E-8C47-4C68-BF33-4069224D813C}" type="presOf" srcId="{E1CDE0CD-F825-4A8B-AE78-B3A7EFCD9988}" destId="{0C7F5502-EDEC-4037-9DCF-74FE937EA7DE}" srcOrd="0" destOrd="0" presId="urn:microsoft.com/office/officeart/2018/2/layout/IconVerticalSolidList"/>
    <dgm:cxn modelId="{96006EB4-7D68-47F5-B8EF-2726EA85B584}" type="presOf" srcId="{BB88DC21-53CB-4DBA-A04E-F420F428B284}" destId="{5317B205-5C60-4843-9514-413336DA97CD}" srcOrd="0" destOrd="0" presId="urn:microsoft.com/office/officeart/2018/2/layout/IconVerticalSolidList"/>
    <dgm:cxn modelId="{C76FCADE-53C0-43D8-8DDE-6C9138DEB28B}" srcId="{BB88DC21-53CB-4DBA-A04E-F420F428B284}" destId="{E1CDE0CD-F825-4A8B-AE78-B3A7EFCD9988}" srcOrd="3" destOrd="0" parTransId="{843F1AD6-37A2-4334-B10F-416D396CAB26}" sibTransId="{3499EFC0-17E7-4151-82CE-9129E29E92BD}"/>
    <dgm:cxn modelId="{DF723E4A-695D-44EF-BF98-1BA8B437CA1E}" type="presParOf" srcId="{5317B205-5C60-4843-9514-413336DA97CD}" destId="{9FBC3495-501C-4A81-8095-3C408D56F0CB}" srcOrd="0" destOrd="0" presId="urn:microsoft.com/office/officeart/2018/2/layout/IconVerticalSolidList"/>
    <dgm:cxn modelId="{69C4013E-6A1B-47E9-B8A7-B604623AFEFC}" type="presParOf" srcId="{9FBC3495-501C-4A81-8095-3C408D56F0CB}" destId="{7BFC1197-A974-4790-9F68-C2EC709F912B}" srcOrd="0" destOrd="0" presId="urn:microsoft.com/office/officeart/2018/2/layout/IconVerticalSolidList"/>
    <dgm:cxn modelId="{01B97834-E6CE-4A17-B23D-55F1CFE2E304}" type="presParOf" srcId="{9FBC3495-501C-4A81-8095-3C408D56F0CB}" destId="{741D4394-080A-4288-8E8F-8EB01D643C7D}" srcOrd="1" destOrd="0" presId="urn:microsoft.com/office/officeart/2018/2/layout/IconVerticalSolidList"/>
    <dgm:cxn modelId="{02EAED98-7F1F-4D8D-A271-C7A50DAF7F10}" type="presParOf" srcId="{9FBC3495-501C-4A81-8095-3C408D56F0CB}" destId="{19F7EF76-8AF4-49C1-9DAB-86FD8BDF6C18}" srcOrd="2" destOrd="0" presId="urn:microsoft.com/office/officeart/2018/2/layout/IconVerticalSolidList"/>
    <dgm:cxn modelId="{2252D69D-56B5-43EF-9BF3-CD6BF28606CB}" type="presParOf" srcId="{9FBC3495-501C-4A81-8095-3C408D56F0CB}" destId="{4C8950AF-0ED9-4E05-9AAD-AD6AF5AAAB8A}" srcOrd="3" destOrd="0" presId="urn:microsoft.com/office/officeart/2018/2/layout/IconVerticalSolidList"/>
    <dgm:cxn modelId="{314FA6FE-7E97-4A40-8234-ADDB8B304854}" type="presParOf" srcId="{5317B205-5C60-4843-9514-413336DA97CD}" destId="{51A8D05B-A344-4F41-8B05-2834BE3FE276}" srcOrd="1" destOrd="0" presId="urn:microsoft.com/office/officeart/2018/2/layout/IconVerticalSolidList"/>
    <dgm:cxn modelId="{1CFDB65D-4565-46D9-8BBF-38D3822CC48A}" type="presParOf" srcId="{5317B205-5C60-4843-9514-413336DA97CD}" destId="{FD6BD6EA-3F62-4B02-BB1F-7899C8E66987}" srcOrd="2" destOrd="0" presId="urn:microsoft.com/office/officeart/2018/2/layout/IconVerticalSolidList"/>
    <dgm:cxn modelId="{4D56C866-1519-4F17-927D-C8C70FBDAFEE}" type="presParOf" srcId="{FD6BD6EA-3F62-4B02-BB1F-7899C8E66987}" destId="{8D332180-F4BF-4788-AE15-71DC1E59B25D}" srcOrd="0" destOrd="0" presId="urn:microsoft.com/office/officeart/2018/2/layout/IconVerticalSolidList"/>
    <dgm:cxn modelId="{30094AD5-5C3D-4324-87E9-DB7232444F6C}" type="presParOf" srcId="{FD6BD6EA-3F62-4B02-BB1F-7899C8E66987}" destId="{D604FD64-A172-4E86-A77D-6100033827E3}" srcOrd="1" destOrd="0" presId="urn:microsoft.com/office/officeart/2018/2/layout/IconVerticalSolidList"/>
    <dgm:cxn modelId="{2E8009D0-A151-407F-A67A-23F797AFD7B5}" type="presParOf" srcId="{FD6BD6EA-3F62-4B02-BB1F-7899C8E66987}" destId="{75EE8D4D-F68F-4F45-BA5C-86CDC6E006A7}" srcOrd="2" destOrd="0" presId="urn:microsoft.com/office/officeart/2018/2/layout/IconVerticalSolidList"/>
    <dgm:cxn modelId="{A507A8D4-EEBC-43A6-A6AD-456981D9A689}" type="presParOf" srcId="{FD6BD6EA-3F62-4B02-BB1F-7899C8E66987}" destId="{675ADDCC-296B-4248-97B5-F8B7791B31E7}" srcOrd="3" destOrd="0" presId="urn:microsoft.com/office/officeart/2018/2/layout/IconVerticalSolidList"/>
    <dgm:cxn modelId="{5DFA6C58-0601-42B6-814B-47347C831D78}" type="presParOf" srcId="{5317B205-5C60-4843-9514-413336DA97CD}" destId="{BFCA766B-729E-47BD-82A4-B7901895F6E6}" srcOrd="3" destOrd="0" presId="urn:microsoft.com/office/officeart/2018/2/layout/IconVerticalSolidList"/>
    <dgm:cxn modelId="{045EE218-EA1F-46D2-8A9D-4A8A2143ABFC}" type="presParOf" srcId="{5317B205-5C60-4843-9514-413336DA97CD}" destId="{1ABF8F87-5650-4137-A358-57E42A6F7B52}" srcOrd="4" destOrd="0" presId="urn:microsoft.com/office/officeart/2018/2/layout/IconVerticalSolidList"/>
    <dgm:cxn modelId="{3C76133D-3021-4DDC-A098-085E9C4A96C0}" type="presParOf" srcId="{1ABF8F87-5650-4137-A358-57E42A6F7B52}" destId="{F686B7D1-D84E-4E0F-B0CB-F8688FCF6D8E}" srcOrd="0" destOrd="0" presId="urn:microsoft.com/office/officeart/2018/2/layout/IconVerticalSolidList"/>
    <dgm:cxn modelId="{62EA37F3-73C0-4B12-B648-778DCF815C90}" type="presParOf" srcId="{1ABF8F87-5650-4137-A358-57E42A6F7B52}" destId="{1E1786AC-B750-4343-8BAD-A803D6424772}" srcOrd="1" destOrd="0" presId="urn:microsoft.com/office/officeart/2018/2/layout/IconVerticalSolidList"/>
    <dgm:cxn modelId="{E6259F8C-A824-4793-9210-5FA7B7032D9D}" type="presParOf" srcId="{1ABF8F87-5650-4137-A358-57E42A6F7B52}" destId="{1436895C-1C18-4D7F-95C7-B15DFA2A2F9B}" srcOrd="2" destOrd="0" presId="urn:microsoft.com/office/officeart/2018/2/layout/IconVerticalSolidList"/>
    <dgm:cxn modelId="{4943FC35-1829-4E6B-A1FA-7D1F28E3D543}" type="presParOf" srcId="{1ABF8F87-5650-4137-A358-57E42A6F7B52}" destId="{557D0C8E-ED5C-4815-A26C-781EA2077AEA}" srcOrd="3" destOrd="0" presId="urn:microsoft.com/office/officeart/2018/2/layout/IconVerticalSolidList"/>
    <dgm:cxn modelId="{14FFA559-AC3F-4317-90EE-FF9EEA227F66}" type="presParOf" srcId="{5317B205-5C60-4843-9514-413336DA97CD}" destId="{6E0FC324-DE76-4D1A-AD23-F429C9071971}" srcOrd="5" destOrd="0" presId="urn:microsoft.com/office/officeart/2018/2/layout/IconVerticalSolidList"/>
    <dgm:cxn modelId="{33CD738E-B419-4BAB-BD44-5FE157EEBF3A}" type="presParOf" srcId="{5317B205-5C60-4843-9514-413336DA97CD}" destId="{D3AB43CF-DC75-4AC9-8CB4-44DFC1E300D3}" srcOrd="6" destOrd="0" presId="urn:microsoft.com/office/officeart/2018/2/layout/IconVerticalSolidList"/>
    <dgm:cxn modelId="{F37938C1-91A0-4B66-B5FD-9644571452F4}" type="presParOf" srcId="{D3AB43CF-DC75-4AC9-8CB4-44DFC1E300D3}" destId="{74388E7B-AA36-45AE-B39C-82B8CC3C375E}" srcOrd="0" destOrd="0" presId="urn:microsoft.com/office/officeart/2018/2/layout/IconVerticalSolidList"/>
    <dgm:cxn modelId="{3CD122BA-3380-44CA-952B-5D6E2AB85579}" type="presParOf" srcId="{D3AB43CF-DC75-4AC9-8CB4-44DFC1E300D3}" destId="{A7DB6FCF-1B54-4450-BECF-3BCD4507D92C}" srcOrd="1" destOrd="0" presId="urn:microsoft.com/office/officeart/2018/2/layout/IconVerticalSolidList"/>
    <dgm:cxn modelId="{6B2FB205-D360-4785-A555-17DFCB0A863E}" type="presParOf" srcId="{D3AB43CF-DC75-4AC9-8CB4-44DFC1E300D3}" destId="{EA70277A-A662-4730-8C0A-DBF1219C39E7}" srcOrd="2" destOrd="0" presId="urn:microsoft.com/office/officeart/2018/2/layout/IconVerticalSolidList"/>
    <dgm:cxn modelId="{5954FC8D-C691-4DDC-B80A-AD5E693A03E1}" type="presParOf" srcId="{D3AB43CF-DC75-4AC9-8CB4-44DFC1E300D3}" destId="{0C7F5502-EDEC-4037-9DCF-74FE937EA7DE}" srcOrd="3" destOrd="0" presId="urn:microsoft.com/office/officeart/2018/2/layout/IconVerticalSolidList"/>
    <dgm:cxn modelId="{CB62C1F8-F113-469E-9A32-364F11DE0B61}" type="presParOf" srcId="{5317B205-5C60-4843-9514-413336DA97CD}" destId="{81ADFF3E-5244-47DE-B9B2-B4A07EC67A35}" srcOrd="7" destOrd="0" presId="urn:microsoft.com/office/officeart/2018/2/layout/IconVerticalSolidList"/>
    <dgm:cxn modelId="{143B8395-7486-474A-A67F-D9FB9541CED6}" type="presParOf" srcId="{5317B205-5C60-4843-9514-413336DA97CD}" destId="{558B6ED1-2AE1-4C37-9CC7-9EF3F6563F31}" srcOrd="8" destOrd="0" presId="urn:microsoft.com/office/officeart/2018/2/layout/IconVerticalSolidList"/>
    <dgm:cxn modelId="{5E284496-A256-4443-B856-9C0C58903D58}" type="presParOf" srcId="{558B6ED1-2AE1-4C37-9CC7-9EF3F6563F31}" destId="{402FE8CC-216D-4965-8EB4-294A2099562C}" srcOrd="0" destOrd="0" presId="urn:microsoft.com/office/officeart/2018/2/layout/IconVerticalSolidList"/>
    <dgm:cxn modelId="{C4C8B09F-1266-4DBA-B643-794E6A86B090}" type="presParOf" srcId="{558B6ED1-2AE1-4C37-9CC7-9EF3F6563F31}" destId="{C27C1A0C-19D4-46A1-81A6-49C8EE31618E}" srcOrd="1" destOrd="0" presId="urn:microsoft.com/office/officeart/2018/2/layout/IconVerticalSolidList"/>
    <dgm:cxn modelId="{66D6D172-3E6F-409E-A481-5EE64CE94E98}" type="presParOf" srcId="{558B6ED1-2AE1-4C37-9CC7-9EF3F6563F31}" destId="{B4EDCCD8-90D7-44B3-9642-A4091C564ED6}" srcOrd="2" destOrd="0" presId="urn:microsoft.com/office/officeart/2018/2/layout/IconVerticalSolidList"/>
    <dgm:cxn modelId="{2B125A91-EF09-4666-884F-F42903A20762}" type="presParOf" srcId="{558B6ED1-2AE1-4C37-9CC7-9EF3F6563F31}" destId="{0E47E84F-CC91-455C-826F-64DAB514B4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CE1F61-B96A-42DE-8752-5EC88FA1E3CA}" type="doc">
      <dgm:prSet loTypeId="urn:microsoft.com/office/officeart/2011/layout/Tab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F33D78C-AF44-4159-8BCD-AC5408CA4A2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June 2nd</a:t>
          </a:r>
          <a:endParaRPr lang="en-US" sz="1800" dirty="0"/>
        </a:p>
      </dgm:t>
    </dgm:pt>
    <dgm:pt modelId="{E49EA270-4A89-4DE0-8F78-35192372900A}" type="parTrans" cxnId="{56B53F46-62BF-4203-ABD1-4BB2B28AC7F4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F746D2E8-3F27-4768-8996-2D96CAB88673}" type="sibTrans" cxnId="{56B53F46-62BF-4203-ABD1-4BB2B28AC7F4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AED12F3A-C62C-4237-B2AB-B4011376322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North Meadows Park</a:t>
          </a:r>
          <a:endParaRPr lang="en-US" sz="1800" dirty="0"/>
        </a:p>
      </dgm:t>
    </dgm:pt>
    <dgm:pt modelId="{49700FF2-B73B-406F-A9E4-719F4627691B}" type="parTrans" cxnId="{8A89955F-FA46-40AA-8717-8ADBE84505F8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D4104449-A5BB-47FC-937E-EBD6F8096BF2}" type="sibTrans" cxnId="{8A89955F-FA46-40AA-8717-8ADBE84505F8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4F6EA17B-A9F5-4994-B5E7-EB6F9D82717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46</a:t>
          </a:r>
          <a:endParaRPr lang="en-US" sz="1400" dirty="0"/>
        </a:p>
      </dgm:t>
    </dgm:pt>
    <dgm:pt modelId="{8F894ABE-A85D-4D28-A54A-58C909FC3967}" type="parTrans" cxnId="{EA2230EC-65B9-439E-8D77-8DDB8EE89320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742E6C4D-05F0-4984-B182-4172A65CD9E2}" type="sibTrans" cxnId="{EA2230EC-65B9-439E-8D77-8DDB8EE89320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D2233DAC-A747-400C-8829-9B4250B9A5A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June 3rd</a:t>
          </a:r>
          <a:endParaRPr lang="en-US" sz="1800" dirty="0"/>
        </a:p>
      </dgm:t>
    </dgm:pt>
    <dgm:pt modelId="{147C0EE4-0CDC-4E0B-AC05-E0390C7814A4}" type="parTrans" cxnId="{FBF22A63-D834-4B84-BF7A-068A87BFA741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FB73454F-F833-4771-8D9D-704EA844A0B6}" type="sibTrans" cxnId="{FBF22A63-D834-4B84-BF7A-068A87BFA741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CE2CBEDF-28F1-4D77-A2AE-BEA2A3BFA28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Heritage Park</a:t>
          </a:r>
          <a:endParaRPr lang="en-US" sz="1800" dirty="0"/>
        </a:p>
      </dgm:t>
    </dgm:pt>
    <dgm:pt modelId="{6DE67480-C250-47DF-8D1A-9ACB2F81EBAE}" type="parTrans" cxnId="{F3BFE663-887F-4BAA-BDF2-19E0C8CF14D1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D0C7BD0C-8FA1-4F05-AFC3-3CFBF76F66AB}" type="sibTrans" cxnId="{F3BFE663-887F-4BAA-BDF2-19E0C8CF14D1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5050778A-BDF2-4D58-B20A-462A79364FF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84</a:t>
          </a:r>
          <a:endParaRPr lang="en-US" sz="1400" dirty="0"/>
        </a:p>
      </dgm:t>
    </dgm:pt>
    <dgm:pt modelId="{EE51B852-A698-4734-A098-8008CD25E440}" type="parTrans" cxnId="{E305E92E-DD08-4712-8363-A21BC29F7456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96000BDC-4EAC-4825-873D-D65EF097E18B}" type="sibTrans" cxnId="{E305E92E-DD08-4712-8363-A21BC29F7456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C6BD5CF9-FA2C-4C5A-BB5B-0CD13C68EC3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June 4th</a:t>
          </a:r>
          <a:endParaRPr lang="en-US" sz="1800" dirty="0"/>
        </a:p>
      </dgm:t>
    </dgm:pt>
    <dgm:pt modelId="{3E64B3F5-961D-4EFD-AA51-9844B5C08373}" type="parTrans" cxnId="{303B7B3B-929F-40A6-9B56-AD8C5089BE7B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38BA68AD-47A0-4D3E-938A-29D3F9B0FD11}" type="sibTrans" cxnId="{303B7B3B-929F-40A6-9B56-AD8C5089BE7B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0D19C718-8EAD-47AA-A540-A6C4BDBBFBB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Heritage Park</a:t>
          </a:r>
          <a:endParaRPr lang="en-US" sz="1800" dirty="0"/>
        </a:p>
      </dgm:t>
    </dgm:pt>
    <dgm:pt modelId="{2528159B-B626-48C1-9337-3D93623F4307}" type="parTrans" cxnId="{488AF502-FA5A-462C-A850-CD1CF2EF768D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C0CB05CF-9FDE-4B3B-AAAF-1EE469296276}" type="sibTrans" cxnId="{488AF502-FA5A-462C-A850-CD1CF2EF768D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94436B7E-2ACC-4631-A318-DD935EF863F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42</a:t>
          </a:r>
          <a:endParaRPr lang="en-US" sz="1400" dirty="0"/>
        </a:p>
      </dgm:t>
    </dgm:pt>
    <dgm:pt modelId="{5E604ACF-6456-4719-B7C9-050D0F650043}" type="parTrans" cxnId="{507C801B-E44D-40DE-9319-4E1A70BFE225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5CCF80B0-6E78-4561-99EC-2BE67151B1DE}" type="sibTrans" cxnId="{507C801B-E44D-40DE-9319-4E1A70BFE225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694A4F62-E092-495F-8BB0-CE3D0FD20CC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June 5</a:t>
          </a:r>
          <a:r>
            <a:rPr lang="en-US" sz="1800" baseline="30000"/>
            <a:t>th</a:t>
          </a:r>
          <a:endParaRPr lang="en-US" sz="1800" dirty="0"/>
        </a:p>
      </dgm:t>
    </dgm:pt>
    <dgm:pt modelId="{03D81D81-266D-430A-98B7-AD4561472079}" type="parTrans" cxnId="{F70A93C4-71CA-49E1-BDE0-8BB3CC310215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92332C77-C2DF-4635-BE44-EE0A7E9FDF59}" type="sibTrans" cxnId="{F70A93C4-71CA-49E1-BDE0-8BB3CC310215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ECB13DD7-6756-405A-8437-547804B7F38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Heritage Park (Collaboration with S.O.S. Rescue)</a:t>
          </a:r>
          <a:endParaRPr lang="en-US" sz="1800" dirty="0"/>
        </a:p>
      </dgm:t>
    </dgm:pt>
    <dgm:pt modelId="{4FACDBCF-A067-4BCB-96C4-3A1019889AE5}" type="parTrans" cxnId="{8080C8A3-7122-43F3-8C0A-4A0E7D6FAFE5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BD5E6F9F-748F-4DB8-85BC-B6B28FB47CF8}" type="sibTrans" cxnId="{8080C8A3-7122-43F3-8C0A-4A0E7D6FAFE5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45F54FBF-2D2C-48C5-90F9-05187902DD5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81</a:t>
          </a:r>
          <a:endParaRPr lang="en-US" sz="1400" dirty="0"/>
        </a:p>
      </dgm:t>
    </dgm:pt>
    <dgm:pt modelId="{5AACE192-5A7A-4E68-B336-9F53CDAD29EE}" type="parTrans" cxnId="{620011C0-8B9B-47BE-B2B1-A0479BB3F71A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A24F93C9-4AF8-45EE-A508-F69DC7079F3A}" type="sibTrans" cxnId="{620011C0-8B9B-47BE-B2B1-A0479BB3F71A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4A4E9781-95AA-4B6B-844F-4EEA4BE9F63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June 11</a:t>
          </a:r>
          <a:r>
            <a:rPr lang="en-US" sz="1800" baseline="30000"/>
            <a:t>th</a:t>
          </a:r>
          <a:endParaRPr lang="en-US" sz="1800" dirty="0"/>
        </a:p>
      </dgm:t>
    </dgm:pt>
    <dgm:pt modelId="{7B422681-BF00-426B-B616-89732B52B36F}" type="parTrans" cxnId="{A2331E67-23FA-4803-A6B0-70D18FA2A921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86214D16-B17B-47B0-9F21-E19FFB94ACF4}" type="sibTrans" cxnId="{A2331E67-23FA-4803-A6B0-70D18FA2A921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AC3020D2-067C-4EF4-B98E-565D6A78D97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Taft, California</a:t>
          </a:r>
          <a:endParaRPr lang="en-US" sz="1800" dirty="0"/>
        </a:p>
      </dgm:t>
    </dgm:pt>
    <dgm:pt modelId="{8D9FD87E-DEEF-4B0E-BEB9-425A9C87A02F}" type="parTrans" cxnId="{61FBAA65-5A29-43A6-B395-D9A038502CC2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842A3854-DAB1-48D2-8146-7176C15445F4}" type="sibTrans" cxnId="{61FBAA65-5A29-43A6-B395-D9A038502CC2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0E37C19F-2A70-448D-BAC5-2223981B0DB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39</a:t>
          </a:r>
          <a:endParaRPr lang="en-US" sz="1400" dirty="0"/>
        </a:p>
      </dgm:t>
    </dgm:pt>
    <dgm:pt modelId="{12C70867-F3C9-4AAB-86EE-F76BB9401404}" type="parTrans" cxnId="{CDF21837-D1F3-47D1-B574-676A4E44DA8F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91DDBBDD-0845-4C53-B4C2-3F70689F09A3}" type="sibTrans" cxnId="{CDF21837-D1F3-47D1-B574-676A4E44DA8F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B32F52D8-E2C8-4A43-82CF-557AC8901BC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June 12</a:t>
          </a:r>
          <a:r>
            <a:rPr lang="en-US" sz="1800" baseline="30000"/>
            <a:t>th</a:t>
          </a:r>
          <a:endParaRPr lang="en-US" sz="1800" dirty="0"/>
        </a:p>
      </dgm:t>
    </dgm:pt>
    <dgm:pt modelId="{3CE290D7-932D-4A85-A6BD-5A01D6474171}" type="parTrans" cxnId="{F322C439-0462-4B4C-8C42-06E2303E7498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AD8A2B42-0F48-49B7-97BB-AC901E005FB7}" type="sibTrans" cxnId="{F322C439-0462-4B4C-8C42-06E2303E7498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47B079EC-7DA3-4032-ACF8-113A9465EF0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Heritage Park (Collaboration with S.O.S. Rescue)</a:t>
          </a:r>
          <a:endParaRPr lang="en-US" sz="1800" dirty="0"/>
        </a:p>
      </dgm:t>
    </dgm:pt>
    <dgm:pt modelId="{DE1A62C5-C1CA-41C5-BF24-BECCA4DDFB2C}" type="parTrans" cxnId="{9D05D181-E4EB-4A7E-97DA-EC5CC3B893AA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31DBA6AD-490B-4BC0-B22F-1BB7384E4A07}" type="sibTrans" cxnId="{9D05D181-E4EB-4A7E-97DA-EC5CC3B893AA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F6A1D40E-3E56-49B4-81E9-E16FB3196CA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92</a:t>
          </a:r>
          <a:endParaRPr lang="en-US" sz="1400" dirty="0"/>
        </a:p>
      </dgm:t>
    </dgm:pt>
    <dgm:pt modelId="{021E4C58-248C-4525-B285-5738E376125E}" type="parTrans" cxnId="{B39FD58E-C74D-4718-81F3-D13239E883EF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F8735F9C-D67B-4A8A-BBB1-102D95A549DA}" type="sibTrans" cxnId="{B39FD58E-C74D-4718-81F3-D13239E883EF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55BCE498-E7C4-492E-94FA-3188F33BCBB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June 18</a:t>
          </a:r>
          <a:r>
            <a:rPr lang="en-US" sz="1800" baseline="30000"/>
            <a:t>th</a:t>
          </a:r>
          <a:endParaRPr lang="en-US" sz="1800" dirty="0"/>
        </a:p>
      </dgm:t>
    </dgm:pt>
    <dgm:pt modelId="{44520BE3-F334-4326-AB47-3C40DA210E67}" type="parTrans" cxnId="{1506AF8D-5A37-43FB-A859-07DE58C9A0B5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2C17080F-7A55-4145-97EE-1285EA681563}" type="sibTrans" cxnId="{1506AF8D-5A37-43FB-A859-07DE58C9A0B5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B33C0311-D2D2-4465-9AC2-475368036B2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Tehachapi, California</a:t>
          </a:r>
          <a:endParaRPr lang="en-US" sz="1800" dirty="0"/>
        </a:p>
      </dgm:t>
    </dgm:pt>
    <dgm:pt modelId="{5FCAA8D3-B39C-493C-96D4-9F920B11E05F}" type="parTrans" cxnId="{08C70ACD-C904-4CDD-8629-0D7DD4B04AEE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6E62C16D-A0E6-45E0-BB85-E201740A2A8A}" type="sibTrans" cxnId="{08C70ACD-C904-4CDD-8629-0D7DD4B04AEE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B9B7189C-B5CE-4BAB-913B-EEE7452C24A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40</a:t>
          </a:r>
          <a:endParaRPr lang="en-US" sz="1400" dirty="0"/>
        </a:p>
      </dgm:t>
    </dgm:pt>
    <dgm:pt modelId="{827AE712-EF5D-49A5-9C2C-B0EC9686609A}" type="parTrans" cxnId="{8C916C8B-E55A-4F60-A2D2-B152E3743D0E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8F381EEE-3B7F-4A18-9E45-B34B0ADF0219}" type="sibTrans" cxnId="{8C916C8B-E55A-4F60-A2D2-B152E3743D0E}">
      <dgm:prSet/>
      <dgm:spPr/>
      <dgm:t>
        <a:bodyPr/>
        <a:lstStyle/>
        <a:p>
          <a:pPr>
            <a:lnSpc>
              <a:spcPct val="100000"/>
            </a:lnSpc>
          </a:pPr>
          <a:endParaRPr lang="en-US" sz="4000"/>
        </a:p>
      </dgm:t>
    </dgm:pt>
    <dgm:pt modelId="{2979B226-E024-4F63-BFF9-2217E1E527F4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/>
            <a:t>Total Surgeries</a:t>
          </a:r>
          <a:endParaRPr lang="en-US" sz="1400" b="1" dirty="0"/>
        </a:p>
      </dgm:t>
    </dgm:pt>
    <dgm:pt modelId="{A66D3BA5-08C2-4F63-9696-6E6B30A194A6}" type="parTrans" cxnId="{FCD06542-20DA-4A39-8155-EA117DF44F43}">
      <dgm:prSet/>
      <dgm:spPr/>
      <dgm:t>
        <a:bodyPr/>
        <a:lstStyle/>
        <a:p>
          <a:endParaRPr lang="en-US" sz="1800"/>
        </a:p>
      </dgm:t>
    </dgm:pt>
    <dgm:pt modelId="{AF034841-F07E-4C20-9DE1-3F204313E00F}" type="sibTrans" cxnId="{FCD06542-20DA-4A39-8155-EA117DF44F43}">
      <dgm:prSet/>
      <dgm:spPr/>
      <dgm:t>
        <a:bodyPr/>
        <a:lstStyle/>
        <a:p>
          <a:endParaRPr lang="en-US" sz="1800"/>
        </a:p>
      </dgm:t>
    </dgm:pt>
    <dgm:pt modelId="{BFA83A8A-7758-4864-B67E-62F8B0F20C59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1400" dirty="0"/>
        </a:p>
      </dgm:t>
    </dgm:pt>
    <dgm:pt modelId="{38691422-70CD-4B2E-9294-80DEE06795FD}" type="parTrans" cxnId="{84D2A30A-CC59-4899-B6E7-2BB1DAB6809C}">
      <dgm:prSet/>
      <dgm:spPr/>
      <dgm:t>
        <a:bodyPr/>
        <a:lstStyle/>
        <a:p>
          <a:endParaRPr lang="en-US" sz="1800"/>
        </a:p>
      </dgm:t>
    </dgm:pt>
    <dgm:pt modelId="{91564E3E-B12C-4FDD-9A3C-F4024CDEED0C}" type="sibTrans" cxnId="{84D2A30A-CC59-4899-B6E7-2BB1DAB6809C}">
      <dgm:prSet/>
      <dgm:spPr/>
      <dgm:t>
        <a:bodyPr/>
        <a:lstStyle/>
        <a:p>
          <a:endParaRPr lang="en-US" sz="1800"/>
        </a:p>
      </dgm:t>
    </dgm:pt>
    <dgm:pt modelId="{D541FB9C-FC3F-4297-B67B-405DCF6237E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424</a:t>
          </a:r>
          <a:endParaRPr lang="en-US" sz="1400" dirty="0"/>
        </a:p>
      </dgm:t>
    </dgm:pt>
    <dgm:pt modelId="{53CDD58F-0EF7-4C4E-A355-8B25602D5810}" type="sibTrans" cxnId="{887CA3BE-2287-4983-8676-FD13B911A050}">
      <dgm:prSet/>
      <dgm:spPr/>
      <dgm:t>
        <a:bodyPr/>
        <a:lstStyle/>
        <a:p>
          <a:endParaRPr lang="en-US" sz="1800"/>
        </a:p>
      </dgm:t>
    </dgm:pt>
    <dgm:pt modelId="{EF4217CE-B21E-433E-8A30-4704ED3589C3}" type="parTrans" cxnId="{887CA3BE-2287-4983-8676-FD13B911A050}">
      <dgm:prSet/>
      <dgm:spPr/>
      <dgm:t>
        <a:bodyPr/>
        <a:lstStyle/>
        <a:p>
          <a:endParaRPr lang="en-US" sz="1800"/>
        </a:p>
      </dgm:t>
    </dgm:pt>
    <dgm:pt modelId="{2D663464-0ABF-404D-A878-BE1E562ECE63}" type="pres">
      <dgm:prSet presAssocID="{91CE1F61-B96A-42DE-8752-5EC88FA1E3C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70750CA1-1ECC-4A18-BBF9-DE38F5EC69A7}" type="pres">
      <dgm:prSet presAssocID="{4F33D78C-AF44-4159-8BCD-AC5408CA4A24}" presName="composite" presStyleCnt="0"/>
      <dgm:spPr/>
    </dgm:pt>
    <dgm:pt modelId="{CE837EE6-557B-4F30-9907-6F6DC0CD1C53}" type="pres">
      <dgm:prSet presAssocID="{4F33D78C-AF44-4159-8BCD-AC5408CA4A24}" presName="FirstChild" presStyleLbl="revTx" presStyleIdx="0" presStyleCnt="16">
        <dgm:presLayoutVars>
          <dgm:chMax val="0"/>
          <dgm:chPref val="0"/>
          <dgm:bulletEnabled val="1"/>
        </dgm:presLayoutVars>
      </dgm:prSet>
      <dgm:spPr/>
    </dgm:pt>
    <dgm:pt modelId="{25FE6EBB-3BF9-4CED-BB3D-5BA10F92A38D}" type="pres">
      <dgm:prSet presAssocID="{4F33D78C-AF44-4159-8BCD-AC5408CA4A24}" presName="Parent" presStyleLbl="alignNode1" presStyleIdx="0" presStyleCnt="8">
        <dgm:presLayoutVars>
          <dgm:chMax val="3"/>
          <dgm:chPref val="3"/>
          <dgm:bulletEnabled val="1"/>
        </dgm:presLayoutVars>
      </dgm:prSet>
      <dgm:spPr/>
    </dgm:pt>
    <dgm:pt modelId="{DCD58D2E-FDCE-4DAA-B1B5-E58E5BFEE1A0}" type="pres">
      <dgm:prSet presAssocID="{4F33D78C-AF44-4159-8BCD-AC5408CA4A24}" presName="Accent" presStyleLbl="parChTrans1D1" presStyleIdx="0" presStyleCnt="8"/>
      <dgm:spPr/>
    </dgm:pt>
    <dgm:pt modelId="{79283E1D-015E-4952-A8D3-331F5C759BDB}" type="pres">
      <dgm:prSet presAssocID="{4F33D78C-AF44-4159-8BCD-AC5408CA4A24}" presName="Child" presStyleLbl="revTx" presStyleIdx="1" presStyleCnt="16">
        <dgm:presLayoutVars>
          <dgm:chMax val="0"/>
          <dgm:chPref val="0"/>
          <dgm:bulletEnabled val="1"/>
        </dgm:presLayoutVars>
      </dgm:prSet>
      <dgm:spPr/>
    </dgm:pt>
    <dgm:pt modelId="{5D9330FC-AFC7-4962-AE8E-F2F95A201FC3}" type="pres">
      <dgm:prSet presAssocID="{F746D2E8-3F27-4768-8996-2D96CAB88673}" presName="sibTrans" presStyleCnt="0"/>
      <dgm:spPr/>
    </dgm:pt>
    <dgm:pt modelId="{DBFCF3F6-07B2-480F-A485-C5ECAF1A40E4}" type="pres">
      <dgm:prSet presAssocID="{D2233DAC-A747-400C-8829-9B4250B9A5A8}" presName="composite" presStyleCnt="0"/>
      <dgm:spPr/>
    </dgm:pt>
    <dgm:pt modelId="{EB5C7728-7831-4336-A308-E74A9E759B21}" type="pres">
      <dgm:prSet presAssocID="{D2233DAC-A747-400C-8829-9B4250B9A5A8}" presName="FirstChild" presStyleLbl="revTx" presStyleIdx="2" presStyleCnt="16">
        <dgm:presLayoutVars>
          <dgm:chMax val="0"/>
          <dgm:chPref val="0"/>
          <dgm:bulletEnabled val="1"/>
        </dgm:presLayoutVars>
      </dgm:prSet>
      <dgm:spPr/>
    </dgm:pt>
    <dgm:pt modelId="{B1A8C33E-B791-4E9C-B8FE-DD701E66281D}" type="pres">
      <dgm:prSet presAssocID="{D2233DAC-A747-400C-8829-9B4250B9A5A8}" presName="Parent" presStyleLbl="alignNode1" presStyleIdx="1" presStyleCnt="8">
        <dgm:presLayoutVars>
          <dgm:chMax val="3"/>
          <dgm:chPref val="3"/>
          <dgm:bulletEnabled val="1"/>
        </dgm:presLayoutVars>
      </dgm:prSet>
      <dgm:spPr/>
    </dgm:pt>
    <dgm:pt modelId="{AA3E3B6F-B1E0-490D-BD0C-08B1F5F4A320}" type="pres">
      <dgm:prSet presAssocID="{D2233DAC-A747-400C-8829-9B4250B9A5A8}" presName="Accent" presStyleLbl="parChTrans1D1" presStyleIdx="1" presStyleCnt="8"/>
      <dgm:spPr/>
    </dgm:pt>
    <dgm:pt modelId="{343FC96C-41DE-4936-9337-E41CE57AD133}" type="pres">
      <dgm:prSet presAssocID="{D2233DAC-A747-400C-8829-9B4250B9A5A8}" presName="Child" presStyleLbl="revTx" presStyleIdx="3" presStyleCnt="16">
        <dgm:presLayoutVars>
          <dgm:chMax val="0"/>
          <dgm:chPref val="0"/>
          <dgm:bulletEnabled val="1"/>
        </dgm:presLayoutVars>
      </dgm:prSet>
      <dgm:spPr/>
    </dgm:pt>
    <dgm:pt modelId="{4CCE8EBB-737D-4488-A8C1-72D6C15873CD}" type="pres">
      <dgm:prSet presAssocID="{FB73454F-F833-4771-8D9D-704EA844A0B6}" presName="sibTrans" presStyleCnt="0"/>
      <dgm:spPr/>
    </dgm:pt>
    <dgm:pt modelId="{732910DE-ABDA-40A1-8794-5F1375DEAD79}" type="pres">
      <dgm:prSet presAssocID="{C6BD5CF9-FA2C-4C5A-BB5B-0CD13C68EC36}" presName="composite" presStyleCnt="0"/>
      <dgm:spPr/>
    </dgm:pt>
    <dgm:pt modelId="{205EFBCC-6497-4236-89C3-33650FB29549}" type="pres">
      <dgm:prSet presAssocID="{C6BD5CF9-FA2C-4C5A-BB5B-0CD13C68EC36}" presName="FirstChild" presStyleLbl="revTx" presStyleIdx="4" presStyleCnt="16">
        <dgm:presLayoutVars>
          <dgm:chMax val="0"/>
          <dgm:chPref val="0"/>
          <dgm:bulletEnabled val="1"/>
        </dgm:presLayoutVars>
      </dgm:prSet>
      <dgm:spPr/>
    </dgm:pt>
    <dgm:pt modelId="{EADB5978-C26B-4448-88B2-9A275EA0687F}" type="pres">
      <dgm:prSet presAssocID="{C6BD5CF9-FA2C-4C5A-BB5B-0CD13C68EC36}" presName="Parent" presStyleLbl="alignNode1" presStyleIdx="2" presStyleCnt="8">
        <dgm:presLayoutVars>
          <dgm:chMax val="3"/>
          <dgm:chPref val="3"/>
          <dgm:bulletEnabled val="1"/>
        </dgm:presLayoutVars>
      </dgm:prSet>
      <dgm:spPr/>
    </dgm:pt>
    <dgm:pt modelId="{818EF2E3-D8B7-41D0-84EE-F9ACF48D29DA}" type="pres">
      <dgm:prSet presAssocID="{C6BD5CF9-FA2C-4C5A-BB5B-0CD13C68EC36}" presName="Accent" presStyleLbl="parChTrans1D1" presStyleIdx="2" presStyleCnt="8"/>
      <dgm:spPr/>
    </dgm:pt>
    <dgm:pt modelId="{19D17D42-165E-462D-BAA6-6BE5C3E8B384}" type="pres">
      <dgm:prSet presAssocID="{C6BD5CF9-FA2C-4C5A-BB5B-0CD13C68EC36}" presName="Child" presStyleLbl="revTx" presStyleIdx="5" presStyleCnt="16">
        <dgm:presLayoutVars>
          <dgm:chMax val="0"/>
          <dgm:chPref val="0"/>
          <dgm:bulletEnabled val="1"/>
        </dgm:presLayoutVars>
      </dgm:prSet>
      <dgm:spPr/>
    </dgm:pt>
    <dgm:pt modelId="{CB08951D-8113-46AF-8AC3-7162710F7B03}" type="pres">
      <dgm:prSet presAssocID="{38BA68AD-47A0-4D3E-938A-29D3F9B0FD11}" presName="sibTrans" presStyleCnt="0"/>
      <dgm:spPr/>
    </dgm:pt>
    <dgm:pt modelId="{ABEC0CA1-4F8E-49E9-8F37-F7CAC375F10B}" type="pres">
      <dgm:prSet presAssocID="{694A4F62-E092-495F-8BB0-CE3D0FD20CC4}" presName="composite" presStyleCnt="0"/>
      <dgm:spPr/>
    </dgm:pt>
    <dgm:pt modelId="{75B48762-F960-4797-AC57-249416D4C322}" type="pres">
      <dgm:prSet presAssocID="{694A4F62-E092-495F-8BB0-CE3D0FD20CC4}" presName="FirstChild" presStyleLbl="revTx" presStyleIdx="6" presStyleCnt="16">
        <dgm:presLayoutVars>
          <dgm:chMax val="0"/>
          <dgm:chPref val="0"/>
          <dgm:bulletEnabled val="1"/>
        </dgm:presLayoutVars>
      </dgm:prSet>
      <dgm:spPr/>
    </dgm:pt>
    <dgm:pt modelId="{848A61C3-DA94-456E-A533-9B9B3BA6BE34}" type="pres">
      <dgm:prSet presAssocID="{694A4F62-E092-495F-8BB0-CE3D0FD20CC4}" presName="Parent" presStyleLbl="alignNode1" presStyleIdx="3" presStyleCnt="8">
        <dgm:presLayoutVars>
          <dgm:chMax val="3"/>
          <dgm:chPref val="3"/>
          <dgm:bulletEnabled val="1"/>
        </dgm:presLayoutVars>
      </dgm:prSet>
      <dgm:spPr/>
    </dgm:pt>
    <dgm:pt modelId="{56C0028E-00F4-4DD3-8EFB-46E1E64F71BC}" type="pres">
      <dgm:prSet presAssocID="{694A4F62-E092-495F-8BB0-CE3D0FD20CC4}" presName="Accent" presStyleLbl="parChTrans1D1" presStyleIdx="3" presStyleCnt="8"/>
      <dgm:spPr/>
    </dgm:pt>
    <dgm:pt modelId="{03D9126F-B049-4364-821B-3EDED3CB8908}" type="pres">
      <dgm:prSet presAssocID="{694A4F62-E092-495F-8BB0-CE3D0FD20CC4}" presName="Child" presStyleLbl="revTx" presStyleIdx="7" presStyleCnt="16">
        <dgm:presLayoutVars>
          <dgm:chMax val="0"/>
          <dgm:chPref val="0"/>
          <dgm:bulletEnabled val="1"/>
        </dgm:presLayoutVars>
      </dgm:prSet>
      <dgm:spPr/>
    </dgm:pt>
    <dgm:pt modelId="{14CA1F5E-5CD3-40F8-AD2B-8C2C3B8B7CBB}" type="pres">
      <dgm:prSet presAssocID="{92332C77-C2DF-4635-BE44-EE0A7E9FDF59}" presName="sibTrans" presStyleCnt="0"/>
      <dgm:spPr/>
    </dgm:pt>
    <dgm:pt modelId="{72A96D7D-EE2F-4FC1-A9A6-33E9FEB37832}" type="pres">
      <dgm:prSet presAssocID="{4A4E9781-95AA-4B6B-844F-4EEA4BE9F63A}" presName="composite" presStyleCnt="0"/>
      <dgm:spPr/>
    </dgm:pt>
    <dgm:pt modelId="{20A0C183-65D8-474D-90E4-0765C3ADAF37}" type="pres">
      <dgm:prSet presAssocID="{4A4E9781-95AA-4B6B-844F-4EEA4BE9F63A}" presName="FirstChild" presStyleLbl="revTx" presStyleIdx="8" presStyleCnt="16">
        <dgm:presLayoutVars>
          <dgm:chMax val="0"/>
          <dgm:chPref val="0"/>
          <dgm:bulletEnabled val="1"/>
        </dgm:presLayoutVars>
      </dgm:prSet>
      <dgm:spPr/>
    </dgm:pt>
    <dgm:pt modelId="{34AAE40C-9717-4A6E-8E1A-CA57E7D5A5A7}" type="pres">
      <dgm:prSet presAssocID="{4A4E9781-95AA-4B6B-844F-4EEA4BE9F63A}" presName="Parent" presStyleLbl="alignNode1" presStyleIdx="4" presStyleCnt="8">
        <dgm:presLayoutVars>
          <dgm:chMax val="3"/>
          <dgm:chPref val="3"/>
          <dgm:bulletEnabled val="1"/>
        </dgm:presLayoutVars>
      </dgm:prSet>
      <dgm:spPr/>
    </dgm:pt>
    <dgm:pt modelId="{C0B8E330-5DA3-451A-A805-9C3F112E44B8}" type="pres">
      <dgm:prSet presAssocID="{4A4E9781-95AA-4B6B-844F-4EEA4BE9F63A}" presName="Accent" presStyleLbl="parChTrans1D1" presStyleIdx="4" presStyleCnt="8"/>
      <dgm:spPr/>
    </dgm:pt>
    <dgm:pt modelId="{817FD2B6-71A1-4801-BA6F-3740F72785CD}" type="pres">
      <dgm:prSet presAssocID="{4A4E9781-95AA-4B6B-844F-4EEA4BE9F63A}" presName="Child" presStyleLbl="revTx" presStyleIdx="9" presStyleCnt="16">
        <dgm:presLayoutVars>
          <dgm:chMax val="0"/>
          <dgm:chPref val="0"/>
          <dgm:bulletEnabled val="1"/>
        </dgm:presLayoutVars>
      </dgm:prSet>
      <dgm:spPr/>
    </dgm:pt>
    <dgm:pt modelId="{4508653D-D7F5-421C-B150-2F9ED3041965}" type="pres">
      <dgm:prSet presAssocID="{86214D16-B17B-47B0-9F21-E19FFB94ACF4}" presName="sibTrans" presStyleCnt="0"/>
      <dgm:spPr/>
    </dgm:pt>
    <dgm:pt modelId="{3F321845-CB3B-4C47-9A0C-2ABD1E170BEE}" type="pres">
      <dgm:prSet presAssocID="{B32F52D8-E2C8-4A43-82CF-557AC8901BCC}" presName="composite" presStyleCnt="0"/>
      <dgm:spPr/>
    </dgm:pt>
    <dgm:pt modelId="{F6C59222-2B0F-4D54-B3A9-60DFBF762F27}" type="pres">
      <dgm:prSet presAssocID="{B32F52D8-E2C8-4A43-82CF-557AC8901BCC}" presName="FirstChild" presStyleLbl="revTx" presStyleIdx="10" presStyleCnt="16">
        <dgm:presLayoutVars>
          <dgm:chMax val="0"/>
          <dgm:chPref val="0"/>
          <dgm:bulletEnabled val="1"/>
        </dgm:presLayoutVars>
      </dgm:prSet>
      <dgm:spPr/>
    </dgm:pt>
    <dgm:pt modelId="{615D901C-8161-45A1-AB53-27852FE4F9B9}" type="pres">
      <dgm:prSet presAssocID="{B32F52D8-E2C8-4A43-82CF-557AC8901BCC}" presName="Parent" presStyleLbl="alignNode1" presStyleIdx="5" presStyleCnt="8">
        <dgm:presLayoutVars>
          <dgm:chMax val="3"/>
          <dgm:chPref val="3"/>
          <dgm:bulletEnabled val="1"/>
        </dgm:presLayoutVars>
      </dgm:prSet>
      <dgm:spPr/>
    </dgm:pt>
    <dgm:pt modelId="{010D7036-F8CA-47D1-88A3-8272177ED57A}" type="pres">
      <dgm:prSet presAssocID="{B32F52D8-E2C8-4A43-82CF-557AC8901BCC}" presName="Accent" presStyleLbl="parChTrans1D1" presStyleIdx="5" presStyleCnt="8"/>
      <dgm:spPr/>
    </dgm:pt>
    <dgm:pt modelId="{67FC04E9-739A-4F10-A67E-2D41FF73EAC4}" type="pres">
      <dgm:prSet presAssocID="{B32F52D8-E2C8-4A43-82CF-557AC8901BCC}" presName="Child" presStyleLbl="revTx" presStyleIdx="11" presStyleCnt="16">
        <dgm:presLayoutVars>
          <dgm:chMax val="0"/>
          <dgm:chPref val="0"/>
          <dgm:bulletEnabled val="1"/>
        </dgm:presLayoutVars>
      </dgm:prSet>
      <dgm:spPr/>
    </dgm:pt>
    <dgm:pt modelId="{89036B0C-0441-4014-B6CC-BD4A07721746}" type="pres">
      <dgm:prSet presAssocID="{AD8A2B42-0F48-49B7-97BB-AC901E005FB7}" presName="sibTrans" presStyleCnt="0"/>
      <dgm:spPr/>
    </dgm:pt>
    <dgm:pt modelId="{4BFE4327-0FBD-48F3-BF88-A473807C1270}" type="pres">
      <dgm:prSet presAssocID="{55BCE498-E7C4-492E-94FA-3188F33BCBB3}" presName="composite" presStyleCnt="0"/>
      <dgm:spPr/>
    </dgm:pt>
    <dgm:pt modelId="{B6242A30-9C00-4914-BDD8-035911076405}" type="pres">
      <dgm:prSet presAssocID="{55BCE498-E7C4-492E-94FA-3188F33BCBB3}" presName="FirstChild" presStyleLbl="revTx" presStyleIdx="12" presStyleCnt="16">
        <dgm:presLayoutVars>
          <dgm:chMax val="0"/>
          <dgm:chPref val="0"/>
          <dgm:bulletEnabled val="1"/>
        </dgm:presLayoutVars>
      </dgm:prSet>
      <dgm:spPr/>
    </dgm:pt>
    <dgm:pt modelId="{DD3AFF06-A8D9-48EC-95E3-A89732F00947}" type="pres">
      <dgm:prSet presAssocID="{55BCE498-E7C4-492E-94FA-3188F33BCBB3}" presName="Parent" presStyleLbl="alignNode1" presStyleIdx="6" presStyleCnt="8">
        <dgm:presLayoutVars>
          <dgm:chMax val="3"/>
          <dgm:chPref val="3"/>
          <dgm:bulletEnabled val="1"/>
        </dgm:presLayoutVars>
      </dgm:prSet>
      <dgm:spPr/>
    </dgm:pt>
    <dgm:pt modelId="{7BBD5F1E-0578-4409-A41F-064888E7DC21}" type="pres">
      <dgm:prSet presAssocID="{55BCE498-E7C4-492E-94FA-3188F33BCBB3}" presName="Accent" presStyleLbl="parChTrans1D1" presStyleIdx="6" presStyleCnt="8"/>
      <dgm:spPr/>
    </dgm:pt>
    <dgm:pt modelId="{395D0A67-7F5D-474B-8AC9-B932B660CFF6}" type="pres">
      <dgm:prSet presAssocID="{55BCE498-E7C4-492E-94FA-3188F33BCBB3}" presName="Child" presStyleLbl="revTx" presStyleIdx="13" presStyleCnt="16">
        <dgm:presLayoutVars>
          <dgm:chMax val="0"/>
          <dgm:chPref val="0"/>
          <dgm:bulletEnabled val="1"/>
        </dgm:presLayoutVars>
      </dgm:prSet>
      <dgm:spPr/>
    </dgm:pt>
    <dgm:pt modelId="{CED03C27-4529-422C-A898-E73A1ACDA9BE}" type="pres">
      <dgm:prSet presAssocID="{2C17080F-7A55-4145-97EE-1285EA681563}" presName="sibTrans" presStyleCnt="0"/>
      <dgm:spPr/>
    </dgm:pt>
    <dgm:pt modelId="{C4CA202D-FAEB-4774-9E0C-183C13ECEBFC}" type="pres">
      <dgm:prSet presAssocID="{2979B226-E024-4F63-BFF9-2217E1E527F4}" presName="composite" presStyleCnt="0"/>
      <dgm:spPr/>
    </dgm:pt>
    <dgm:pt modelId="{C4234B9C-8300-4FAE-AD17-5257E7B944C9}" type="pres">
      <dgm:prSet presAssocID="{2979B226-E024-4F63-BFF9-2217E1E527F4}" presName="FirstChild" presStyleLbl="revTx" presStyleIdx="14" presStyleCnt="16">
        <dgm:presLayoutVars>
          <dgm:chMax val="0"/>
          <dgm:chPref val="0"/>
          <dgm:bulletEnabled val="1"/>
        </dgm:presLayoutVars>
      </dgm:prSet>
      <dgm:spPr/>
    </dgm:pt>
    <dgm:pt modelId="{E32EC8A0-B6DC-4B3E-9F8F-E9626A46F35B}" type="pres">
      <dgm:prSet presAssocID="{2979B226-E024-4F63-BFF9-2217E1E527F4}" presName="Parent" presStyleLbl="alignNode1" presStyleIdx="7" presStyleCnt="8">
        <dgm:presLayoutVars>
          <dgm:chMax val="3"/>
          <dgm:chPref val="3"/>
          <dgm:bulletEnabled val="1"/>
        </dgm:presLayoutVars>
      </dgm:prSet>
      <dgm:spPr/>
    </dgm:pt>
    <dgm:pt modelId="{59C2F6F2-8808-4143-9299-D75D7A5C868B}" type="pres">
      <dgm:prSet presAssocID="{2979B226-E024-4F63-BFF9-2217E1E527F4}" presName="Accent" presStyleLbl="parChTrans1D1" presStyleIdx="7" presStyleCnt="8"/>
      <dgm:spPr/>
    </dgm:pt>
    <dgm:pt modelId="{EACAB236-33A2-471B-9BCC-6227517CC1E4}" type="pres">
      <dgm:prSet presAssocID="{2979B226-E024-4F63-BFF9-2217E1E527F4}" presName="Child" presStyleLbl="revTx" presStyleIdx="15" presStyleCnt="16">
        <dgm:presLayoutVars>
          <dgm:chMax val="0"/>
          <dgm:chPref val="0"/>
          <dgm:bulletEnabled val="1"/>
        </dgm:presLayoutVars>
      </dgm:prSet>
      <dgm:spPr/>
    </dgm:pt>
  </dgm:ptLst>
  <dgm:cxnLst>
    <dgm:cxn modelId="{488AF502-FA5A-462C-A850-CD1CF2EF768D}" srcId="{C6BD5CF9-FA2C-4C5A-BB5B-0CD13C68EC36}" destId="{0D19C718-8EAD-47AA-A540-A6C4BDBBFBB0}" srcOrd="0" destOrd="0" parTransId="{2528159B-B626-48C1-9337-3D93623F4307}" sibTransId="{C0CB05CF-9FDE-4B3B-AAAF-1EE469296276}"/>
    <dgm:cxn modelId="{1C390904-824F-45CF-84DE-322E0FBEF812}" type="presOf" srcId="{AED12F3A-C62C-4237-B2AB-B40113763226}" destId="{CE837EE6-557B-4F30-9907-6F6DC0CD1C53}" srcOrd="0" destOrd="0" presId="urn:microsoft.com/office/officeart/2011/layout/TabList"/>
    <dgm:cxn modelId="{84D2A30A-CC59-4899-B6E7-2BB1DAB6809C}" srcId="{2979B226-E024-4F63-BFF9-2217E1E527F4}" destId="{BFA83A8A-7758-4864-B67E-62F8B0F20C59}" srcOrd="0" destOrd="0" parTransId="{38691422-70CD-4B2E-9294-80DEE06795FD}" sibTransId="{91564E3E-B12C-4FDD-9A3C-F4024CDEED0C}"/>
    <dgm:cxn modelId="{0C8C2D13-2EDB-4EE7-8831-E81F814A6393}" type="presOf" srcId="{0D19C718-8EAD-47AA-A540-A6C4BDBBFBB0}" destId="{205EFBCC-6497-4236-89C3-33650FB29549}" srcOrd="0" destOrd="0" presId="urn:microsoft.com/office/officeart/2011/layout/TabList"/>
    <dgm:cxn modelId="{2ED12A16-E6BB-4463-9E2C-F74908C8A155}" type="presOf" srcId="{4A4E9781-95AA-4B6B-844F-4EEA4BE9F63A}" destId="{34AAE40C-9717-4A6E-8E1A-CA57E7D5A5A7}" srcOrd="0" destOrd="0" presId="urn:microsoft.com/office/officeart/2011/layout/TabList"/>
    <dgm:cxn modelId="{D9679317-87F4-4E33-A644-6B2DDFB1EFFA}" type="presOf" srcId="{4F33D78C-AF44-4159-8BCD-AC5408CA4A24}" destId="{25FE6EBB-3BF9-4CED-BB3D-5BA10F92A38D}" srcOrd="0" destOrd="0" presId="urn:microsoft.com/office/officeart/2011/layout/TabList"/>
    <dgm:cxn modelId="{507C801B-E44D-40DE-9319-4E1A70BFE225}" srcId="{C6BD5CF9-FA2C-4C5A-BB5B-0CD13C68EC36}" destId="{94436B7E-2ACC-4631-A318-DD935EF863F4}" srcOrd="1" destOrd="0" parTransId="{5E604ACF-6456-4719-B7C9-050D0F650043}" sibTransId="{5CCF80B0-6E78-4561-99EC-2BE67151B1DE}"/>
    <dgm:cxn modelId="{6915E11D-3779-40B6-AF37-92D7F25A980B}" type="presOf" srcId="{B33C0311-D2D2-4465-9AC2-475368036B2F}" destId="{B6242A30-9C00-4914-BDD8-035911076405}" srcOrd="0" destOrd="0" presId="urn:microsoft.com/office/officeart/2011/layout/TabList"/>
    <dgm:cxn modelId="{6BFC5B22-B181-40BC-948B-71C5AE79F3EC}" type="presOf" srcId="{91CE1F61-B96A-42DE-8752-5EC88FA1E3CA}" destId="{2D663464-0ABF-404D-A878-BE1E562ECE63}" srcOrd="0" destOrd="0" presId="urn:microsoft.com/office/officeart/2011/layout/TabList"/>
    <dgm:cxn modelId="{E5750A26-2921-4408-84E7-BF67074C7054}" type="presOf" srcId="{CE2CBEDF-28F1-4D77-A2AE-BEA2A3BFA28B}" destId="{EB5C7728-7831-4336-A308-E74A9E759B21}" srcOrd="0" destOrd="0" presId="urn:microsoft.com/office/officeart/2011/layout/TabList"/>
    <dgm:cxn modelId="{78CCBF2A-6106-4731-BAEA-0AAB9EB55EE1}" type="presOf" srcId="{45F54FBF-2D2C-48C5-90F9-05187902DD5D}" destId="{03D9126F-B049-4364-821B-3EDED3CB8908}" srcOrd="0" destOrd="0" presId="urn:microsoft.com/office/officeart/2011/layout/TabList"/>
    <dgm:cxn modelId="{E305E92E-DD08-4712-8363-A21BC29F7456}" srcId="{D2233DAC-A747-400C-8829-9B4250B9A5A8}" destId="{5050778A-BDF2-4D58-B20A-462A79364FF2}" srcOrd="1" destOrd="0" parTransId="{EE51B852-A698-4734-A098-8008CD25E440}" sibTransId="{96000BDC-4EAC-4825-873D-D65EF097E18B}"/>
    <dgm:cxn modelId="{8114F933-552E-43FF-B2DC-7C09EF2CFB88}" type="presOf" srcId="{47B079EC-7DA3-4032-ACF8-113A9465EF06}" destId="{F6C59222-2B0F-4D54-B3A9-60DFBF762F27}" srcOrd="0" destOrd="0" presId="urn:microsoft.com/office/officeart/2011/layout/TabList"/>
    <dgm:cxn modelId="{CDF21837-D1F3-47D1-B574-676A4E44DA8F}" srcId="{4A4E9781-95AA-4B6B-844F-4EEA4BE9F63A}" destId="{0E37C19F-2A70-448D-BAC5-2223981B0DB6}" srcOrd="1" destOrd="0" parTransId="{12C70867-F3C9-4AAB-86EE-F76BB9401404}" sibTransId="{91DDBBDD-0845-4C53-B4C2-3F70689F09A3}"/>
    <dgm:cxn modelId="{F322C439-0462-4B4C-8C42-06E2303E7498}" srcId="{91CE1F61-B96A-42DE-8752-5EC88FA1E3CA}" destId="{B32F52D8-E2C8-4A43-82CF-557AC8901BCC}" srcOrd="5" destOrd="0" parTransId="{3CE290D7-932D-4A85-A6BD-5A01D6474171}" sibTransId="{AD8A2B42-0F48-49B7-97BB-AC901E005FB7}"/>
    <dgm:cxn modelId="{303B7B3B-929F-40A6-9B56-AD8C5089BE7B}" srcId="{91CE1F61-B96A-42DE-8752-5EC88FA1E3CA}" destId="{C6BD5CF9-FA2C-4C5A-BB5B-0CD13C68EC36}" srcOrd="2" destOrd="0" parTransId="{3E64B3F5-961D-4EFD-AA51-9844B5C08373}" sibTransId="{38BA68AD-47A0-4D3E-938A-29D3F9B0FD11}"/>
    <dgm:cxn modelId="{1AF71E5C-A2D4-4DF5-B705-78797DCE0AAE}" type="presOf" srcId="{0E37C19F-2A70-448D-BAC5-2223981B0DB6}" destId="{817FD2B6-71A1-4801-BA6F-3740F72785CD}" srcOrd="0" destOrd="0" presId="urn:microsoft.com/office/officeart/2011/layout/TabList"/>
    <dgm:cxn modelId="{8A89955F-FA46-40AA-8717-8ADBE84505F8}" srcId="{4F33D78C-AF44-4159-8BCD-AC5408CA4A24}" destId="{AED12F3A-C62C-4237-B2AB-B40113763226}" srcOrd="0" destOrd="0" parTransId="{49700FF2-B73B-406F-A9E4-719F4627691B}" sibTransId="{D4104449-A5BB-47FC-937E-EBD6F8096BF2}"/>
    <dgm:cxn modelId="{FCD06542-20DA-4A39-8155-EA117DF44F43}" srcId="{91CE1F61-B96A-42DE-8752-5EC88FA1E3CA}" destId="{2979B226-E024-4F63-BFF9-2217E1E527F4}" srcOrd="7" destOrd="0" parTransId="{A66D3BA5-08C2-4F63-9696-6E6B30A194A6}" sibTransId="{AF034841-F07E-4C20-9DE1-3F204313E00F}"/>
    <dgm:cxn modelId="{FBF22A63-D834-4B84-BF7A-068A87BFA741}" srcId="{91CE1F61-B96A-42DE-8752-5EC88FA1E3CA}" destId="{D2233DAC-A747-400C-8829-9B4250B9A5A8}" srcOrd="1" destOrd="0" parTransId="{147C0EE4-0CDC-4E0B-AC05-E0390C7814A4}" sibTransId="{FB73454F-F833-4771-8D9D-704EA844A0B6}"/>
    <dgm:cxn modelId="{C8C8C743-2355-4557-9C3C-BA242FCBC2E6}" type="presOf" srcId="{F6A1D40E-3E56-49B4-81E9-E16FB3196CA5}" destId="{67FC04E9-739A-4F10-A67E-2D41FF73EAC4}" srcOrd="0" destOrd="0" presId="urn:microsoft.com/office/officeart/2011/layout/TabList"/>
    <dgm:cxn modelId="{F3BFE663-887F-4BAA-BDF2-19E0C8CF14D1}" srcId="{D2233DAC-A747-400C-8829-9B4250B9A5A8}" destId="{CE2CBEDF-28F1-4D77-A2AE-BEA2A3BFA28B}" srcOrd="0" destOrd="0" parTransId="{6DE67480-C250-47DF-8D1A-9ACB2F81EBAE}" sibTransId="{D0C7BD0C-8FA1-4F05-AFC3-3CFBF76F66AB}"/>
    <dgm:cxn modelId="{61FBAA65-5A29-43A6-B395-D9A038502CC2}" srcId="{4A4E9781-95AA-4B6B-844F-4EEA4BE9F63A}" destId="{AC3020D2-067C-4EF4-B98E-565D6A78D970}" srcOrd="0" destOrd="0" parTransId="{8D9FD87E-DEEF-4B0E-BEB9-425A9C87A02F}" sibTransId="{842A3854-DAB1-48D2-8146-7176C15445F4}"/>
    <dgm:cxn modelId="{56B53F46-62BF-4203-ABD1-4BB2B28AC7F4}" srcId="{91CE1F61-B96A-42DE-8752-5EC88FA1E3CA}" destId="{4F33D78C-AF44-4159-8BCD-AC5408CA4A24}" srcOrd="0" destOrd="0" parTransId="{E49EA270-4A89-4DE0-8F78-35192372900A}" sibTransId="{F746D2E8-3F27-4768-8996-2D96CAB88673}"/>
    <dgm:cxn modelId="{A2331E67-23FA-4803-A6B0-70D18FA2A921}" srcId="{91CE1F61-B96A-42DE-8752-5EC88FA1E3CA}" destId="{4A4E9781-95AA-4B6B-844F-4EEA4BE9F63A}" srcOrd="4" destOrd="0" parTransId="{7B422681-BF00-426B-B616-89732B52B36F}" sibTransId="{86214D16-B17B-47B0-9F21-E19FFB94ACF4}"/>
    <dgm:cxn modelId="{4DFC3B49-11D8-432F-A3CE-1D297B852980}" type="presOf" srcId="{94436B7E-2ACC-4631-A318-DD935EF863F4}" destId="{19D17D42-165E-462D-BAA6-6BE5C3E8B384}" srcOrd="0" destOrd="0" presId="urn:microsoft.com/office/officeart/2011/layout/TabList"/>
    <dgm:cxn modelId="{ED151A70-0C43-4F84-9C05-F3F4190E1475}" type="presOf" srcId="{55BCE498-E7C4-492E-94FA-3188F33BCBB3}" destId="{DD3AFF06-A8D9-48EC-95E3-A89732F00947}" srcOrd="0" destOrd="0" presId="urn:microsoft.com/office/officeart/2011/layout/TabList"/>
    <dgm:cxn modelId="{F80FBB56-F2F2-4843-92D9-925A533C28A4}" type="presOf" srcId="{B32F52D8-E2C8-4A43-82CF-557AC8901BCC}" destId="{615D901C-8161-45A1-AB53-27852FE4F9B9}" srcOrd="0" destOrd="0" presId="urn:microsoft.com/office/officeart/2011/layout/TabList"/>
    <dgm:cxn modelId="{488F3A58-3B73-42AF-B3E1-236FE029DE6C}" type="presOf" srcId="{5050778A-BDF2-4D58-B20A-462A79364FF2}" destId="{343FC96C-41DE-4936-9337-E41CE57AD133}" srcOrd="0" destOrd="0" presId="urn:microsoft.com/office/officeart/2011/layout/TabList"/>
    <dgm:cxn modelId="{EF6D8C79-F84F-44D0-9EEF-F7A34DCE2C2A}" type="presOf" srcId="{ECB13DD7-6756-405A-8437-547804B7F387}" destId="{75B48762-F960-4797-AC57-249416D4C322}" srcOrd="0" destOrd="0" presId="urn:microsoft.com/office/officeart/2011/layout/TabList"/>
    <dgm:cxn modelId="{7A53207D-89E0-456C-8502-0F186A3ED30A}" type="presOf" srcId="{BFA83A8A-7758-4864-B67E-62F8B0F20C59}" destId="{C4234B9C-8300-4FAE-AD17-5257E7B944C9}" srcOrd="0" destOrd="0" presId="urn:microsoft.com/office/officeart/2011/layout/TabList"/>
    <dgm:cxn modelId="{9D05D181-E4EB-4A7E-97DA-EC5CC3B893AA}" srcId="{B32F52D8-E2C8-4A43-82CF-557AC8901BCC}" destId="{47B079EC-7DA3-4032-ACF8-113A9465EF06}" srcOrd="0" destOrd="0" parTransId="{DE1A62C5-C1CA-41C5-BF24-BECCA4DDFB2C}" sibTransId="{31DBA6AD-490B-4BC0-B22F-1BB7384E4A07}"/>
    <dgm:cxn modelId="{1A035382-5F4B-4AEE-BE45-954E5D44F2FC}" type="presOf" srcId="{AC3020D2-067C-4EF4-B98E-565D6A78D970}" destId="{20A0C183-65D8-474D-90E4-0765C3ADAF37}" srcOrd="0" destOrd="0" presId="urn:microsoft.com/office/officeart/2011/layout/TabList"/>
    <dgm:cxn modelId="{7D1B1386-4F36-42F7-8ACD-01C83AE550B4}" type="presOf" srcId="{C6BD5CF9-FA2C-4C5A-BB5B-0CD13C68EC36}" destId="{EADB5978-C26B-4448-88B2-9A275EA0687F}" srcOrd="0" destOrd="0" presId="urn:microsoft.com/office/officeart/2011/layout/TabList"/>
    <dgm:cxn modelId="{416F1487-5171-43F3-B7B3-FA487E7F6F93}" type="presOf" srcId="{D2233DAC-A747-400C-8829-9B4250B9A5A8}" destId="{B1A8C33E-B791-4E9C-B8FE-DD701E66281D}" srcOrd="0" destOrd="0" presId="urn:microsoft.com/office/officeart/2011/layout/TabList"/>
    <dgm:cxn modelId="{8C916C8B-E55A-4F60-A2D2-B152E3743D0E}" srcId="{55BCE498-E7C4-492E-94FA-3188F33BCBB3}" destId="{B9B7189C-B5CE-4BAB-913B-EEE7452C24A1}" srcOrd="1" destOrd="0" parTransId="{827AE712-EF5D-49A5-9C2C-B0EC9686609A}" sibTransId="{8F381EEE-3B7F-4A18-9E45-B34B0ADF0219}"/>
    <dgm:cxn modelId="{1506AF8D-5A37-43FB-A859-07DE58C9A0B5}" srcId="{91CE1F61-B96A-42DE-8752-5EC88FA1E3CA}" destId="{55BCE498-E7C4-492E-94FA-3188F33BCBB3}" srcOrd="6" destOrd="0" parTransId="{44520BE3-F334-4326-AB47-3C40DA210E67}" sibTransId="{2C17080F-7A55-4145-97EE-1285EA681563}"/>
    <dgm:cxn modelId="{B39FD58E-C74D-4718-81F3-D13239E883EF}" srcId="{B32F52D8-E2C8-4A43-82CF-557AC8901BCC}" destId="{F6A1D40E-3E56-49B4-81E9-E16FB3196CA5}" srcOrd="1" destOrd="0" parTransId="{021E4C58-248C-4525-B285-5738E376125E}" sibTransId="{F8735F9C-D67B-4A8A-BBB1-102D95A549DA}"/>
    <dgm:cxn modelId="{8080C8A3-7122-43F3-8C0A-4A0E7D6FAFE5}" srcId="{694A4F62-E092-495F-8BB0-CE3D0FD20CC4}" destId="{ECB13DD7-6756-405A-8437-547804B7F387}" srcOrd="0" destOrd="0" parTransId="{4FACDBCF-A067-4BCB-96C4-3A1019889AE5}" sibTransId="{BD5E6F9F-748F-4DB8-85BC-B6B28FB47CF8}"/>
    <dgm:cxn modelId="{BD6972A9-FA94-4E76-97A8-8C88D3B016E0}" type="presOf" srcId="{D541FB9C-FC3F-4297-B67B-405DCF6237E2}" destId="{EACAB236-33A2-471B-9BCC-6227517CC1E4}" srcOrd="0" destOrd="0" presId="urn:microsoft.com/office/officeart/2011/layout/TabList"/>
    <dgm:cxn modelId="{E54A08AD-0E5A-4EDC-89E8-388AB7543C51}" type="presOf" srcId="{4F6EA17B-A9F5-4994-B5E7-EB6F9D827173}" destId="{79283E1D-015E-4952-A8D3-331F5C759BDB}" srcOrd="0" destOrd="0" presId="urn:microsoft.com/office/officeart/2011/layout/TabList"/>
    <dgm:cxn modelId="{6BD5BEAD-CCB0-4341-B864-FC00157F951F}" type="presOf" srcId="{B9B7189C-B5CE-4BAB-913B-EEE7452C24A1}" destId="{395D0A67-7F5D-474B-8AC9-B932B660CFF6}" srcOrd="0" destOrd="0" presId="urn:microsoft.com/office/officeart/2011/layout/TabList"/>
    <dgm:cxn modelId="{887CA3BE-2287-4983-8676-FD13B911A050}" srcId="{2979B226-E024-4F63-BFF9-2217E1E527F4}" destId="{D541FB9C-FC3F-4297-B67B-405DCF6237E2}" srcOrd="1" destOrd="0" parTransId="{EF4217CE-B21E-433E-8A30-4704ED3589C3}" sibTransId="{53CDD58F-0EF7-4C4E-A355-8B25602D5810}"/>
    <dgm:cxn modelId="{620011C0-8B9B-47BE-B2B1-A0479BB3F71A}" srcId="{694A4F62-E092-495F-8BB0-CE3D0FD20CC4}" destId="{45F54FBF-2D2C-48C5-90F9-05187902DD5D}" srcOrd="1" destOrd="0" parTransId="{5AACE192-5A7A-4E68-B336-9F53CDAD29EE}" sibTransId="{A24F93C9-4AF8-45EE-A508-F69DC7079F3A}"/>
    <dgm:cxn modelId="{F70A93C4-71CA-49E1-BDE0-8BB3CC310215}" srcId="{91CE1F61-B96A-42DE-8752-5EC88FA1E3CA}" destId="{694A4F62-E092-495F-8BB0-CE3D0FD20CC4}" srcOrd="3" destOrd="0" parTransId="{03D81D81-266D-430A-98B7-AD4561472079}" sibTransId="{92332C77-C2DF-4635-BE44-EE0A7E9FDF59}"/>
    <dgm:cxn modelId="{6D90E7C8-2A14-4016-A361-E32D2A301B02}" type="presOf" srcId="{2979B226-E024-4F63-BFF9-2217E1E527F4}" destId="{E32EC8A0-B6DC-4B3E-9F8F-E9626A46F35B}" srcOrd="0" destOrd="0" presId="urn:microsoft.com/office/officeart/2011/layout/TabList"/>
    <dgm:cxn modelId="{ADEA0AC9-1CE7-4C91-8616-095BB9284D50}" type="presOf" srcId="{694A4F62-E092-495F-8BB0-CE3D0FD20CC4}" destId="{848A61C3-DA94-456E-A533-9B9B3BA6BE34}" srcOrd="0" destOrd="0" presId="urn:microsoft.com/office/officeart/2011/layout/TabList"/>
    <dgm:cxn modelId="{08C70ACD-C904-4CDD-8629-0D7DD4B04AEE}" srcId="{55BCE498-E7C4-492E-94FA-3188F33BCBB3}" destId="{B33C0311-D2D2-4465-9AC2-475368036B2F}" srcOrd="0" destOrd="0" parTransId="{5FCAA8D3-B39C-493C-96D4-9F920B11E05F}" sibTransId="{6E62C16D-A0E6-45E0-BB85-E201740A2A8A}"/>
    <dgm:cxn modelId="{EA2230EC-65B9-439E-8D77-8DDB8EE89320}" srcId="{4F33D78C-AF44-4159-8BCD-AC5408CA4A24}" destId="{4F6EA17B-A9F5-4994-B5E7-EB6F9D827173}" srcOrd="1" destOrd="0" parTransId="{8F894ABE-A85D-4D28-A54A-58C909FC3967}" sibTransId="{742E6C4D-05F0-4984-B182-4172A65CD9E2}"/>
    <dgm:cxn modelId="{3623675C-525E-406B-856E-EF78523E97BB}" type="presParOf" srcId="{2D663464-0ABF-404D-A878-BE1E562ECE63}" destId="{70750CA1-1ECC-4A18-BBF9-DE38F5EC69A7}" srcOrd="0" destOrd="0" presId="urn:microsoft.com/office/officeart/2011/layout/TabList"/>
    <dgm:cxn modelId="{3AA15F1D-2536-4B52-A8FA-E42195C9229A}" type="presParOf" srcId="{70750CA1-1ECC-4A18-BBF9-DE38F5EC69A7}" destId="{CE837EE6-557B-4F30-9907-6F6DC0CD1C53}" srcOrd="0" destOrd="0" presId="urn:microsoft.com/office/officeart/2011/layout/TabList"/>
    <dgm:cxn modelId="{3A4DFBCC-85EC-41F0-9BC4-09CBAF721270}" type="presParOf" srcId="{70750CA1-1ECC-4A18-BBF9-DE38F5EC69A7}" destId="{25FE6EBB-3BF9-4CED-BB3D-5BA10F92A38D}" srcOrd="1" destOrd="0" presId="urn:microsoft.com/office/officeart/2011/layout/TabList"/>
    <dgm:cxn modelId="{35A15FA9-C899-40E0-8050-01A1E2B7C627}" type="presParOf" srcId="{70750CA1-1ECC-4A18-BBF9-DE38F5EC69A7}" destId="{DCD58D2E-FDCE-4DAA-B1B5-E58E5BFEE1A0}" srcOrd="2" destOrd="0" presId="urn:microsoft.com/office/officeart/2011/layout/TabList"/>
    <dgm:cxn modelId="{6760528B-6301-4721-9A76-6A6A0FDD867D}" type="presParOf" srcId="{2D663464-0ABF-404D-A878-BE1E562ECE63}" destId="{79283E1D-015E-4952-A8D3-331F5C759BDB}" srcOrd="1" destOrd="0" presId="urn:microsoft.com/office/officeart/2011/layout/TabList"/>
    <dgm:cxn modelId="{B72966E9-A818-4EB9-AE97-24ED7FE28370}" type="presParOf" srcId="{2D663464-0ABF-404D-A878-BE1E562ECE63}" destId="{5D9330FC-AFC7-4962-AE8E-F2F95A201FC3}" srcOrd="2" destOrd="0" presId="urn:microsoft.com/office/officeart/2011/layout/TabList"/>
    <dgm:cxn modelId="{4DE1D472-4A58-4DBF-AB3C-7E219CF5EFFB}" type="presParOf" srcId="{2D663464-0ABF-404D-A878-BE1E562ECE63}" destId="{DBFCF3F6-07B2-480F-A485-C5ECAF1A40E4}" srcOrd="3" destOrd="0" presId="urn:microsoft.com/office/officeart/2011/layout/TabList"/>
    <dgm:cxn modelId="{BF651613-ED0D-491D-925E-4FAD9BECF269}" type="presParOf" srcId="{DBFCF3F6-07B2-480F-A485-C5ECAF1A40E4}" destId="{EB5C7728-7831-4336-A308-E74A9E759B21}" srcOrd="0" destOrd="0" presId="urn:microsoft.com/office/officeart/2011/layout/TabList"/>
    <dgm:cxn modelId="{E7593053-7929-42CE-9173-194EEC793230}" type="presParOf" srcId="{DBFCF3F6-07B2-480F-A485-C5ECAF1A40E4}" destId="{B1A8C33E-B791-4E9C-B8FE-DD701E66281D}" srcOrd="1" destOrd="0" presId="urn:microsoft.com/office/officeart/2011/layout/TabList"/>
    <dgm:cxn modelId="{18F63AE3-6C5A-4413-BFFB-8285BA51B88C}" type="presParOf" srcId="{DBFCF3F6-07B2-480F-A485-C5ECAF1A40E4}" destId="{AA3E3B6F-B1E0-490D-BD0C-08B1F5F4A320}" srcOrd="2" destOrd="0" presId="urn:microsoft.com/office/officeart/2011/layout/TabList"/>
    <dgm:cxn modelId="{37E87A87-53D5-4E87-BA8D-BE625DE3C3EF}" type="presParOf" srcId="{2D663464-0ABF-404D-A878-BE1E562ECE63}" destId="{343FC96C-41DE-4936-9337-E41CE57AD133}" srcOrd="4" destOrd="0" presId="urn:microsoft.com/office/officeart/2011/layout/TabList"/>
    <dgm:cxn modelId="{886BEFF3-B7A8-4B67-93F2-37E15517B7A4}" type="presParOf" srcId="{2D663464-0ABF-404D-A878-BE1E562ECE63}" destId="{4CCE8EBB-737D-4488-A8C1-72D6C15873CD}" srcOrd="5" destOrd="0" presId="urn:microsoft.com/office/officeart/2011/layout/TabList"/>
    <dgm:cxn modelId="{3AA71934-16BE-4759-B687-EF7AC80E9B07}" type="presParOf" srcId="{2D663464-0ABF-404D-A878-BE1E562ECE63}" destId="{732910DE-ABDA-40A1-8794-5F1375DEAD79}" srcOrd="6" destOrd="0" presId="urn:microsoft.com/office/officeart/2011/layout/TabList"/>
    <dgm:cxn modelId="{379221A0-610C-465D-9BD7-9E547B269D88}" type="presParOf" srcId="{732910DE-ABDA-40A1-8794-5F1375DEAD79}" destId="{205EFBCC-6497-4236-89C3-33650FB29549}" srcOrd="0" destOrd="0" presId="urn:microsoft.com/office/officeart/2011/layout/TabList"/>
    <dgm:cxn modelId="{1DBA357C-C988-4D27-9E59-FBE4F8E88EE7}" type="presParOf" srcId="{732910DE-ABDA-40A1-8794-5F1375DEAD79}" destId="{EADB5978-C26B-4448-88B2-9A275EA0687F}" srcOrd="1" destOrd="0" presId="urn:microsoft.com/office/officeart/2011/layout/TabList"/>
    <dgm:cxn modelId="{D7D5B01E-C836-4780-A52A-2E4B64CB6014}" type="presParOf" srcId="{732910DE-ABDA-40A1-8794-5F1375DEAD79}" destId="{818EF2E3-D8B7-41D0-84EE-F9ACF48D29DA}" srcOrd="2" destOrd="0" presId="urn:microsoft.com/office/officeart/2011/layout/TabList"/>
    <dgm:cxn modelId="{099857C9-CC4E-44F5-BBEA-65ADE5F2152D}" type="presParOf" srcId="{2D663464-0ABF-404D-A878-BE1E562ECE63}" destId="{19D17D42-165E-462D-BAA6-6BE5C3E8B384}" srcOrd="7" destOrd="0" presId="urn:microsoft.com/office/officeart/2011/layout/TabList"/>
    <dgm:cxn modelId="{1975DFC2-A12C-4765-95AF-FC7A5A90C9F0}" type="presParOf" srcId="{2D663464-0ABF-404D-A878-BE1E562ECE63}" destId="{CB08951D-8113-46AF-8AC3-7162710F7B03}" srcOrd="8" destOrd="0" presId="urn:microsoft.com/office/officeart/2011/layout/TabList"/>
    <dgm:cxn modelId="{FB88FC4E-2CB4-492C-B5DE-2D373E12FB43}" type="presParOf" srcId="{2D663464-0ABF-404D-A878-BE1E562ECE63}" destId="{ABEC0CA1-4F8E-49E9-8F37-F7CAC375F10B}" srcOrd="9" destOrd="0" presId="urn:microsoft.com/office/officeart/2011/layout/TabList"/>
    <dgm:cxn modelId="{48C94B91-DC7D-40EE-8946-BF8AF5C97BEC}" type="presParOf" srcId="{ABEC0CA1-4F8E-49E9-8F37-F7CAC375F10B}" destId="{75B48762-F960-4797-AC57-249416D4C322}" srcOrd="0" destOrd="0" presId="urn:microsoft.com/office/officeart/2011/layout/TabList"/>
    <dgm:cxn modelId="{B805C3DD-6CDA-4A6A-965D-23A1C88B4BB8}" type="presParOf" srcId="{ABEC0CA1-4F8E-49E9-8F37-F7CAC375F10B}" destId="{848A61C3-DA94-456E-A533-9B9B3BA6BE34}" srcOrd="1" destOrd="0" presId="urn:microsoft.com/office/officeart/2011/layout/TabList"/>
    <dgm:cxn modelId="{53C4C1E9-B239-4DC1-9C40-DD42040296B9}" type="presParOf" srcId="{ABEC0CA1-4F8E-49E9-8F37-F7CAC375F10B}" destId="{56C0028E-00F4-4DD3-8EFB-46E1E64F71BC}" srcOrd="2" destOrd="0" presId="urn:microsoft.com/office/officeart/2011/layout/TabList"/>
    <dgm:cxn modelId="{A6B3DE51-36FA-4BCE-A75D-7E62979D046D}" type="presParOf" srcId="{2D663464-0ABF-404D-A878-BE1E562ECE63}" destId="{03D9126F-B049-4364-821B-3EDED3CB8908}" srcOrd="10" destOrd="0" presId="urn:microsoft.com/office/officeart/2011/layout/TabList"/>
    <dgm:cxn modelId="{4C52BAE4-17B2-4A26-ADA8-F1A6E0BF62A7}" type="presParOf" srcId="{2D663464-0ABF-404D-A878-BE1E562ECE63}" destId="{14CA1F5E-5CD3-40F8-AD2B-8C2C3B8B7CBB}" srcOrd="11" destOrd="0" presId="urn:microsoft.com/office/officeart/2011/layout/TabList"/>
    <dgm:cxn modelId="{A3B589F0-7130-4534-85CD-D3D2A1082256}" type="presParOf" srcId="{2D663464-0ABF-404D-A878-BE1E562ECE63}" destId="{72A96D7D-EE2F-4FC1-A9A6-33E9FEB37832}" srcOrd="12" destOrd="0" presId="urn:microsoft.com/office/officeart/2011/layout/TabList"/>
    <dgm:cxn modelId="{BA01F178-04D2-4BEB-9819-95F386A62FFB}" type="presParOf" srcId="{72A96D7D-EE2F-4FC1-A9A6-33E9FEB37832}" destId="{20A0C183-65D8-474D-90E4-0765C3ADAF37}" srcOrd="0" destOrd="0" presId="urn:microsoft.com/office/officeart/2011/layout/TabList"/>
    <dgm:cxn modelId="{01CF4B7D-D756-4A6E-B79F-E1DC3BFCA747}" type="presParOf" srcId="{72A96D7D-EE2F-4FC1-A9A6-33E9FEB37832}" destId="{34AAE40C-9717-4A6E-8E1A-CA57E7D5A5A7}" srcOrd="1" destOrd="0" presId="urn:microsoft.com/office/officeart/2011/layout/TabList"/>
    <dgm:cxn modelId="{1E402CDA-C504-4F0D-B0C3-4CA61BA31D2A}" type="presParOf" srcId="{72A96D7D-EE2F-4FC1-A9A6-33E9FEB37832}" destId="{C0B8E330-5DA3-451A-A805-9C3F112E44B8}" srcOrd="2" destOrd="0" presId="urn:microsoft.com/office/officeart/2011/layout/TabList"/>
    <dgm:cxn modelId="{6E03EE44-6669-4956-AB3E-C6A1D57594B8}" type="presParOf" srcId="{2D663464-0ABF-404D-A878-BE1E562ECE63}" destId="{817FD2B6-71A1-4801-BA6F-3740F72785CD}" srcOrd="13" destOrd="0" presId="urn:microsoft.com/office/officeart/2011/layout/TabList"/>
    <dgm:cxn modelId="{416E52A3-0A5F-4352-AC22-D62AD6FEE5ED}" type="presParOf" srcId="{2D663464-0ABF-404D-A878-BE1E562ECE63}" destId="{4508653D-D7F5-421C-B150-2F9ED3041965}" srcOrd="14" destOrd="0" presId="urn:microsoft.com/office/officeart/2011/layout/TabList"/>
    <dgm:cxn modelId="{24418087-80BF-4526-B595-CD6935FBA27D}" type="presParOf" srcId="{2D663464-0ABF-404D-A878-BE1E562ECE63}" destId="{3F321845-CB3B-4C47-9A0C-2ABD1E170BEE}" srcOrd="15" destOrd="0" presId="urn:microsoft.com/office/officeart/2011/layout/TabList"/>
    <dgm:cxn modelId="{EAB5362B-FB81-438F-B30A-9D73BA25E479}" type="presParOf" srcId="{3F321845-CB3B-4C47-9A0C-2ABD1E170BEE}" destId="{F6C59222-2B0F-4D54-B3A9-60DFBF762F27}" srcOrd="0" destOrd="0" presId="urn:microsoft.com/office/officeart/2011/layout/TabList"/>
    <dgm:cxn modelId="{168571DE-D2CC-4C67-B8E2-2E0E1F05A0E7}" type="presParOf" srcId="{3F321845-CB3B-4C47-9A0C-2ABD1E170BEE}" destId="{615D901C-8161-45A1-AB53-27852FE4F9B9}" srcOrd="1" destOrd="0" presId="urn:microsoft.com/office/officeart/2011/layout/TabList"/>
    <dgm:cxn modelId="{3B2107A9-462B-4E18-ADC3-7854BE878B95}" type="presParOf" srcId="{3F321845-CB3B-4C47-9A0C-2ABD1E170BEE}" destId="{010D7036-F8CA-47D1-88A3-8272177ED57A}" srcOrd="2" destOrd="0" presId="urn:microsoft.com/office/officeart/2011/layout/TabList"/>
    <dgm:cxn modelId="{3936F675-842A-4501-8F36-FE66AFDF8336}" type="presParOf" srcId="{2D663464-0ABF-404D-A878-BE1E562ECE63}" destId="{67FC04E9-739A-4F10-A67E-2D41FF73EAC4}" srcOrd="16" destOrd="0" presId="urn:microsoft.com/office/officeart/2011/layout/TabList"/>
    <dgm:cxn modelId="{B60D8C72-A8DC-47AA-B748-F8407EA01360}" type="presParOf" srcId="{2D663464-0ABF-404D-A878-BE1E562ECE63}" destId="{89036B0C-0441-4014-B6CC-BD4A07721746}" srcOrd="17" destOrd="0" presId="urn:microsoft.com/office/officeart/2011/layout/TabList"/>
    <dgm:cxn modelId="{AAD45DD7-8B4C-45CB-A929-C1A0F333F2A2}" type="presParOf" srcId="{2D663464-0ABF-404D-A878-BE1E562ECE63}" destId="{4BFE4327-0FBD-48F3-BF88-A473807C1270}" srcOrd="18" destOrd="0" presId="urn:microsoft.com/office/officeart/2011/layout/TabList"/>
    <dgm:cxn modelId="{CAEF2F31-A90D-4D67-8739-98091ED9F64A}" type="presParOf" srcId="{4BFE4327-0FBD-48F3-BF88-A473807C1270}" destId="{B6242A30-9C00-4914-BDD8-035911076405}" srcOrd="0" destOrd="0" presId="urn:microsoft.com/office/officeart/2011/layout/TabList"/>
    <dgm:cxn modelId="{9833D63D-DF64-4698-B5A1-E633A0821168}" type="presParOf" srcId="{4BFE4327-0FBD-48F3-BF88-A473807C1270}" destId="{DD3AFF06-A8D9-48EC-95E3-A89732F00947}" srcOrd="1" destOrd="0" presId="urn:microsoft.com/office/officeart/2011/layout/TabList"/>
    <dgm:cxn modelId="{1CB31D48-100E-44F4-8CC7-9C4DF60CB600}" type="presParOf" srcId="{4BFE4327-0FBD-48F3-BF88-A473807C1270}" destId="{7BBD5F1E-0578-4409-A41F-064888E7DC21}" srcOrd="2" destOrd="0" presId="urn:microsoft.com/office/officeart/2011/layout/TabList"/>
    <dgm:cxn modelId="{975E35D8-227D-4ABC-9789-A08746E1ADA3}" type="presParOf" srcId="{2D663464-0ABF-404D-A878-BE1E562ECE63}" destId="{395D0A67-7F5D-474B-8AC9-B932B660CFF6}" srcOrd="19" destOrd="0" presId="urn:microsoft.com/office/officeart/2011/layout/TabList"/>
    <dgm:cxn modelId="{8EE3986C-2611-4645-8D5F-B138B97AA17A}" type="presParOf" srcId="{2D663464-0ABF-404D-A878-BE1E562ECE63}" destId="{CED03C27-4529-422C-A898-E73A1ACDA9BE}" srcOrd="20" destOrd="0" presId="urn:microsoft.com/office/officeart/2011/layout/TabList"/>
    <dgm:cxn modelId="{D3E0A2B2-176F-4110-BA18-59DBCA0B6868}" type="presParOf" srcId="{2D663464-0ABF-404D-A878-BE1E562ECE63}" destId="{C4CA202D-FAEB-4774-9E0C-183C13ECEBFC}" srcOrd="21" destOrd="0" presId="urn:microsoft.com/office/officeart/2011/layout/TabList"/>
    <dgm:cxn modelId="{794587D9-A30B-41D8-A084-98D1D3E91C1C}" type="presParOf" srcId="{C4CA202D-FAEB-4774-9E0C-183C13ECEBFC}" destId="{C4234B9C-8300-4FAE-AD17-5257E7B944C9}" srcOrd="0" destOrd="0" presId="urn:microsoft.com/office/officeart/2011/layout/TabList"/>
    <dgm:cxn modelId="{E6A92685-7003-42C9-BA8A-96079B6ACBCD}" type="presParOf" srcId="{C4CA202D-FAEB-4774-9E0C-183C13ECEBFC}" destId="{E32EC8A0-B6DC-4B3E-9F8F-E9626A46F35B}" srcOrd="1" destOrd="0" presId="urn:microsoft.com/office/officeart/2011/layout/TabList"/>
    <dgm:cxn modelId="{AEF2A1F8-6A4B-4A5E-845A-59D19E13E90A}" type="presParOf" srcId="{C4CA202D-FAEB-4774-9E0C-183C13ECEBFC}" destId="{59C2F6F2-8808-4143-9299-D75D7A5C868B}" srcOrd="2" destOrd="0" presId="urn:microsoft.com/office/officeart/2011/layout/TabList"/>
    <dgm:cxn modelId="{AFA6E470-0A90-4501-B8A9-060D7111A49A}" type="presParOf" srcId="{2D663464-0ABF-404D-A878-BE1E562ECE63}" destId="{EACAB236-33A2-471B-9BCC-6227517CC1E4}" srcOrd="2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27AD2D-B80D-417B-812F-752BE3A37B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AE7A41C-48F8-4FAA-8481-47CEDCF67CF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Rabies</a:t>
          </a:r>
        </a:p>
      </dgm:t>
    </dgm:pt>
    <dgm:pt modelId="{EC6A0FE7-4CF1-4173-95F0-B956903A7FDE}" type="parTrans" cxnId="{98876C1F-9D7F-4E03-8F03-7FB90E92828D}">
      <dgm:prSet/>
      <dgm:spPr/>
      <dgm:t>
        <a:bodyPr/>
        <a:lstStyle/>
        <a:p>
          <a:endParaRPr lang="en-US"/>
        </a:p>
      </dgm:t>
    </dgm:pt>
    <dgm:pt modelId="{5916EE34-AB43-4626-82AA-87ED88A25E9C}" type="sibTrans" cxnId="{98876C1F-9D7F-4E03-8F03-7FB90E92828D}">
      <dgm:prSet/>
      <dgm:spPr/>
      <dgm:t>
        <a:bodyPr/>
        <a:lstStyle/>
        <a:p>
          <a:endParaRPr lang="en-US"/>
        </a:p>
      </dgm:t>
    </dgm:pt>
    <dgm:pt modelId="{4834B3D8-AA7E-4251-A800-034EF42D42D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450</a:t>
          </a:r>
        </a:p>
      </dgm:t>
    </dgm:pt>
    <dgm:pt modelId="{95A5A857-B349-4BD0-8025-FCD3AD33A7BE}" type="parTrans" cxnId="{2BA69576-8EEC-4D77-B8AA-20F18B37272E}">
      <dgm:prSet/>
      <dgm:spPr/>
      <dgm:t>
        <a:bodyPr/>
        <a:lstStyle/>
        <a:p>
          <a:endParaRPr lang="en-US"/>
        </a:p>
      </dgm:t>
    </dgm:pt>
    <dgm:pt modelId="{190385B8-B9D0-446B-9AD0-F523093E33DB}" type="sibTrans" cxnId="{2BA69576-8EEC-4D77-B8AA-20F18B37272E}">
      <dgm:prSet/>
      <dgm:spPr/>
      <dgm:t>
        <a:bodyPr/>
        <a:lstStyle/>
        <a:p>
          <a:endParaRPr lang="en-US"/>
        </a:p>
      </dgm:t>
    </dgm:pt>
    <dgm:pt modelId="{901A5AA2-A6E2-4F47-B5CD-3FCB4381356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/>
            <a:t>DHPP*</a:t>
          </a:r>
        </a:p>
      </dgm:t>
    </dgm:pt>
    <dgm:pt modelId="{A4184AA9-43A3-447A-89E1-5B0E7C2251F5}" type="parTrans" cxnId="{EBE7C75A-5E0E-4F1E-96E1-ECE863996038}">
      <dgm:prSet/>
      <dgm:spPr/>
      <dgm:t>
        <a:bodyPr/>
        <a:lstStyle/>
        <a:p>
          <a:endParaRPr lang="en-US"/>
        </a:p>
      </dgm:t>
    </dgm:pt>
    <dgm:pt modelId="{0E3BC7A1-2FC3-4437-960A-43A63EB37360}" type="sibTrans" cxnId="{EBE7C75A-5E0E-4F1E-96E1-ECE863996038}">
      <dgm:prSet/>
      <dgm:spPr/>
      <dgm:t>
        <a:bodyPr/>
        <a:lstStyle/>
        <a:p>
          <a:endParaRPr lang="en-US"/>
        </a:p>
      </dgm:t>
    </dgm:pt>
    <dgm:pt modelId="{09A245BA-8F98-4EF2-A54E-5981F7F37C5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376</a:t>
          </a:r>
        </a:p>
      </dgm:t>
    </dgm:pt>
    <dgm:pt modelId="{455EE121-70C3-44D0-83F1-AEC688472601}" type="parTrans" cxnId="{BCC6A59E-7905-4437-9BC5-3DA2BE48F02D}">
      <dgm:prSet/>
      <dgm:spPr/>
      <dgm:t>
        <a:bodyPr/>
        <a:lstStyle/>
        <a:p>
          <a:endParaRPr lang="en-US"/>
        </a:p>
      </dgm:t>
    </dgm:pt>
    <dgm:pt modelId="{E4CB06E0-A255-4303-ABF3-59172AF00784}" type="sibTrans" cxnId="{BCC6A59E-7905-4437-9BC5-3DA2BE48F02D}">
      <dgm:prSet/>
      <dgm:spPr/>
      <dgm:t>
        <a:bodyPr/>
        <a:lstStyle/>
        <a:p>
          <a:endParaRPr lang="en-US"/>
        </a:p>
      </dgm:t>
    </dgm:pt>
    <dgm:pt modelId="{CB5DBE7D-F839-4A28-90EC-9BE5C03590A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/>
            <a:t>FVRCP*</a:t>
          </a:r>
        </a:p>
      </dgm:t>
    </dgm:pt>
    <dgm:pt modelId="{0BBB96AC-4D48-4E35-838A-EDBF6CDE6AD6}" type="parTrans" cxnId="{68B74102-3D69-4B6F-8FB4-4D5175ED6608}">
      <dgm:prSet/>
      <dgm:spPr/>
      <dgm:t>
        <a:bodyPr/>
        <a:lstStyle/>
        <a:p>
          <a:endParaRPr lang="en-US"/>
        </a:p>
      </dgm:t>
    </dgm:pt>
    <dgm:pt modelId="{5082375B-421C-4DF4-A6BB-EFF760C3CC75}" type="sibTrans" cxnId="{68B74102-3D69-4B6F-8FB4-4D5175ED6608}">
      <dgm:prSet/>
      <dgm:spPr/>
      <dgm:t>
        <a:bodyPr/>
        <a:lstStyle/>
        <a:p>
          <a:endParaRPr lang="en-US"/>
        </a:p>
      </dgm:t>
    </dgm:pt>
    <dgm:pt modelId="{F5DB8776-9DBB-4FA6-A4C9-BF90FC560EE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Microchips</a:t>
          </a:r>
        </a:p>
      </dgm:t>
    </dgm:pt>
    <dgm:pt modelId="{0AD7DCD6-99CD-4327-8DE3-A6FD45FDFC06}" type="parTrans" cxnId="{BF7FCBD6-EEB2-4516-BE91-7BDAA5CC9B53}">
      <dgm:prSet/>
      <dgm:spPr/>
      <dgm:t>
        <a:bodyPr/>
        <a:lstStyle/>
        <a:p>
          <a:endParaRPr lang="en-US"/>
        </a:p>
      </dgm:t>
    </dgm:pt>
    <dgm:pt modelId="{0D968F43-9880-459F-848F-0B844B6A5FF6}" type="sibTrans" cxnId="{BF7FCBD6-EEB2-4516-BE91-7BDAA5CC9B53}">
      <dgm:prSet/>
      <dgm:spPr/>
      <dgm:t>
        <a:bodyPr/>
        <a:lstStyle/>
        <a:p>
          <a:endParaRPr lang="en-US"/>
        </a:p>
      </dgm:t>
    </dgm:pt>
    <dgm:pt modelId="{F1EFB43F-943D-4903-AA68-B20CE6EEBCD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Bordetella</a:t>
          </a:r>
        </a:p>
      </dgm:t>
    </dgm:pt>
    <dgm:pt modelId="{D4AFDC53-E927-461F-B70D-509E661E4930}" type="parTrans" cxnId="{7672F366-E355-4801-8B80-D639D112671C}">
      <dgm:prSet/>
      <dgm:spPr/>
      <dgm:t>
        <a:bodyPr/>
        <a:lstStyle/>
        <a:p>
          <a:endParaRPr lang="en-US"/>
        </a:p>
      </dgm:t>
    </dgm:pt>
    <dgm:pt modelId="{1196FC76-BCE4-4A6E-A767-11921DFED8AB}" type="sibTrans" cxnId="{7672F366-E355-4801-8B80-D639D112671C}">
      <dgm:prSet/>
      <dgm:spPr/>
      <dgm:t>
        <a:bodyPr/>
        <a:lstStyle/>
        <a:p>
          <a:endParaRPr lang="en-US"/>
        </a:p>
      </dgm:t>
    </dgm:pt>
    <dgm:pt modelId="{8C4D27D3-9219-4B78-B8A4-34FDC150236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210</a:t>
          </a:r>
        </a:p>
      </dgm:t>
    </dgm:pt>
    <dgm:pt modelId="{6268B48F-2D30-4075-9AC9-7C85B81DC639}" type="parTrans" cxnId="{CB0B37CF-CE71-4085-B530-539A57E89222}">
      <dgm:prSet/>
      <dgm:spPr/>
      <dgm:t>
        <a:bodyPr/>
        <a:lstStyle/>
        <a:p>
          <a:endParaRPr lang="en-US"/>
        </a:p>
      </dgm:t>
    </dgm:pt>
    <dgm:pt modelId="{9CB281B5-4640-4BBE-A546-CA6284B3B804}" type="sibTrans" cxnId="{CB0B37CF-CE71-4085-B530-539A57E89222}">
      <dgm:prSet/>
      <dgm:spPr/>
      <dgm:t>
        <a:bodyPr/>
        <a:lstStyle/>
        <a:p>
          <a:endParaRPr lang="en-US"/>
        </a:p>
      </dgm:t>
    </dgm:pt>
    <dgm:pt modelId="{E6401063-1F8A-4BC1-ADAD-A687EA7594E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75</a:t>
          </a:r>
        </a:p>
      </dgm:t>
    </dgm:pt>
    <dgm:pt modelId="{718ADADD-F2C8-40FC-B480-54987135FB9F}" type="parTrans" cxnId="{AB038E9A-DF98-46E8-91D6-91FF4156E4C1}">
      <dgm:prSet/>
      <dgm:spPr/>
      <dgm:t>
        <a:bodyPr/>
        <a:lstStyle/>
        <a:p>
          <a:endParaRPr lang="en-US"/>
        </a:p>
      </dgm:t>
    </dgm:pt>
    <dgm:pt modelId="{A2BE41AF-87AB-40D3-8DFF-CE349B9C4F3A}" type="sibTrans" cxnId="{AB038E9A-DF98-46E8-91D6-91FF4156E4C1}">
      <dgm:prSet/>
      <dgm:spPr/>
      <dgm:t>
        <a:bodyPr/>
        <a:lstStyle/>
        <a:p>
          <a:endParaRPr lang="en-US"/>
        </a:p>
      </dgm:t>
    </dgm:pt>
    <dgm:pt modelId="{67AF6706-D9F4-4A9F-B455-B2AFC8B780C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latin typeface="Aptos"/>
            </a:rPr>
            <a:t>*DHPP and FVRCP vaccinations provided at no-cost by Petco Love.</a:t>
          </a:r>
          <a:endParaRPr lang="en-US" dirty="0"/>
        </a:p>
      </dgm:t>
    </dgm:pt>
    <dgm:pt modelId="{A95D51B9-0EBB-40F1-907E-A61DCB3EE668}" type="parTrans" cxnId="{843FBD70-53BE-453A-894F-03A3FF4D60C4}">
      <dgm:prSet/>
      <dgm:spPr/>
      <dgm:t>
        <a:bodyPr/>
        <a:lstStyle/>
        <a:p>
          <a:endParaRPr lang="en-US"/>
        </a:p>
      </dgm:t>
    </dgm:pt>
    <dgm:pt modelId="{3E0A5BE6-814F-4692-8F8A-23E63AB6830F}" type="sibTrans" cxnId="{843FBD70-53BE-453A-894F-03A3FF4D60C4}">
      <dgm:prSet/>
      <dgm:spPr/>
      <dgm:t>
        <a:bodyPr/>
        <a:lstStyle/>
        <a:p>
          <a:endParaRPr lang="en-US"/>
        </a:p>
      </dgm:t>
    </dgm:pt>
    <dgm:pt modelId="{DB3C5804-C052-4029-A4CA-6E2E4E8A4B9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66</a:t>
          </a:r>
        </a:p>
      </dgm:t>
    </dgm:pt>
    <dgm:pt modelId="{A5BC7BD8-FF87-4240-B61A-EE1963733272}" type="parTrans" cxnId="{34378DFC-E85B-4055-8898-A677C49A348A}">
      <dgm:prSet/>
      <dgm:spPr/>
      <dgm:t>
        <a:bodyPr/>
        <a:lstStyle/>
        <a:p>
          <a:endParaRPr lang="en-US"/>
        </a:p>
      </dgm:t>
    </dgm:pt>
    <dgm:pt modelId="{89939D6A-44F9-4C9F-9F23-40AAE08945BB}" type="sibTrans" cxnId="{34378DFC-E85B-4055-8898-A677C49A348A}">
      <dgm:prSet/>
      <dgm:spPr/>
      <dgm:t>
        <a:bodyPr/>
        <a:lstStyle/>
        <a:p>
          <a:endParaRPr lang="en-US"/>
        </a:p>
      </dgm:t>
    </dgm:pt>
    <dgm:pt modelId="{FAD5657C-6F20-405F-B873-0A01B675EED2}" type="pres">
      <dgm:prSet presAssocID="{E527AD2D-B80D-417B-812F-752BE3A37B67}" presName="root" presStyleCnt="0">
        <dgm:presLayoutVars>
          <dgm:dir/>
          <dgm:resizeHandles val="exact"/>
        </dgm:presLayoutVars>
      </dgm:prSet>
      <dgm:spPr/>
    </dgm:pt>
    <dgm:pt modelId="{F3534B3C-36DC-4A87-9C11-FA255516CAC9}" type="pres">
      <dgm:prSet presAssocID="{4AE7A41C-48F8-4FAA-8481-47CEDCF67CFB}" presName="compNode" presStyleCnt="0"/>
      <dgm:spPr/>
    </dgm:pt>
    <dgm:pt modelId="{9E3AEC52-C332-4260-A9AA-1B9742453C7A}" type="pres">
      <dgm:prSet presAssocID="{4AE7A41C-48F8-4FAA-8481-47CEDCF67CFB}" presName="bgRect" presStyleLbl="bgShp" presStyleIdx="0" presStyleCnt="6"/>
      <dgm:spPr/>
    </dgm:pt>
    <dgm:pt modelId="{E4759D0F-BD35-4164-8EFD-FCA552C73BD9}" type="pres">
      <dgm:prSet presAssocID="{4AE7A41C-48F8-4FAA-8481-47CEDCF67CF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F2A1FF5C-13D4-48BC-9863-4DE72C4D9854}" type="pres">
      <dgm:prSet presAssocID="{4AE7A41C-48F8-4FAA-8481-47CEDCF67CFB}" presName="spaceRect" presStyleCnt="0"/>
      <dgm:spPr/>
    </dgm:pt>
    <dgm:pt modelId="{B7348227-FEA5-4440-AEF8-2FD368E207DB}" type="pres">
      <dgm:prSet presAssocID="{4AE7A41C-48F8-4FAA-8481-47CEDCF67CFB}" presName="parTx" presStyleLbl="revTx" presStyleIdx="0" presStyleCnt="11">
        <dgm:presLayoutVars>
          <dgm:chMax val="0"/>
          <dgm:chPref val="0"/>
        </dgm:presLayoutVars>
      </dgm:prSet>
      <dgm:spPr/>
    </dgm:pt>
    <dgm:pt modelId="{8C47EF2F-14D4-43F6-ACCA-F0287A5C5E84}" type="pres">
      <dgm:prSet presAssocID="{4AE7A41C-48F8-4FAA-8481-47CEDCF67CFB}" presName="desTx" presStyleLbl="revTx" presStyleIdx="1" presStyleCnt="11">
        <dgm:presLayoutVars/>
      </dgm:prSet>
      <dgm:spPr/>
    </dgm:pt>
    <dgm:pt modelId="{3A00F4A5-0B39-4DB5-AFB9-5FA5EAF46AEC}" type="pres">
      <dgm:prSet presAssocID="{5916EE34-AB43-4626-82AA-87ED88A25E9C}" presName="sibTrans" presStyleCnt="0"/>
      <dgm:spPr/>
    </dgm:pt>
    <dgm:pt modelId="{FC3094E8-02E5-4B48-AF12-B32D660C8A95}" type="pres">
      <dgm:prSet presAssocID="{901A5AA2-A6E2-4F47-B5CD-3FCB43813569}" presName="compNode" presStyleCnt="0"/>
      <dgm:spPr/>
    </dgm:pt>
    <dgm:pt modelId="{EEB956B5-78A3-4F0E-8274-2E5378F342AF}" type="pres">
      <dgm:prSet presAssocID="{901A5AA2-A6E2-4F47-B5CD-3FCB43813569}" presName="bgRect" presStyleLbl="bgShp" presStyleIdx="1" presStyleCnt="6"/>
      <dgm:spPr/>
    </dgm:pt>
    <dgm:pt modelId="{2974DABA-0934-4B5B-897F-6B5B63E0D867}" type="pres">
      <dgm:prSet presAssocID="{901A5AA2-A6E2-4F47-B5CD-3FCB4381356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g outline"/>
        </a:ext>
      </dgm:extLst>
    </dgm:pt>
    <dgm:pt modelId="{3F98AB05-681C-4402-966A-95E519851377}" type="pres">
      <dgm:prSet presAssocID="{901A5AA2-A6E2-4F47-B5CD-3FCB43813569}" presName="spaceRect" presStyleCnt="0"/>
      <dgm:spPr/>
    </dgm:pt>
    <dgm:pt modelId="{3AE29E88-A463-4C25-8EB9-1F8CBCF0A2D2}" type="pres">
      <dgm:prSet presAssocID="{901A5AA2-A6E2-4F47-B5CD-3FCB43813569}" presName="parTx" presStyleLbl="revTx" presStyleIdx="2" presStyleCnt="11">
        <dgm:presLayoutVars>
          <dgm:chMax val="0"/>
          <dgm:chPref val="0"/>
        </dgm:presLayoutVars>
      </dgm:prSet>
      <dgm:spPr/>
    </dgm:pt>
    <dgm:pt modelId="{C647A369-64E6-422E-887D-16A8993E5AB3}" type="pres">
      <dgm:prSet presAssocID="{901A5AA2-A6E2-4F47-B5CD-3FCB43813569}" presName="desTx" presStyleLbl="revTx" presStyleIdx="3" presStyleCnt="11">
        <dgm:presLayoutVars/>
      </dgm:prSet>
      <dgm:spPr/>
    </dgm:pt>
    <dgm:pt modelId="{DFB0EF4E-6BAD-497B-9429-F115928B5E5D}" type="pres">
      <dgm:prSet presAssocID="{0E3BC7A1-2FC3-4437-960A-43A63EB37360}" presName="sibTrans" presStyleCnt="0"/>
      <dgm:spPr/>
    </dgm:pt>
    <dgm:pt modelId="{16B95DCF-7BC4-41C8-8F52-0D4659CBCB62}" type="pres">
      <dgm:prSet presAssocID="{CB5DBE7D-F839-4A28-90EC-9BE5C03590A5}" presName="compNode" presStyleCnt="0"/>
      <dgm:spPr/>
    </dgm:pt>
    <dgm:pt modelId="{0F03CF77-3750-4767-8F58-76913616D4FD}" type="pres">
      <dgm:prSet presAssocID="{CB5DBE7D-F839-4A28-90EC-9BE5C03590A5}" presName="bgRect" presStyleLbl="bgShp" presStyleIdx="2" presStyleCnt="6"/>
      <dgm:spPr/>
    </dgm:pt>
    <dgm:pt modelId="{F8130EDD-9E6B-4C2D-B293-808EFF191DEA}" type="pres">
      <dgm:prSet presAssocID="{CB5DBE7D-F839-4A28-90EC-9BE5C03590A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t outline"/>
        </a:ext>
      </dgm:extLst>
    </dgm:pt>
    <dgm:pt modelId="{A85CB777-5A54-4529-8782-D253EF2BC6A8}" type="pres">
      <dgm:prSet presAssocID="{CB5DBE7D-F839-4A28-90EC-9BE5C03590A5}" presName="spaceRect" presStyleCnt="0"/>
      <dgm:spPr/>
    </dgm:pt>
    <dgm:pt modelId="{97CE34D0-F364-42B4-9C82-B6C9297DE0B5}" type="pres">
      <dgm:prSet presAssocID="{CB5DBE7D-F839-4A28-90EC-9BE5C03590A5}" presName="parTx" presStyleLbl="revTx" presStyleIdx="4" presStyleCnt="11">
        <dgm:presLayoutVars>
          <dgm:chMax val="0"/>
          <dgm:chPref val="0"/>
        </dgm:presLayoutVars>
      </dgm:prSet>
      <dgm:spPr/>
    </dgm:pt>
    <dgm:pt modelId="{FEE70782-1050-48CB-89B8-DB0071311CE8}" type="pres">
      <dgm:prSet presAssocID="{CB5DBE7D-F839-4A28-90EC-9BE5C03590A5}" presName="desTx" presStyleLbl="revTx" presStyleIdx="5" presStyleCnt="11">
        <dgm:presLayoutVars/>
      </dgm:prSet>
      <dgm:spPr/>
    </dgm:pt>
    <dgm:pt modelId="{9192FDD3-5F4C-42CD-B57C-C8FD9B78891A}" type="pres">
      <dgm:prSet presAssocID="{5082375B-421C-4DF4-A6BB-EFF760C3CC75}" presName="sibTrans" presStyleCnt="0"/>
      <dgm:spPr/>
    </dgm:pt>
    <dgm:pt modelId="{5210B612-3ED1-4EC3-984A-E552484B8A61}" type="pres">
      <dgm:prSet presAssocID="{F5DB8776-9DBB-4FA6-A4C9-BF90FC560EEB}" presName="compNode" presStyleCnt="0"/>
      <dgm:spPr/>
    </dgm:pt>
    <dgm:pt modelId="{B03816CC-EE53-40D1-92E0-F37580C0CEF0}" type="pres">
      <dgm:prSet presAssocID="{F5DB8776-9DBB-4FA6-A4C9-BF90FC560EEB}" presName="bgRect" presStyleLbl="bgShp" presStyleIdx="3" presStyleCnt="6"/>
      <dgm:spPr/>
    </dgm:pt>
    <dgm:pt modelId="{513D51A4-384F-4468-8BA6-5BD5C5445263}" type="pres">
      <dgm:prSet presAssocID="{F5DB8776-9DBB-4FA6-A4C9-BF90FC560EE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outline"/>
        </a:ext>
      </dgm:extLst>
    </dgm:pt>
    <dgm:pt modelId="{3F3E8C89-D0D1-4B06-AFF1-FE9BF5271F1F}" type="pres">
      <dgm:prSet presAssocID="{F5DB8776-9DBB-4FA6-A4C9-BF90FC560EEB}" presName="spaceRect" presStyleCnt="0"/>
      <dgm:spPr/>
    </dgm:pt>
    <dgm:pt modelId="{D58AA970-585C-4006-A2B7-E473F36B60CC}" type="pres">
      <dgm:prSet presAssocID="{F5DB8776-9DBB-4FA6-A4C9-BF90FC560EEB}" presName="parTx" presStyleLbl="revTx" presStyleIdx="6" presStyleCnt="11">
        <dgm:presLayoutVars>
          <dgm:chMax val="0"/>
          <dgm:chPref val="0"/>
        </dgm:presLayoutVars>
      </dgm:prSet>
      <dgm:spPr/>
    </dgm:pt>
    <dgm:pt modelId="{308D1304-C0E1-4D05-9748-F5E6A5615126}" type="pres">
      <dgm:prSet presAssocID="{F5DB8776-9DBB-4FA6-A4C9-BF90FC560EEB}" presName="desTx" presStyleLbl="revTx" presStyleIdx="7" presStyleCnt="11">
        <dgm:presLayoutVars/>
      </dgm:prSet>
      <dgm:spPr/>
    </dgm:pt>
    <dgm:pt modelId="{9C447326-9206-4C7E-9603-2E45190F17CA}" type="pres">
      <dgm:prSet presAssocID="{0D968F43-9880-459F-848F-0B844B6A5FF6}" presName="sibTrans" presStyleCnt="0"/>
      <dgm:spPr/>
    </dgm:pt>
    <dgm:pt modelId="{103CD0FB-9116-4ED9-9128-7B49C3152485}" type="pres">
      <dgm:prSet presAssocID="{F1EFB43F-943D-4903-AA68-B20CE6EEBCDA}" presName="compNode" presStyleCnt="0"/>
      <dgm:spPr/>
    </dgm:pt>
    <dgm:pt modelId="{9A4D095F-7D91-4840-9BF5-99B365B65CB2}" type="pres">
      <dgm:prSet presAssocID="{F1EFB43F-943D-4903-AA68-B20CE6EEBCDA}" presName="bgRect" presStyleLbl="bgShp" presStyleIdx="4" presStyleCnt="6"/>
      <dgm:spPr/>
    </dgm:pt>
    <dgm:pt modelId="{A1C89BAC-8EF1-4D7E-9DB6-3CF2780D6EF8}" type="pres">
      <dgm:prSet presAssocID="{F1EFB43F-943D-4903-AA68-B20CE6EEBCD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 outline"/>
        </a:ext>
      </dgm:extLst>
    </dgm:pt>
    <dgm:pt modelId="{C7EE593E-DDD0-46B6-95F9-FC86752B1CE2}" type="pres">
      <dgm:prSet presAssocID="{F1EFB43F-943D-4903-AA68-B20CE6EEBCDA}" presName="spaceRect" presStyleCnt="0"/>
      <dgm:spPr/>
    </dgm:pt>
    <dgm:pt modelId="{D6929126-FD30-4D09-B5B8-1CE5249367E7}" type="pres">
      <dgm:prSet presAssocID="{F1EFB43F-943D-4903-AA68-B20CE6EEBCDA}" presName="parTx" presStyleLbl="revTx" presStyleIdx="8" presStyleCnt="11">
        <dgm:presLayoutVars>
          <dgm:chMax val="0"/>
          <dgm:chPref val="0"/>
        </dgm:presLayoutVars>
      </dgm:prSet>
      <dgm:spPr/>
    </dgm:pt>
    <dgm:pt modelId="{7D9D3CDB-8376-4397-A67D-722307119146}" type="pres">
      <dgm:prSet presAssocID="{F1EFB43F-943D-4903-AA68-B20CE6EEBCDA}" presName="desTx" presStyleLbl="revTx" presStyleIdx="9" presStyleCnt="11">
        <dgm:presLayoutVars/>
      </dgm:prSet>
      <dgm:spPr/>
    </dgm:pt>
    <dgm:pt modelId="{4AE3797F-00CC-41F0-9C89-0056ACE32043}" type="pres">
      <dgm:prSet presAssocID="{1196FC76-BCE4-4A6E-A767-11921DFED8AB}" presName="sibTrans" presStyleCnt="0"/>
      <dgm:spPr/>
    </dgm:pt>
    <dgm:pt modelId="{170034BE-999E-4080-999C-90567D8D0246}" type="pres">
      <dgm:prSet presAssocID="{67AF6706-D9F4-4A9F-B455-B2AFC8B780CA}" presName="compNode" presStyleCnt="0"/>
      <dgm:spPr/>
    </dgm:pt>
    <dgm:pt modelId="{AB70032E-73E8-44FB-8E83-870589E5F4A9}" type="pres">
      <dgm:prSet presAssocID="{67AF6706-D9F4-4A9F-B455-B2AFC8B780CA}" presName="bgRect" presStyleLbl="bgShp" presStyleIdx="5" presStyleCnt="6"/>
      <dgm:spPr/>
    </dgm:pt>
    <dgm:pt modelId="{2D362935-C9FA-4729-A450-F11A4319BA56}" type="pres">
      <dgm:prSet presAssocID="{67AF6706-D9F4-4A9F-B455-B2AFC8B780C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solid fill"/>
        </a:ext>
      </dgm:extLst>
    </dgm:pt>
    <dgm:pt modelId="{806A5EBB-5F1A-45CB-88EA-F7EBA257B58C}" type="pres">
      <dgm:prSet presAssocID="{67AF6706-D9F4-4A9F-B455-B2AFC8B780CA}" presName="spaceRect" presStyleCnt="0"/>
      <dgm:spPr/>
    </dgm:pt>
    <dgm:pt modelId="{6DB88D2D-ACA6-4ED7-9A9D-F1DE3EA543A3}" type="pres">
      <dgm:prSet presAssocID="{67AF6706-D9F4-4A9F-B455-B2AFC8B780CA}" presName="parTx" presStyleLbl="revTx" presStyleIdx="10" presStyleCnt="11">
        <dgm:presLayoutVars>
          <dgm:chMax val="0"/>
          <dgm:chPref val="0"/>
        </dgm:presLayoutVars>
      </dgm:prSet>
      <dgm:spPr/>
    </dgm:pt>
  </dgm:ptLst>
  <dgm:cxnLst>
    <dgm:cxn modelId="{68B74102-3D69-4B6F-8FB4-4D5175ED6608}" srcId="{E527AD2D-B80D-417B-812F-752BE3A37B67}" destId="{CB5DBE7D-F839-4A28-90EC-9BE5C03590A5}" srcOrd="2" destOrd="0" parTransId="{0BBB96AC-4D48-4E35-838A-EDBF6CDE6AD6}" sibTransId="{5082375B-421C-4DF4-A6BB-EFF760C3CC75}"/>
    <dgm:cxn modelId="{98876C1F-9D7F-4E03-8F03-7FB90E92828D}" srcId="{E527AD2D-B80D-417B-812F-752BE3A37B67}" destId="{4AE7A41C-48F8-4FAA-8481-47CEDCF67CFB}" srcOrd="0" destOrd="0" parTransId="{EC6A0FE7-4CF1-4173-95F0-B956903A7FDE}" sibTransId="{5916EE34-AB43-4626-82AA-87ED88A25E9C}"/>
    <dgm:cxn modelId="{48F13427-06E8-41C8-A143-0491E55F9A43}" type="presOf" srcId="{CB5DBE7D-F839-4A28-90EC-9BE5C03590A5}" destId="{97CE34D0-F364-42B4-9C82-B6C9297DE0B5}" srcOrd="0" destOrd="0" presId="urn:microsoft.com/office/officeart/2018/2/layout/IconVerticalSolidList"/>
    <dgm:cxn modelId="{E4CB152D-8899-43CA-A48D-8032AD024DBD}" type="presOf" srcId="{4834B3D8-AA7E-4251-A800-034EF42D42DB}" destId="{8C47EF2F-14D4-43F6-ACCA-F0287A5C5E84}" srcOrd="0" destOrd="0" presId="urn:microsoft.com/office/officeart/2018/2/layout/IconVerticalSolidList"/>
    <dgm:cxn modelId="{DFC39B5E-20D2-4947-80A3-CC8F46E8036D}" type="presOf" srcId="{DB3C5804-C052-4029-A4CA-6E2E4E8A4B9F}" destId="{7D9D3CDB-8376-4397-A67D-722307119146}" srcOrd="0" destOrd="0" presId="urn:microsoft.com/office/officeart/2018/2/layout/IconVerticalSolidList"/>
    <dgm:cxn modelId="{7672F366-E355-4801-8B80-D639D112671C}" srcId="{E527AD2D-B80D-417B-812F-752BE3A37B67}" destId="{F1EFB43F-943D-4903-AA68-B20CE6EEBCDA}" srcOrd="4" destOrd="0" parTransId="{D4AFDC53-E927-461F-B70D-509E661E4930}" sibTransId="{1196FC76-BCE4-4A6E-A767-11921DFED8AB}"/>
    <dgm:cxn modelId="{843FBD70-53BE-453A-894F-03A3FF4D60C4}" srcId="{E527AD2D-B80D-417B-812F-752BE3A37B67}" destId="{67AF6706-D9F4-4A9F-B455-B2AFC8B780CA}" srcOrd="5" destOrd="0" parTransId="{A95D51B9-0EBB-40F1-907E-A61DCB3EE668}" sibTransId="{3E0A5BE6-814F-4692-8F8A-23E63AB6830F}"/>
    <dgm:cxn modelId="{2BA69576-8EEC-4D77-B8AA-20F18B37272E}" srcId="{4AE7A41C-48F8-4FAA-8481-47CEDCF67CFB}" destId="{4834B3D8-AA7E-4251-A800-034EF42D42DB}" srcOrd="0" destOrd="0" parTransId="{95A5A857-B349-4BD0-8025-FCD3AD33A7BE}" sibTransId="{190385B8-B9D0-446B-9AD0-F523093E33DB}"/>
    <dgm:cxn modelId="{77237257-F7CC-4E6C-B3A3-3104B319DFC7}" type="presOf" srcId="{901A5AA2-A6E2-4F47-B5CD-3FCB43813569}" destId="{3AE29E88-A463-4C25-8EB9-1F8CBCF0A2D2}" srcOrd="0" destOrd="0" presId="urn:microsoft.com/office/officeart/2018/2/layout/IconVerticalSolidList"/>
    <dgm:cxn modelId="{EBE7C75A-5E0E-4F1E-96E1-ECE863996038}" srcId="{E527AD2D-B80D-417B-812F-752BE3A37B67}" destId="{901A5AA2-A6E2-4F47-B5CD-3FCB43813569}" srcOrd="1" destOrd="0" parTransId="{A4184AA9-43A3-447A-89E1-5B0E7C2251F5}" sibTransId="{0E3BC7A1-2FC3-4437-960A-43A63EB37360}"/>
    <dgm:cxn modelId="{63789E82-3E52-434B-B880-276067DC8D8F}" type="presOf" srcId="{67AF6706-D9F4-4A9F-B455-B2AFC8B780CA}" destId="{6DB88D2D-ACA6-4ED7-9A9D-F1DE3EA543A3}" srcOrd="0" destOrd="0" presId="urn:microsoft.com/office/officeart/2018/2/layout/IconVerticalSolidList"/>
    <dgm:cxn modelId="{709A8797-DCA6-481F-BF17-40F88A5890FB}" type="presOf" srcId="{09A245BA-8F98-4EF2-A54E-5981F7F37C55}" destId="{C647A369-64E6-422E-887D-16A8993E5AB3}" srcOrd="0" destOrd="0" presId="urn:microsoft.com/office/officeart/2018/2/layout/IconVerticalSolidList"/>
    <dgm:cxn modelId="{AB038E9A-DF98-46E8-91D6-91FF4156E4C1}" srcId="{F5DB8776-9DBB-4FA6-A4C9-BF90FC560EEB}" destId="{E6401063-1F8A-4BC1-ADAD-A687EA7594E9}" srcOrd="0" destOrd="0" parTransId="{718ADADD-F2C8-40FC-B480-54987135FB9F}" sibTransId="{A2BE41AF-87AB-40D3-8DFF-CE349B9C4F3A}"/>
    <dgm:cxn modelId="{BCC6A59E-7905-4437-9BC5-3DA2BE48F02D}" srcId="{901A5AA2-A6E2-4F47-B5CD-3FCB43813569}" destId="{09A245BA-8F98-4EF2-A54E-5981F7F37C55}" srcOrd="0" destOrd="0" parTransId="{455EE121-70C3-44D0-83F1-AEC688472601}" sibTransId="{E4CB06E0-A255-4303-ABF3-59172AF00784}"/>
    <dgm:cxn modelId="{A8477EAE-A045-4188-B106-8976BEC19F0C}" type="presOf" srcId="{4AE7A41C-48F8-4FAA-8481-47CEDCF67CFB}" destId="{B7348227-FEA5-4440-AEF8-2FD368E207DB}" srcOrd="0" destOrd="0" presId="urn:microsoft.com/office/officeart/2018/2/layout/IconVerticalSolidList"/>
    <dgm:cxn modelId="{E85811B1-1FE1-4195-8015-F9F7DB18CC0F}" type="presOf" srcId="{8C4D27D3-9219-4B78-B8A4-34FDC1502363}" destId="{FEE70782-1050-48CB-89B8-DB0071311CE8}" srcOrd="0" destOrd="0" presId="urn:microsoft.com/office/officeart/2018/2/layout/IconVerticalSolidList"/>
    <dgm:cxn modelId="{E067B7BB-5A61-4B33-A26D-ED56F6202D74}" type="presOf" srcId="{F5DB8776-9DBB-4FA6-A4C9-BF90FC560EEB}" destId="{D58AA970-585C-4006-A2B7-E473F36B60CC}" srcOrd="0" destOrd="0" presId="urn:microsoft.com/office/officeart/2018/2/layout/IconVerticalSolidList"/>
    <dgm:cxn modelId="{23F241BE-B616-4E27-8540-DC98380A80A6}" type="presOf" srcId="{F1EFB43F-943D-4903-AA68-B20CE6EEBCDA}" destId="{D6929126-FD30-4D09-B5B8-1CE5249367E7}" srcOrd="0" destOrd="0" presId="urn:microsoft.com/office/officeart/2018/2/layout/IconVerticalSolidList"/>
    <dgm:cxn modelId="{C83DE2C4-1C13-4085-9665-B577D3B04D10}" type="presOf" srcId="{E527AD2D-B80D-417B-812F-752BE3A37B67}" destId="{FAD5657C-6F20-405F-B873-0A01B675EED2}" srcOrd="0" destOrd="0" presId="urn:microsoft.com/office/officeart/2018/2/layout/IconVerticalSolidList"/>
    <dgm:cxn modelId="{CB0B37CF-CE71-4085-B530-539A57E89222}" srcId="{CB5DBE7D-F839-4A28-90EC-9BE5C03590A5}" destId="{8C4D27D3-9219-4B78-B8A4-34FDC1502363}" srcOrd="0" destOrd="0" parTransId="{6268B48F-2D30-4075-9AC9-7C85B81DC639}" sibTransId="{9CB281B5-4640-4BBE-A546-CA6284B3B804}"/>
    <dgm:cxn modelId="{B78817D5-9466-4941-96D1-5A31621988FD}" type="presOf" srcId="{E6401063-1F8A-4BC1-ADAD-A687EA7594E9}" destId="{308D1304-C0E1-4D05-9748-F5E6A5615126}" srcOrd="0" destOrd="0" presId="urn:microsoft.com/office/officeart/2018/2/layout/IconVerticalSolidList"/>
    <dgm:cxn modelId="{BF7FCBD6-EEB2-4516-BE91-7BDAA5CC9B53}" srcId="{E527AD2D-B80D-417B-812F-752BE3A37B67}" destId="{F5DB8776-9DBB-4FA6-A4C9-BF90FC560EEB}" srcOrd="3" destOrd="0" parTransId="{0AD7DCD6-99CD-4327-8DE3-A6FD45FDFC06}" sibTransId="{0D968F43-9880-459F-848F-0B844B6A5FF6}"/>
    <dgm:cxn modelId="{34378DFC-E85B-4055-8898-A677C49A348A}" srcId="{F1EFB43F-943D-4903-AA68-B20CE6EEBCDA}" destId="{DB3C5804-C052-4029-A4CA-6E2E4E8A4B9F}" srcOrd="0" destOrd="0" parTransId="{A5BC7BD8-FF87-4240-B61A-EE1963733272}" sibTransId="{89939D6A-44F9-4C9F-9F23-40AAE08945BB}"/>
    <dgm:cxn modelId="{B5CEC32F-91AA-42D3-89C0-C55696B20695}" type="presParOf" srcId="{FAD5657C-6F20-405F-B873-0A01B675EED2}" destId="{F3534B3C-36DC-4A87-9C11-FA255516CAC9}" srcOrd="0" destOrd="0" presId="urn:microsoft.com/office/officeart/2018/2/layout/IconVerticalSolidList"/>
    <dgm:cxn modelId="{9B69B354-2C5C-4BAB-9FFC-420C546525D5}" type="presParOf" srcId="{F3534B3C-36DC-4A87-9C11-FA255516CAC9}" destId="{9E3AEC52-C332-4260-A9AA-1B9742453C7A}" srcOrd="0" destOrd="0" presId="urn:microsoft.com/office/officeart/2018/2/layout/IconVerticalSolidList"/>
    <dgm:cxn modelId="{416C7F52-9C21-4779-B79A-3FE70AD7C04C}" type="presParOf" srcId="{F3534B3C-36DC-4A87-9C11-FA255516CAC9}" destId="{E4759D0F-BD35-4164-8EFD-FCA552C73BD9}" srcOrd="1" destOrd="0" presId="urn:microsoft.com/office/officeart/2018/2/layout/IconVerticalSolidList"/>
    <dgm:cxn modelId="{8488ABE2-8AED-4A92-9DFB-4D88261BD054}" type="presParOf" srcId="{F3534B3C-36DC-4A87-9C11-FA255516CAC9}" destId="{F2A1FF5C-13D4-48BC-9863-4DE72C4D9854}" srcOrd="2" destOrd="0" presId="urn:microsoft.com/office/officeart/2018/2/layout/IconVerticalSolidList"/>
    <dgm:cxn modelId="{9F985DC3-C960-4B44-8EBF-6A1081397F25}" type="presParOf" srcId="{F3534B3C-36DC-4A87-9C11-FA255516CAC9}" destId="{B7348227-FEA5-4440-AEF8-2FD368E207DB}" srcOrd="3" destOrd="0" presId="urn:microsoft.com/office/officeart/2018/2/layout/IconVerticalSolidList"/>
    <dgm:cxn modelId="{43150D2D-A15F-4D33-92B3-F31C15E8997E}" type="presParOf" srcId="{F3534B3C-36DC-4A87-9C11-FA255516CAC9}" destId="{8C47EF2F-14D4-43F6-ACCA-F0287A5C5E84}" srcOrd="4" destOrd="0" presId="urn:microsoft.com/office/officeart/2018/2/layout/IconVerticalSolidList"/>
    <dgm:cxn modelId="{448D0429-D566-4F1C-81DF-1E861EBA8D7B}" type="presParOf" srcId="{FAD5657C-6F20-405F-B873-0A01B675EED2}" destId="{3A00F4A5-0B39-4DB5-AFB9-5FA5EAF46AEC}" srcOrd="1" destOrd="0" presId="urn:microsoft.com/office/officeart/2018/2/layout/IconVerticalSolidList"/>
    <dgm:cxn modelId="{78B1C377-01CF-4201-92AB-40CCACC3EF1A}" type="presParOf" srcId="{FAD5657C-6F20-405F-B873-0A01B675EED2}" destId="{FC3094E8-02E5-4B48-AF12-B32D660C8A95}" srcOrd="2" destOrd="0" presId="urn:microsoft.com/office/officeart/2018/2/layout/IconVerticalSolidList"/>
    <dgm:cxn modelId="{A91FFF35-F7F6-43E3-AF7F-1B0D030019E5}" type="presParOf" srcId="{FC3094E8-02E5-4B48-AF12-B32D660C8A95}" destId="{EEB956B5-78A3-4F0E-8274-2E5378F342AF}" srcOrd="0" destOrd="0" presId="urn:microsoft.com/office/officeart/2018/2/layout/IconVerticalSolidList"/>
    <dgm:cxn modelId="{D9B56F84-03BD-40F8-A208-6CE0FE1D634B}" type="presParOf" srcId="{FC3094E8-02E5-4B48-AF12-B32D660C8A95}" destId="{2974DABA-0934-4B5B-897F-6B5B63E0D867}" srcOrd="1" destOrd="0" presId="urn:microsoft.com/office/officeart/2018/2/layout/IconVerticalSolidList"/>
    <dgm:cxn modelId="{87627130-BEE3-4DC1-AA82-AA1713FE36AD}" type="presParOf" srcId="{FC3094E8-02E5-4B48-AF12-B32D660C8A95}" destId="{3F98AB05-681C-4402-966A-95E519851377}" srcOrd="2" destOrd="0" presId="urn:microsoft.com/office/officeart/2018/2/layout/IconVerticalSolidList"/>
    <dgm:cxn modelId="{93F53521-928D-4319-8741-FE2FB69ED1D4}" type="presParOf" srcId="{FC3094E8-02E5-4B48-AF12-B32D660C8A95}" destId="{3AE29E88-A463-4C25-8EB9-1F8CBCF0A2D2}" srcOrd="3" destOrd="0" presId="urn:microsoft.com/office/officeart/2018/2/layout/IconVerticalSolidList"/>
    <dgm:cxn modelId="{D1A7FED1-EEB5-41A3-B9EF-8F4DB8BC96DD}" type="presParOf" srcId="{FC3094E8-02E5-4B48-AF12-B32D660C8A95}" destId="{C647A369-64E6-422E-887D-16A8993E5AB3}" srcOrd="4" destOrd="0" presId="urn:microsoft.com/office/officeart/2018/2/layout/IconVerticalSolidList"/>
    <dgm:cxn modelId="{913F7885-8450-473D-985E-674C47ED57E9}" type="presParOf" srcId="{FAD5657C-6F20-405F-B873-0A01B675EED2}" destId="{DFB0EF4E-6BAD-497B-9429-F115928B5E5D}" srcOrd="3" destOrd="0" presId="urn:microsoft.com/office/officeart/2018/2/layout/IconVerticalSolidList"/>
    <dgm:cxn modelId="{21BDD207-DAED-469D-8ED9-1EA5833A3032}" type="presParOf" srcId="{FAD5657C-6F20-405F-B873-0A01B675EED2}" destId="{16B95DCF-7BC4-41C8-8F52-0D4659CBCB62}" srcOrd="4" destOrd="0" presId="urn:microsoft.com/office/officeart/2018/2/layout/IconVerticalSolidList"/>
    <dgm:cxn modelId="{05F8D915-554F-476D-AA1E-00C4C28CF019}" type="presParOf" srcId="{16B95DCF-7BC4-41C8-8F52-0D4659CBCB62}" destId="{0F03CF77-3750-4767-8F58-76913616D4FD}" srcOrd="0" destOrd="0" presId="urn:microsoft.com/office/officeart/2018/2/layout/IconVerticalSolidList"/>
    <dgm:cxn modelId="{4F7B3C72-FAC7-45EE-9BD0-4DA36DED4634}" type="presParOf" srcId="{16B95DCF-7BC4-41C8-8F52-0D4659CBCB62}" destId="{F8130EDD-9E6B-4C2D-B293-808EFF191DEA}" srcOrd="1" destOrd="0" presId="urn:microsoft.com/office/officeart/2018/2/layout/IconVerticalSolidList"/>
    <dgm:cxn modelId="{311F44E3-7D24-41A5-BC38-9F3AD8035885}" type="presParOf" srcId="{16B95DCF-7BC4-41C8-8F52-0D4659CBCB62}" destId="{A85CB777-5A54-4529-8782-D253EF2BC6A8}" srcOrd="2" destOrd="0" presId="urn:microsoft.com/office/officeart/2018/2/layout/IconVerticalSolidList"/>
    <dgm:cxn modelId="{806BDFDA-6CF6-48AF-AC26-19D8C4D8F0FF}" type="presParOf" srcId="{16B95DCF-7BC4-41C8-8F52-0D4659CBCB62}" destId="{97CE34D0-F364-42B4-9C82-B6C9297DE0B5}" srcOrd="3" destOrd="0" presId="urn:microsoft.com/office/officeart/2018/2/layout/IconVerticalSolidList"/>
    <dgm:cxn modelId="{D63ED34F-66A7-429E-820B-A8FE0F0FC1AD}" type="presParOf" srcId="{16B95DCF-7BC4-41C8-8F52-0D4659CBCB62}" destId="{FEE70782-1050-48CB-89B8-DB0071311CE8}" srcOrd="4" destOrd="0" presId="urn:microsoft.com/office/officeart/2018/2/layout/IconVerticalSolidList"/>
    <dgm:cxn modelId="{26D0B58A-5738-4903-A88F-A6B21CEE353F}" type="presParOf" srcId="{FAD5657C-6F20-405F-B873-0A01B675EED2}" destId="{9192FDD3-5F4C-42CD-B57C-C8FD9B78891A}" srcOrd="5" destOrd="0" presId="urn:microsoft.com/office/officeart/2018/2/layout/IconVerticalSolidList"/>
    <dgm:cxn modelId="{F6BF99DB-2CFC-4C6A-88F8-07964B66533C}" type="presParOf" srcId="{FAD5657C-6F20-405F-B873-0A01B675EED2}" destId="{5210B612-3ED1-4EC3-984A-E552484B8A61}" srcOrd="6" destOrd="0" presId="urn:microsoft.com/office/officeart/2018/2/layout/IconVerticalSolidList"/>
    <dgm:cxn modelId="{C8BC61CE-5460-428F-BE36-5C447DB24C0E}" type="presParOf" srcId="{5210B612-3ED1-4EC3-984A-E552484B8A61}" destId="{B03816CC-EE53-40D1-92E0-F37580C0CEF0}" srcOrd="0" destOrd="0" presId="urn:microsoft.com/office/officeart/2018/2/layout/IconVerticalSolidList"/>
    <dgm:cxn modelId="{CA0F3E02-6841-49D4-99FF-E81EC79B39ED}" type="presParOf" srcId="{5210B612-3ED1-4EC3-984A-E552484B8A61}" destId="{513D51A4-384F-4468-8BA6-5BD5C5445263}" srcOrd="1" destOrd="0" presId="urn:microsoft.com/office/officeart/2018/2/layout/IconVerticalSolidList"/>
    <dgm:cxn modelId="{D814A6BB-7513-4357-953C-4A42A62478D3}" type="presParOf" srcId="{5210B612-3ED1-4EC3-984A-E552484B8A61}" destId="{3F3E8C89-D0D1-4B06-AFF1-FE9BF5271F1F}" srcOrd="2" destOrd="0" presId="urn:microsoft.com/office/officeart/2018/2/layout/IconVerticalSolidList"/>
    <dgm:cxn modelId="{904F5043-F599-4D0C-9EB7-D7B9F8207B21}" type="presParOf" srcId="{5210B612-3ED1-4EC3-984A-E552484B8A61}" destId="{D58AA970-585C-4006-A2B7-E473F36B60CC}" srcOrd="3" destOrd="0" presId="urn:microsoft.com/office/officeart/2018/2/layout/IconVerticalSolidList"/>
    <dgm:cxn modelId="{C471732A-D689-482A-B691-A30E7C313AC4}" type="presParOf" srcId="{5210B612-3ED1-4EC3-984A-E552484B8A61}" destId="{308D1304-C0E1-4D05-9748-F5E6A5615126}" srcOrd="4" destOrd="0" presId="urn:microsoft.com/office/officeart/2018/2/layout/IconVerticalSolidList"/>
    <dgm:cxn modelId="{F6DEF795-6E18-4953-B07D-B4803D6CFE9A}" type="presParOf" srcId="{FAD5657C-6F20-405F-B873-0A01B675EED2}" destId="{9C447326-9206-4C7E-9603-2E45190F17CA}" srcOrd="7" destOrd="0" presId="urn:microsoft.com/office/officeart/2018/2/layout/IconVerticalSolidList"/>
    <dgm:cxn modelId="{FCB9390A-750A-4C20-AA20-F4EADA8467EB}" type="presParOf" srcId="{FAD5657C-6F20-405F-B873-0A01B675EED2}" destId="{103CD0FB-9116-4ED9-9128-7B49C3152485}" srcOrd="8" destOrd="0" presId="urn:microsoft.com/office/officeart/2018/2/layout/IconVerticalSolidList"/>
    <dgm:cxn modelId="{5D1E2B95-244F-4AF6-9CBE-19B67A68F58B}" type="presParOf" srcId="{103CD0FB-9116-4ED9-9128-7B49C3152485}" destId="{9A4D095F-7D91-4840-9BF5-99B365B65CB2}" srcOrd="0" destOrd="0" presId="urn:microsoft.com/office/officeart/2018/2/layout/IconVerticalSolidList"/>
    <dgm:cxn modelId="{C02FFBF3-CD3D-438D-AF69-680DAF3B1563}" type="presParOf" srcId="{103CD0FB-9116-4ED9-9128-7B49C3152485}" destId="{A1C89BAC-8EF1-4D7E-9DB6-3CF2780D6EF8}" srcOrd="1" destOrd="0" presId="urn:microsoft.com/office/officeart/2018/2/layout/IconVerticalSolidList"/>
    <dgm:cxn modelId="{260D83E2-3E45-49A5-9CE5-AA7F6218EDC3}" type="presParOf" srcId="{103CD0FB-9116-4ED9-9128-7B49C3152485}" destId="{C7EE593E-DDD0-46B6-95F9-FC86752B1CE2}" srcOrd="2" destOrd="0" presId="urn:microsoft.com/office/officeart/2018/2/layout/IconVerticalSolidList"/>
    <dgm:cxn modelId="{1A919864-272D-4D09-B76A-28D37087E919}" type="presParOf" srcId="{103CD0FB-9116-4ED9-9128-7B49C3152485}" destId="{D6929126-FD30-4D09-B5B8-1CE5249367E7}" srcOrd="3" destOrd="0" presId="urn:microsoft.com/office/officeart/2018/2/layout/IconVerticalSolidList"/>
    <dgm:cxn modelId="{929C7819-9827-43E3-AB05-39CEB5D8D3CA}" type="presParOf" srcId="{103CD0FB-9116-4ED9-9128-7B49C3152485}" destId="{7D9D3CDB-8376-4397-A67D-722307119146}" srcOrd="4" destOrd="0" presId="urn:microsoft.com/office/officeart/2018/2/layout/IconVerticalSolidList"/>
    <dgm:cxn modelId="{34016E74-868C-4880-8B2B-C31ACFB2953F}" type="presParOf" srcId="{FAD5657C-6F20-405F-B873-0A01B675EED2}" destId="{4AE3797F-00CC-41F0-9C89-0056ACE32043}" srcOrd="9" destOrd="0" presId="urn:microsoft.com/office/officeart/2018/2/layout/IconVerticalSolidList"/>
    <dgm:cxn modelId="{590FB265-08DB-40C3-8B48-590B0D26BB34}" type="presParOf" srcId="{FAD5657C-6F20-405F-B873-0A01B675EED2}" destId="{170034BE-999E-4080-999C-90567D8D0246}" srcOrd="10" destOrd="0" presId="urn:microsoft.com/office/officeart/2018/2/layout/IconVerticalSolidList"/>
    <dgm:cxn modelId="{AC2B80F6-038D-43B4-8ADF-5B0C7E965399}" type="presParOf" srcId="{170034BE-999E-4080-999C-90567D8D0246}" destId="{AB70032E-73E8-44FB-8E83-870589E5F4A9}" srcOrd="0" destOrd="0" presId="urn:microsoft.com/office/officeart/2018/2/layout/IconVerticalSolidList"/>
    <dgm:cxn modelId="{9FC27EAE-2F0C-4048-8806-EEBAB0E8547B}" type="presParOf" srcId="{170034BE-999E-4080-999C-90567D8D0246}" destId="{2D362935-C9FA-4729-A450-F11A4319BA56}" srcOrd="1" destOrd="0" presId="urn:microsoft.com/office/officeart/2018/2/layout/IconVerticalSolidList"/>
    <dgm:cxn modelId="{9D780910-3BCB-482D-A186-8218C1D86D19}" type="presParOf" srcId="{170034BE-999E-4080-999C-90567D8D0246}" destId="{806A5EBB-5F1A-45CB-88EA-F7EBA257B58C}" srcOrd="2" destOrd="0" presId="urn:microsoft.com/office/officeart/2018/2/layout/IconVerticalSolidList"/>
    <dgm:cxn modelId="{DEFB99CD-E0A7-45DF-B229-6FC09B9AE72E}" type="presParOf" srcId="{170034BE-999E-4080-999C-90567D8D0246}" destId="{6DB88D2D-ACA6-4ED7-9A9D-F1DE3EA543A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27AD2D-B80D-417B-812F-752BE3A37B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AE7A41C-48F8-4FAA-8481-47CEDCF67CF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Active Volunteers</a:t>
          </a:r>
        </a:p>
      </dgm:t>
    </dgm:pt>
    <dgm:pt modelId="{EC6A0FE7-4CF1-4173-95F0-B956903A7FDE}" type="parTrans" cxnId="{98876C1F-9D7F-4E03-8F03-7FB90E92828D}">
      <dgm:prSet/>
      <dgm:spPr/>
      <dgm:t>
        <a:bodyPr/>
        <a:lstStyle/>
        <a:p>
          <a:endParaRPr lang="en-US"/>
        </a:p>
      </dgm:t>
    </dgm:pt>
    <dgm:pt modelId="{5916EE34-AB43-4626-82AA-87ED88A25E9C}" type="sibTrans" cxnId="{98876C1F-9D7F-4E03-8F03-7FB90E92828D}">
      <dgm:prSet/>
      <dgm:spPr/>
      <dgm:t>
        <a:bodyPr/>
        <a:lstStyle/>
        <a:p>
          <a:endParaRPr lang="en-US"/>
        </a:p>
      </dgm:t>
    </dgm:pt>
    <dgm:pt modelId="{4834B3D8-AA7E-4251-A800-034EF42D42D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123</a:t>
          </a:r>
        </a:p>
      </dgm:t>
    </dgm:pt>
    <dgm:pt modelId="{95A5A857-B349-4BD0-8025-FCD3AD33A7BE}" type="parTrans" cxnId="{2BA69576-8EEC-4D77-B8AA-20F18B37272E}">
      <dgm:prSet/>
      <dgm:spPr/>
      <dgm:t>
        <a:bodyPr/>
        <a:lstStyle/>
        <a:p>
          <a:endParaRPr lang="en-US"/>
        </a:p>
      </dgm:t>
    </dgm:pt>
    <dgm:pt modelId="{190385B8-B9D0-446B-9AD0-F523093E33DB}" type="sibTrans" cxnId="{2BA69576-8EEC-4D77-B8AA-20F18B37272E}">
      <dgm:prSet/>
      <dgm:spPr/>
      <dgm:t>
        <a:bodyPr/>
        <a:lstStyle/>
        <a:p>
          <a:endParaRPr lang="en-US"/>
        </a:p>
      </dgm:t>
    </dgm:pt>
    <dgm:pt modelId="{901A5AA2-A6E2-4F47-B5CD-3FCB4381356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New</a:t>
          </a:r>
          <a:r>
            <a:rPr lang="en-US" b="1" i="1" dirty="0"/>
            <a:t> </a:t>
          </a:r>
          <a:r>
            <a:rPr lang="en-US" b="0" i="0" dirty="0"/>
            <a:t>Volunteers</a:t>
          </a:r>
        </a:p>
      </dgm:t>
    </dgm:pt>
    <dgm:pt modelId="{A4184AA9-43A3-447A-89E1-5B0E7C2251F5}" type="parTrans" cxnId="{EBE7C75A-5E0E-4F1E-96E1-ECE863996038}">
      <dgm:prSet/>
      <dgm:spPr/>
      <dgm:t>
        <a:bodyPr/>
        <a:lstStyle/>
        <a:p>
          <a:endParaRPr lang="en-US"/>
        </a:p>
      </dgm:t>
    </dgm:pt>
    <dgm:pt modelId="{0E3BC7A1-2FC3-4437-960A-43A63EB37360}" type="sibTrans" cxnId="{EBE7C75A-5E0E-4F1E-96E1-ECE863996038}">
      <dgm:prSet/>
      <dgm:spPr/>
      <dgm:t>
        <a:bodyPr/>
        <a:lstStyle/>
        <a:p>
          <a:endParaRPr lang="en-US"/>
        </a:p>
      </dgm:t>
    </dgm:pt>
    <dgm:pt modelId="{09A245BA-8F98-4EF2-A54E-5981F7F37C5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48</a:t>
          </a:r>
        </a:p>
      </dgm:t>
    </dgm:pt>
    <dgm:pt modelId="{455EE121-70C3-44D0-83F1-AEC688472601}" type="parTrans" cxnId="{BCC6A59E-7905-4437-9BC5-3DA2BE48F02D}">
      <dgm:prSet/>
      <dgm:spPr/>
      <dgm:t>
        <a:bodyPr/>
        <a:lstStyle/>
        <a:p>
          <a:endParaRPr lang="en-US"/>
        </a:p>
      </dgm:t>
    </dgm:pt>
    <dgm:pt modelId="{E4CB06E0-A255-4303-ABF3-59172AF00784}" type="sibTrans" cxnId="{BCC6A59E-7905-4437-9BC5-3DA2BE48F02D}">
      <dgm:prSet/>
      <dgm:spPr/>
      <dgm:t>
        <a:bodyPr/>
        <a:lstStyle/>
        <a:p>
          <a:endParaRPr lang="en-US"/>
        </a:p>
      </dgm:t>
    </dgm:pt>
    <dgm:pt modelId="{CB5DBE7D-F839-4A28-90EC-9BE5C03590A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Volunteer hours donated in June</a:t>
          </a:r>
        </a:p>
      </dgm:t>
    </dgm:pt>
    <dgm:pt modelId="{0BBB96AC-4D48-4E35-838A-EDBF6CDE6AD6}" type="parTrans" cxnId="{68B74102-3D69-4B6F-8FB4-4D5175ED6608}">
      <dgm:prSet/>
      <dgm:spPr/>
      <dgm:t>
        <a:bodyPr/>
        <a:lstStyle/>
        <a:p>
          <a:endParaRPr lang="en-US"/>
        </a:p>
      </dgm:t>
    </dgm:pt>
    <dgm:pt modelId="{5082375B-421C-4DF4-A6BB-EFF760C3CC75}" type="sibTrans" cxnId="{68B74102-3D69-4B6F-8FB4-4D5175ED6608}">
      <dgm:prSet/>
      <dgm:spPr/>
      <dgm:t>
        <a:bodyPr/>
        <a:lstStyle/>
        <a:p>
          <a:endParaRPr lang="en-US"/>
        </a:p>
      </dgm:t>
    </dgm:pt>
    <dgm:pt modelId="{F5DB8776-9DBB-4FA6-A4C9-BF90FC560EEB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Volunteer hours donated in 2025</a:t>
          </a:r>
        </a:p>
      </dgm:t>
    </dgm:pt>
    <dgm:pt modelId="{0AD7DCD6-99CD-4327-8DE3-A6FD45FDFC06}" type="parTrans" cxnId="{BF7FCBD6-EEB2-4516-BE91-7BDAA5CC9B53}">
      <dgm:prSet/>
      <dgm:spPr/>
      <dgm:t>
        <a:bodyPr/>
        <a:lstStyle/>
        <a:p>
          <a:endParaRPr lang="en-US"/>
        </a:p>
      </dgm:t>
    </dgm:pt>
    <dgm:pt modelId="{0D968F43-9880-459F-848F-0B844B6A5FF6}" type="sibTrans" cxnId="{BF7FCBD6-EEB2-4516-BE91-7BDAA5CC9B53}">
      <dgm:prSet/>
      <dgm:spPr/>
      <dgm:t>
        <a:bodyPr/>
        <a:lstStyle/>
        <a:p>
          <a:endParaRPr lang="en-US"/>
        </a:p>
      </dgm:t>
    </dgm:pt>
    <dgm:pt modelId="{8C4D27D3-9219-4B78-B8A4-34FDC150236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1,130</a:t>
          </a:r>
        </a:p>
      </dgm:t>
    </dgm:pt>
    <dgm:pt modelId="{6268B48F-2D30-4075-9AC9-7C85B81DC639}" type="parTrans" cxnId="{CB0B37CF-CE71-4085-B530-539A57E89222}">
      <dgm:prSet/>
      <dgm:spPr/>
      <dgm:t>
        <a:bodyPr/>
        <a:lstStyle/>
        <a:p>
          <a:endParaRPr lang="en-US"/>
        </a:p>
      </dgm:t>
    </dgm:pt>
    <dgm:pt modelId="{9CB281B5-4640-4BBE-A546-CA6284B3B804}" type="sibTrans" cxnId="{CB0B37CF-CE71-4085-B530-539A57E89222}">
      <dgm:prSet/>
      <dgm:spPr/>
      <dgm:t>
        <a:bodyPr/>
        <a:lstStyle/>
        <a:p>
          <a:endParaRPr lang="en-US"/>
        </a:p>
      </dgm:t>
    </dgm:pt>
    <dgm:pt modelId="{E6401063-1F8A-4BC1-ADAD-A687EA7594E9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5,531</a:t>
          </a:r>
        </a:p>
      </dgm:t>
    </dgm:pt>
    <dgm:pt modelId="{718ADADD-F2C8-40FC-B480-54987135FB9F}" type="parTrans" cxnId="{AB038E9A-DF98-46E8-91D6-91FF4156E4C1}">
      <dgm:prSet/>
      <dgm:spPr/>
      <dgm:t>
        <a:bodyPr/>
        <a:lstStyle/>
        <a:p>
          <a:endParaRPr lang="en-US"/>
        </a:p>
      </dgm:t>
    </dgm:pt>
    <dgm:pt modelId="{A2BE41AF-87AB-40D3-8DFF-CE349B9C4F3A}" type="sibTrans" cxnId="{AB038E9A-DF98-46E8-91D6-91FF4156E4C1}">
      <dgm:prSet/>
      <dgm:spPr/>
      <dgm:t>
        <a:bodyPr/>
        <a:lstStyle/>
        <a:p>
          <a:endParaRPr lang="en-US"/>
        </a:p>
      </dgm:t>
    </dgm:pt>
    <dgm:pt modelId="{FAD5657C-6F20-405F-B873-0A01B675EED2}" type="pres">
      <dgm:prSet presAssocID="{E527AD2D-B80D-417B-812F-752BE3A37B67}" presName="root" presStyleCnt="0">
        <dgm:presLayoutVars>
          <dgm:dir/>
          <dgm:resizeHandles val="exact"/>
        </dgm:presLayoutVars>
      </dgm:prSet>
      <dgm:spPr/>
    </dgm:pt>
    <dgm:pt modelId="{F3534B3C-36DC-4A87-9C11-FA255516CAC9}" type="pres">
      <dgm:prSet presAssocID="{4AE7A41C-48F8-4FAA-8481-47CEDCF67CFB}" presName="compNode" presStyleCnt="0"/>
      <dgm:spPr/>
    </dgm:pt>
    <dgm:pt modelId="{9E3AEC52-C332-4260-A9AA-1B9742453C7A}" type="pres">
      <dgm:prSet presAssocID="{4AE7A41C-48F8-4FAA-8481-47CEDCF67CFB}" presName="bgRect" presStyleLbl="bgShp" presStyleIdx="0" presStyleCnt="4"/>
      <dgm:spPr/>
    </dgm:pt>
    <dgm:pt modelId="{E4759D0F-BD35-4164-8EFD-FCA552C73BD9}" type="pres">
      <dgm:prSet presAssocID="{4AE7A41C-48F8-4FAA-8481-47CEDCF67CF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with solid fill"/>
        </a:ext>
      </dgm:extLst>
    </dgm:pt>
    <dgm:pt modelId="{F2A1FF5C-13D4-48BC-9863-4DE72C4D9854}" type="pres">
      <dgm:prSet presAssocID="{4AE7A41C-48F8-4FAA-8481-47CEDCF67CFB}" presName="spaceRect" presStyleCnt="0"/>
      <dgm:spPr/>
    </dgm:pt>
    <dgm:pt modelId="{B7348227-FEA5-4440-AEF8-2FD368E207DB}" type="pres">
      <dgm:prSet presAssocID="{4AE7A41C-48F8-4FAA-8481-47CEDCF67CFB}" presName="parTx" presStyleLbl="revTx" presStyleIdx="0" presStyleCnt="8">
        <dgm:presLayoutVars>
          <dgm:chMax val="0"/>
          <dgm:chPref val="0"/>
        </dgm:presLayoutVars>
      </dgm:prSet>
      <dgm:spPr/>
    </dgm:pt>
    <dgm:pt modelId="{8C47EF2F-14D4-43F6-ACCA-F0287A5C5E84}" type="pres">
      <dgm:prSet presAssocID="{4AE7A41C-48F8-4FAA-8481-47CEDCF67CFB}" presName="desTx" presStyleLbl="revTx" presStyleIdx="1" presStyleCnt="8">
        <dgm:presLayoutVars/>
      </dgm:prSet>
      <dgm:spPr/>
    </dgm:pt>
    <dgm:pt modelId="{3A00F4A5-0B39-4DB5-AFB9-5FA5EAF46AEC}" type="pres">
      <dgm:prSet presAssocID="{5916EE34-AB43-4626-82AA-87ED88A25E9C}" presName="sibTrans" presStyleCnt="0"/>
      <dgm:spPr/>
    </dgm:pt>
    <dgm:pt modelId="{FC3094E8-02E5-4B48-AF12-B32D660C8A95}" type="pres">
      <dgm:prSet presAssocID="{901A5AA2-A6E2-4F47-B5CD-3FCB43813569}" presName="compNode" presStyleCnt="0"/>
      <dgm:spPr/>
    </dgm:pt>
    <dgm:pt modelId="{EEB956B5-78A3-4F0E-8274-2E5378F342AF}" type="pres">
      <dgm:prSet presAssocID="{901A5AA2-A6E2-4F47-B5CD-3FCB43813569}" presName="bgRect" presStyleLbl="bgShp" presStyleIdx="1" presStyleCnt="4"/>
      <dgm:spPr/>
    </dgm:pt>
    <dgm:pt modelId="{2974DABA-0934-4B5B-897F-6B5B63E0D867}" type="pres">
      <dgm:prSet presAssocID="{901A5AA2-A6E2-4F47-B5CD-3FCB4381356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3F98AB05-681C-4402-966A-95E519851377}" type="pres">
      <dgm:prSet presAssocID="{901A5AA2-A6E2-4F47-B5CD-3FCB43813569}" presName="spaceRect" presStyleCnt="0"/>
      <dgm:spPr/>
    </dgm:pt>
    <dgm:pt modelId="{3AE29E88-A463-4C25-8EB9-1F8CBCF0A2D2}" type="pres">
      <dgm:prSet presAssocID="{901A5AA2-A6E2-4F47-B5CD-3FCB43813569}" presName="parTx" presStyleLbl="revTx" presStyleIdx="2" presStyleCnt="8">
        <dgm:presLayoutVars>
          <dgm:chMax val="0"/>
          <dgm:chPref val="0"/>
        </dgm:presLayoutVars>
      </dgm:prSet>
      <dgm:spPr/>
    </dgm:pt>
    <dgm:pt modelId="{C647A369-64E6-422E-887D-16A8993E5AB3}" type="pres">
      <dgm:prSet presAssocID="{901A5AA2-A6E2-4F47-B5CD-3FCB43813569}" presName="desTx" presStyleLbl="revTx" presStyleIdx="3" presStyleCnt="8">
        <dgm:presLayoutVars/>
      </dgm:prSet>
      <dgm:spPr/>
    </dgm:pt>
    <dgm:pt modelId="{DFB0EF4E-6BAD-497B-9429-F115928B5E5D}" type="pres">
      <dgm:prSet presAssocID="{0E3BC7A1-2FC3-4437-960A-43A63EB37360}" presName="sibTrans" presStyleCnt="0"/>
      <dgm:spPr/>
    </dgm:pt>
    <dgm:pt modelId="{16B95DCF-7BC4-41C8-8F52-0D4659CBCB62}" type="pres">
      <dgm:prSet presAssocID="{CB5DBE7D-F839-4A28-90EC-9BE5C03590A5}" presName="compNode" presStyleCnt="0"/>
      <dgm:spPr/>
    </dgm:pt>
    <dgm:pt modelId="{0F03CF77-3750-4767-8F58-76913616D4FD}" type="pres">
      <dgm:prSet presAssocID="{CB5DBE7D-F839-4A28-90EC-9BE5C03590A5}" presName="bgRect" presStyleLbl="bgShp" presStyleIdx="2" presStyleCnt="4"/>
      <dgm:spPr/>
    </dgm:pt>
    <dgm:pt modelId="{F8130EDD-9E6B-4C2D-B293-808EFF191DEA}" type="pres">
      <dgm:prSet presAssocID="{CB5DBE7D-F839-4A28-90EC-9BE5C03590A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 with solid fill"/>
        </a:ext>
      </dgm:extLst>
    </dgm:pt>
    <dgm:pt modelId="{A85CB777-5A54-4529-8782-D253EF2BC6A8}" type="pres">
      <dgm:prSet presAssocID="{CB5DBE7D-F839-4A28-90EC-9BE5C03590A5}" presName="spaceRect" presStyleCnt="0"/>
      <dgm:spPr/>
    </dgm:pt>
    <dgm:pt modelId="{97CE34D0-F364-42B4-9C82-B6C9297DE0B5}" type="pres">
      <dgm:prSet presAssocID="{CB5DBE7D-F839-4A28-90EC-9BE5C03590A5}" presName="parTx" presStyleLbl="revTx" presStyleIdx="4" presStyleCnt="8">
        <dgm:presLayoutVars>
          <dgm:chMax val="0"/>
          <dgm:chPref val="0"/>
        </dgm:presLayoutVars>
      </dgm:prSet>
      <dgm:spPr/>
    </dgm:pt>
    <dgm:pt modelId="{FEE70782-1050-48CB-89B8-DB0071311CE8}" type="pres">
      <dgm:prSet presAssocID="{CB5DBE7D-F839-4A28-90EC-9BE5C03590A5}" presName="desTx" presStyleLbl="revTx" presStyleIdx="5" presStyleCnt="8">
        <dgm:presLayoutVars/>
      </dgm:prSet>
      <dgm:spPr/>
    </dgm:pt>
    <dgm:pt modelId="{9192FDD3-5F4C-42CD-B57C-C8FD9B78891A}" type="pres">
      <dgm:prSet presAssocID="{5082375B-421C-4DF4-A6BB-EFF760C3CC75}" presName="sibTrans" presStyleCnt="0"/>
      <dgm:spPr/>
    </dgm:pt>
    <dgm:pt modelId="{5210B612-3ED1-4EC3-984A-E552484B8A61}" type="pres">
      <dgm:prSet presAssocID="{F5DB8776-9DBB-4FA6-A4C9-BF90FC560EEB}" presName="compNode" presStyleCnt="0"/>
      <dgm:spPr/>
    </dgm:pt>
    <dgm:pt modelId="{B03816CC-EE53-40D1-92E0-F37580C0CEF0}" type="pres">
      <dgm:prSet presAssocID="{F5DB8776-9DBB-4FA6-A4C9-BF90FC560EEB}" presName="bgRect" presStyleLbl="bgShp" presStyleIdx="3" presStyleCnt="4"/>
      <dgm:spPr/>
    </dgm:pt>
    <dgm:pt modelId="{513D51A4-384F-4468-8BA6-5BD5C5445263}" type="pres">
      <dgm:prSet presAssocID="{F5DB8776-9DBB-4FA6-A4C9-BF90FC560EE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 with solid fill"/>
        </a:ext>
      </dgm:extLst>
    </dgm:pt>
    <dgm:pt modelId="{3F3E8C89-D0D1-4B06-AFF1-FE9BF5271F1F}" type="pres">
      <dgm:prSet presAssocID="{F5DB8776-9DBB-4FA6-A4C9-BF90FC560EEB}" presName="spaceRect" presStyleCnt="0"/>
      <dgm:spPr/>
    </dgm:pt>
    <dgm:pt modelId="{D58AA970-585C-4006-A2B7-E473F36B60CC}" type="pres">
      <dgm:prSet presAssocID="{F5DB8776-9DBB-4FA6-A4C9-BF90FC560EEB}" presName="parTx" presStyleLbl="revTx" presStyleIdx="6" presStyleCnt="8">
        <dgm:presLayoutVars>
          <dgm:chMax val="0"/>
          <dgm:chPref val="0"/>
        </dgm:presLayoutVars>
      </dgm:prSet>
      <dgm:spPr/>
    </dgm:pt>
    <dgm:pt modelId="{308D1304-C0E1-4D05-9748-F5E6A5615126}" type="pres">
      <dgm:prSet presAssocID="{F5DB8776-9DBB-4FA6-A4C9-BF90FC560EEB}" presName="desTx" presStyleLbl="revTx" presStyleIdx="7" presStyleCnt="8">
        <dgm:presLayoutVars/>
      </dgm:prSet>
      <dgm:spPr/>
    </dgm:pt>
  </dgm:ptLst>
  <dgm:cxnLst>
    <dgm:cxn modelId="{68B74102-3D69-4B6F-8FB4-4D5175ED6608}" srcId="{E527AD2D-B80D-417B-812F-752BE3A37B67}" destId="{CB5DBE7D-F839-4A28-90EC-9BE5C03590A5}" srcOrd="2" destOrd="0" parTransId="{0BBB96AC-4D48-4E35-838A-EDBF6CDE6AD6}" sibTransId="{5082375B-421C-4DF4-A6BB-EFF760C3CC75}"/>
    <dgm:cxn modelId="{98876C1F-9D7F-4E03-8F03-7FB90E92828D}" srcId="{E527AD2D-B80D-417B-812F-752BE3A37B67}" destId="{4AE7A41C-48F8-4FAA-8481-47CEDCF67CFB}" srcOrd="0" destOrd="0" parTransId="{EC6A0FE7-4CF1-4173-95F0-B956903A7FDE}" sibTransId="{5916EE34-AB43-4626-82AA-87ED88A25E9C}"/>
    <dgm:cxn modelId="{48F13427-06E8-41C8-A143-0491E55F9A43}" type="presOf" srcId="{CB5DBE7D-F839-4A28-90EC-9BE5C03590A5}" destId="{97CE34D0-F364-42B4-9C82-B6C9297DE0B5}" srcOrd="0" destOrd="0" presId="urn:microsoft.com/office/officeart/2018/2/layout/IconVerticalSolidList"/>
    <dgm:cxn modelId="{E4CB152D-8899-43CA-A48D-8032AD024DBD}" type="presOf" srcId="{4834B3D8-AA7E-4251-A800-034EF42D42DB}" destId="{8C47EF2F-14D4-43F6-ACCA-F0287A5C5E84}" srcOrd="0" destOrd="0" presId="urn:microsoft.com/office/officeart/2018/2/layout/IconVerticalSolidList"/>
    <dgm:cxn modelId="{2BA69576-8EEC-4D77-B8AA-20F18B37272E}" srcId="{4AE7A41C-48F8-4FAA-8481-47CEDCF67CFB}" destId="{4834B3D8-AA7E-4251-A800-034EF42D42DB}" srcOrd="0" destOrd="0" parTransId="{95A5A857-B349-4BD0-8025-FCD3AD33A7BE}" sibTransId="{190385B8-B9D0-446B-9AD0-F523093E33DB}"/>
    <dgm:cxn modelId="{77237257-F7CC-4E6C-B3A3-3104B319DFC7}" type="presOf" srcId="{901A5AA2-A6E2-4F47-B5CD-3FCB43813569}" destId="{3AE29E88-A463-4C25-8EB9-1F8CBCF0A2D2}" srcOrd="0" destOrd="0" presId="urn:microsoft.com/office/officeart/2018/2/layout/IconVerticalSolidList"/>
    <dgm:cxn modelId="{EBE7C75A-5E0E-4F1E-96E1-ECE863996038}" srcId="{E527AD2D-B80D-417B-812F-752BE3A37B67}" destId="{901A5AA2-A6E2-4F47-B5CD-3FCB43813569}" srcOrd="1" destOrd="0" parTransId="{A4184AA9-43A3-447A-89E1-5B0E7C2251F5}" sibTransId="{0E3BC7A1-2FC3-4437-960A-43A63EB37360}"/>
    <dgm:cxn modelId="{709A8797-DCA6-481F-BF17-40F88A5890FB}" type="presOf" srcId="{09A245BA-8F98-4EF2-A54E-5981F7F37C55}" destId="{C647A369-64E6-422E-887D-16A8993E5AB3}" srcOrd="0" destOrd="0" presId="urn:microsoft.com/office/officeart/2018/2/layout/IconVerticalSolidList"/>
    <dgm:cxn modelId="{AB038E9A-DF98-46E8-91D6-91FF4156E4C1}" srcId="{F5DB8776-9DBB-4FA6-A4C9-BF90FC560EEB}" destId="{E6401063-1F8A-4BC1-ADAD-A687EA7594E9}" srcOrd="0" destOrd="0" parTransId="{718ADADD-F2C8-40FC-B480-54987135FB9F}" sibTransId="{A2BE41AF-87AB-40D3-8DFF-CE349B9C4F3A}"/>
    <dgm:cxn modelId="{BCC6A59E-7905-4437-9BC5-3DA2BE48F02D}" srcId="{901A5AA2-A6E2-4F47-B5CD-3FCB43813569}" destId="{09A245BA-8F98-4EF2-A54E-5981F7F37C55}" srcOrd="0" destOrd="0" parTransId="{455EE121-70C3-44D0-83F1-AEC688472601}" sibTransId="{E4CB06E0-A255-4303-ABF3-59172AF00784}"/>
    <dgm:cxn modelId="{A8477EAE-A045-4188-B106-8976BEC19F0C}" type="presOf" srcId="{4AE7A41C-48F8-4FAA-8481-47CEDCF67CFB}" destId="{B7348227-FEA5-4440-AEF8-2FD368E207DB}" srcOrd="0" destOrd="0" presId="urn:microsoft.com/office/officeart/2018/2/layout/IconVerticalSolidList"/>
    <dgm:cxn modelId="{E85811B1-1FE1-4195-8015-F9F7DB18CC0F}" type="presOf" srcId="{8C4D27D3-9219-4B78-B8A4-34FDC1502363}" destId="{FEE70782-1050-48CB-89B8-DB0071311CE8}" srcOrd="0" destOrd="0" presId="urn:microsoft.com/office/officeart/2018/2/layout/IconVerticalSolidList"/>
    <dgm:cxn modelId="{E067B7BB-5A61-4B33-A26D-ED56F6202D74}" type="presOf" srcId="{F5DB8776-9DBB-4FA6-A4C9-BF90FC560EEB}" destId="{D58AA970-585C-4006-A2B7-E473F36B60CC}" srcOrd="0" destOrd="0" presId="urn:microsoft.com/office/officeart/2018/2/layout/IconVerticalSolidList"/>
    <dgm:cxn modelId="{C83DE2C4-1C13-4085-9665-B577D3B04D10}" type="presOf" srcId="{E527AD2D-B80D-417B-812F-752BE3A37B67}" destId="{FAD5657C-6F20-405F-B873-0A01B675EED2}" srcOrd="0" destOrd="0" presId="urn:microsoft.com/office/officeart/2018/2/layout/IconVerticalSolidList"/>
    <dgm:cxn modelId="{CB0B37CF-CE71-4085-B530-539A57E89222}" srcId="{CB5DBE7D-F839-4A28-90EC-9BE5C03590A5}" destId="{8C4D27D3-9219-4B78-B8A4-34FDC1502363}" srcOrd="0" destOrd="0" parTransId="{6268B48F-2D30-4075-9AC9-7C85B81DC639}" sibTransId="{9CB281B5-4640-4BBE-A546-CA6284B3B804}"/>
    <dgm:cxn modelId="{B78817D5-9466-4941-96D1-5A31621988FD}" type="presOf" srcId="{E6401063-1F8A-4BC1-ADAD-A687EA7594E9}" destId="{308D1304-C0E1-4D05-9748-F5E6A5615126}" srcOrd="0" destOrd="0" presId="urn:microsoft.com/office/officeart/2018/2/layout/IconVerticalSolidList"/>
    <dgm:cxn modelId="{BF7FCBD6-EEB2-4516-BE91-7BDAA5CC9B53}" srcId="{E527AD2D-B80D-417B-812F-752BE3A37B67}" destId="{F5DB8776-9DBB-4FA6-A4C9-BF90FC560EEB}" srcOrd="3" destOrd="0" parTransId="{0AD7DCD6-99CD-4327-8DE3-A6FD45FDFC06}" sibTransId="{0D968F43-9880-459F-848F-0B844B6A5FF6}"/>
    <dgm:cxn modelId="{B5CEC32F-91AA-42D3-89C0-C55696B20695}" type="presParOf" srcId="{FAD5657C-6F20-405F-B873-0A01B675EED2}" destId="{F3534B3C-36DC-4A87-9C11-FA255516CAC9}" srcOrd="0" destOrd="0" presId="urn:microsoft.com/office/officeart/2018/2/layout/IconVerticalSolidList"/>
    <dgm:cxn modelId="{9B69B354-2C5C-4BAB-9FFC-420C546525D5}" type="presParOf" srcId="{F3534B3C-36DC-4A87-9C11-FA255516CAC9}" destId="{9E3AEC52-C332-4260-A9AA-1B9742453C7A}" srcOrd="0" destOrd="0" presId="urn:microsoft.com/office/officeart/2018/2/layout/IconVerticalSolidList"/>
    <dgm:cxn modelId="{416C7F52-9C21-4779-B79A-3FE70AD7C04C}" type="presParOf" srcId="{F3534B3C-36DC-4A87-9C11-FA255516CAC9}" destId="{E4759D0F-BD35-4164-8EFD-FCA552C73BD9}" srcOrd="1" destOrd="0" presId="urn:microsoft.com/office/officeart/2018/2/layout/IconVerticalSolidList"/>
    <dgm:cxn modelId="{8488ABE2-8AED-4A92-9DFB-4D88261BD054}" type="presParOf" srcId="{F3534B3C-36DC-4A87-9C11-FA255516CAC9}" destId="{F2A1FF5C-13D4-48BC-9863-4DE72C4D9854}" srcOrd="2" destOrd="0" presId="urn:microsoft.com/office/officeart/2018/2/layout/IconVerticalSolidList"/>
    <dgm:cxn modelId="{9F985DC3-C960-4B44-8EBF-6A1081397F25}" type="presParOf" srcId="{F3534B3C-36DC-4A87-9C11-FA255516CAC9}" destId="{B7348227-FEA5-4440-AEF8-2FD368E207DB}" srcOrd="3" destOrd="0" presId="urn:microsoft.com/office/officeart/2018/2/layout/IconVerticalSolidList"/>
    <dgm:cxn modelId="{43150D2D-A15F-4D33-92B3-F31C15E8997E}" type="presParOf" srcId="{F3534B3C-36DC-4A87-9C11-FA255516CAC9}" destId="{8C47EF2F-14D4-43F6-ACCA-F0287A5C5E84}" srcOrd="4" destOrd="0" presId="urn:microsoft.com/office/officeart/2018/2/layout/IconVerticalSolidList"/>
    <dgm:cxn modelId="{448D0429-D566-4F1C-81DF-1E861EBA8D7B}" type="presParOf" srcId="{FAD5657C-6F20-405F-B873-0A01B675EED2}" destId="{3A00F4A5-0B39-4DB5-AFB9-5FA5EAF46AEC}" srcOrd="1" destOrd="0" presId="urn:microsoft.com/office/officeart/2018/2/layout/IconVerticalSolidList"/>
    <dgm:cxn modelId="{78B1C377-01CF-4201-92AB-40CCACC3EF1A}" type="presParOf" srcId="{FAD5657C-6F20-405F-B873-0A01B675EED2}" destId="{FC3094E8-02E5-4B48-AF12-B32D660C8A95}" srcOrd="2" destOrd="0" presId="urn:microsoft.com/office/officeart/2018/2/layout/IconVerticalSolidList"/>
    <dgm:cxn modelId="{A91FFF35-F7F6-43E3-AF7F-1B0D030019E5}" type="presParOf" srcId="{FC3094E8-02E5-4B48-AF12-B32D660C8A95}" destId="{EEB956B5-78A3-4F0E-8274-2E5378F342AF}" srcOrd="0" destOrd="0" presId="urn:microsoft.com/office/officeart/2018/2/layout/IconVerticalSolidList"/>
    <dgm:cxn modelId="{D9B56F84-03BD-40F8-A208-6CE0FE1D634B}" type="presParOf" srcId="{FC3094E8-02E5-4B48-AF12-B32D660C8A95}" destId="{2974DABA-0934-4B5B-897F-6B5B63E0D867}" srcOrd="1" destOrd="0" presId="urn:microsoft.com/office/officeart/2018/2/layout/IconVerticalSolidList"/>
    <dgm:cxn modelId="{87627130-BEE3-4DC1-AA82-AA1713FE36AD}" type="presParOf" srcId="{FC3094E8-02E5-4B48-AF12-B32D660C8A95}" destId="{3F98AB05-681C-4402-966A-95E519851377}" srcOrd="2" destOrd="0" presId="urn:microsoft.com/office/officeart/2018/2/layout/IconVerticalSolidList"/>
    <dgm:cxn modelId="{93F53521-928D-4319-8741-FE2FB69ED1D4}" type="presParOf" srcId="{FC3094E8-02E5-4B48-AF12-B32D660C8A95}" destId="{3AE29E88-A463-4C25-8EB9-1F8CBCF0A2D2}" srcOrd="3" destOrd="0" presId="urn:microsoft.com/office/officeart/2018/2/layout/IconVerticalSolidList"/>
    <dgm:cxn modelId="{D1A7FED1-EEB5-41A3-B9EF-8F4DB8BC96DD}" type="presParOf" srcId="{FC3094E8-02E5-4B48-AF12-B32D660C8A95}" destId="{C647A369-64E6-422E-887D-16A8993E5AB3}" srcOrd="4" destOrd="0" presId="urn:microsoft.com/office/officeart/2018/2/layout/IconVerticalSolidList"/>
    <dgm:cxn modelId="{913F7885-8450-473D-985E-674C47ED57E9}" type="presParOf" srcId="{FAD5657C-6F20-405F-B873-0A01B675EED2}" destId="{DFB0EF4E-6BAD-497B-9429-F115928B5E5D}" srcOrd="3" destOrd="0" presId="urn:microsoft.com/office/officeart/2018/2/layout/IconVerticalSolidList"/>
    <dgm:cxn modelId="{21BDD207-DAED-469D-8ED9-1EA5833A3032}" type="presParOf" srcId="{FAD5657C-6F20-405F-B873-0A01B675EED2}" destId="{16B95DCF-7BC4-41C8-8F52-0D4659CBCB62}" srcOrd="4" destOrd="0" presId="urn:microsoft.com/office/officeart/2018/2/layout/IconVerticalSolidList"/>
    <dgm:cxn modelId="{05F8D915-554F-476D-AA1E-00C4C28CF019}" type="presParOf" srcId="{16B95DCF-7BC4-41C8-8F52-0D4659CBCB62}" destId="{0F03CF77-3750-4767-8F58-76913616D4FD}" srcOrd="0" destOrd="0" presId="urn:microsoft.com/office/officeart/2018/2/layout/IconVerticalSolidList"/>
    <dgm:cxn modelId="{4F7B3C72-FAC7-45EE-9BD0-4DA36DED4634}" type="presParOf" srcId="{16B95DCF-7BC4-41C8-8F52-0D4659CBCB62}" destId="{F8130EDD-9E6B-4C2D-B293-808EFF191DEA}" srcOrd="1" destOrd="0" presId="urn:microsoft.com/office/officeart/2018/2/layout/IconVerticalSolidList"/>
    <dgm:cxn modelId="{311F44E3-7D24-41A5-BC38-9F3AD8035885}" type="presParOf" srcId="{16B95DCF-7BC4-41C8-8F52-0D4659CBCB62}" destId="{A85CB777-5A54-4529-8782-D253EF2BC6A8}" srcOrd="2" destOrd="0" presId="urn:microsoft.com/office/officeart/2018/2/layout/IconVerticalSolidList"/>
    <dgm:cxn modelId="{806BDFDA-6CF6-48AF-AC26-19D8C4D8F0FF}" type="presParOf" srcId="{16B95DCF-7BC4-41C8-8F52-0D4659CBCB62}" destId="{97CE34D0-F364-42B4-9C82-B6C9297DE0B5}" srcOrd="3" destOrd="0" presId="urn:microsoft.com/office/officeart/2018/2/layout/IconVerticalSolidList"/>
    <dgm:cxn modelId="{D63ED34F-66A7-429E-820B-A8FE0F0FC1AD}" type="presParOf" srcId="{16B95DCF-7BC4-41C8-8F52-0D4659CBCB62}" destId="{FEE70782-1050-48CB-89B8-DB0071311CE8}" srcOrd="4" destOrd="0" presId="urn:microsoft.com/office/officeart/2018/2/layout/IconVerticalSolidList"/>
    <dgm:cxn modelId="{26D0B58A-5738-4903-A88F-A6B21CEE353F}" type="presParOf" srcId="{FAD5657C-6F20-405F-B873-0A01B675EED2}" destId="{9192FDD3-5F4C-42CD-B57C-C8FD9B78891A}" srcOrd="5" destOrd="0" presId="urn:microsoft.com/office/officeart/2018/2/layout/IconVerticalSolidList"/>
    <dgm:cxn modelId="{F6BF99DB-2CFC-4C6A-88F8-07964B66533C}" type="presParOf" srcId="{FAD5657C-6F20-405F-B873-0A01B675EED2}" destId="{5210B612-3ED1-4EC3-984A-E552484B8A61}" srcOrd="6" destOrd="0" presId="urn:microsoft.com/office/officeart/2018/2/layout/IconVerticalSolidList"/>
    <dgm:cxn modelId="{C8BC61CE-5460-428F-BE36-5C447DB24C0E}" type="presParOf" srcId="{5210B612-3ED1-4EC3-984A-E552484B8A61}" destId="{B03816CC-EE53-40D1-92E0-F37580C0CEF0}" srcOrd="0" destOrd="0" presId="urn:microsoft.com/office/officeart/2018/2/layout/IconVerticalSolidList"/>
    <dgm:cxn modelId="{CA0F3E02-6841-49D4-99FF-E81EC79B39ED}" type="presParOf" srcId="{5210B612-3ED1-4EC3-984A-E552484B8A61}" destId="{513D51A4-384F-4468-8BA6-5BD5C5445263}" srcOrd="1" destOrd="0" presId="urn:microsoft.com/office/officeart/2018/2/layout/IconVerticalSolidList"/>
    <dgm:cxn modelId="{D814A6BB-7513-4357-953C-4A42A62478D3}" type="presParOf" srcId="{5210B612-3ED1-4EC3-984A-E552484B8A61}" destId="{3F3E8C89-D0D1-4B06-AFF1-FE9BF5271F1F}" srcOrd="2" destOrd="0" presId="urn:microsoft.com/office/officeart/2018/2/layout/IconVerticalSolidList"/>
    <dgm:cxn modelId="{904F5043-F599-4D0C-9EB7-D7B9F8207B21}" type="presParOf" srcId="{5210B612-3ED1-4EC3-984A-E552484B8A61}" destId="{D58AA970-585C-4006-A2B7-E473F36B60CC}" srcOrd="3" destOrd="0" presId="urn:microsoft.com/office/officeart/2018/2/layout/IconVerticalSolidList"/>
    <dgm:cxn modelId="{C471732A-D689-482A-B691-A30E7C313AC4}" type="presParOf" srcId="{5210B612-3ED1-4EC3-984A-E552484B8A61}" destId="{308D1304-C0E1-4D05-9748-F5E6A561512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3D39F9-7401-44F3-B6A9-A081EB83A5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1C9AED-85FF-4E5F-AAD9-479CC7AC15BC}">
      <dgm:prSet/>
      <dgm:spPr/>
      <dgm:t>
        <a:bodyPr/>
        <a:lstStyle/>
        <a:p>
          <a:r>
            <a:rPr lang="en-US" b="1" i="0" baseline="0" dirty="0"/>
            <a:t>12</a:t>
          </a:r>
          <a:r>
            <a:rPr lang="en-US" b="0" i="0" baseline="0" dirty="0"/>
            <a:t> dogs were returned to their owners in the field in June 2025.</a:t>
          </a:r>
          <a:endParaRPr lang="en-US" dirty="0"/>
        </a:p>
      </dgm:t>
    </dgm:pt>
    <dgm:pt modelId="{C876E653-CE37-450B-B19D-68C81FA9983F}" type="parTrans" cxnId="{B3D291DC-7592-4C34-9A0F-6FDA723F1517}">
      <dgm:prSet/>
      <dgm:spPr/>
      <dgm:t>
        <a:bodyPr/>
        <a:lstStyle/>
        <a:p>
          <a:endParaRPr lang="en-US"/>
        </a:p>
      </dgm:t>
    </dgm:pt>
    <dgm:pt modelId="{326982A6-3298-482F-A8F0-B5305FAC1130}" type="sibTrans" cxnId="{B3D291DC-7592-4C34-9A0F-6FDA723F1517}">
      <dgm:prSet/>
      <dgm:spPr/>
      <dgm:t>
        <a:bodyPr/>
        <a:lstStyle/>
        <a:p>
          <a:endParaRPr lang="en-US"/>
        </a:p>
      </dgm:t>
    </dgm:pt>
    <dgm:pt modelId="{754C5FCE-F175-47DD-BAC4-9DC8660C0E5A}">
      <dgm:prSet/>
      <dgm:spPr/>
      <dgm:t>
        <a:bodyPr/>
        <a:lstStyle/>
        <a:p>
          <a:r>
            <a:rPr lang="en-US" b="1" i="0" baseline="0" dirty="0"/>
            <a:t>91</a:t>
          </a:r>
          <a:r>
            <a:rPr lang="en-US" b="0" i="0" baseline="0" dirty="0"/>
            <a:t> dogs were secured on property by Animal Control Officers in June 2025.</a:t>
          </a:r>
          <a:endParaRPr lang="en-US" dirty="0"/>
        </a:p>
      </dgm:t>
    </dgm:pt>
    <dgm:pt modelId="{CCA85BB4-1C5B-4728-9A4F-D824568BD789}" type="parTrans" cxnId="{94CF5D95-3C9A-43A1-BFD8-722D4B2E11CA}">
      <dgm:prSet/>
      <dgm:spPr/>
      <dgm:t>
        <a:bodyPr/>
        <a:lstStyle/>
        <a:p>
          <a:endParaRPr lang="en-US"/>
        </a:p>
      </dgm:t>
    </dgm:pt>
    <dgm:pt modelId="{CF685888-8DB2-4132-927D-56EC011A2923}" type="sibTrans" cxnId="{94CF5D95-3C9A-43A1-BFD8-722D4B2E11CA}">
      <dgm:prSet/>
      <dgm:spPr/>
      <dgm:t>
        <a:bodyPr/>
        <a:lstStyle/>
        <a:p>
          <a:endParaRPr lang="en-US"/>
        </a:p>
      </dgm:t>
    </dgm:pt>
    <dgm:pt modelId="{5C0835B1-03B0-4298-8C00-2600106FB4B0}" type="pres">
      <dgm:prSet presAssocID="{8C3D39F9-7401-44F3-B6A9-A081EB83A530}" presName="linear" presStyleCnt="0">
        <dgm:presLayoutVars>
          <dgm:animLvl val="lvl"/>
          <dgm:resizeHandles val="exact"/>
        </dgm:presLayoutVars>
      </dgm:prSet>
      <dgm:spPr/>
    </dgm:pt>
    <dgm:pt modelId="{E12D69E2-9376-4AA2-A4BA-3D2BBED849B2}" type="pres">
      <dgm:prSet presAssocID="{2D1C9AED-85FF-4E5F-AAD9-479CC7AC15B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E73A92D-0427-4F35-A6B8-A561BB9441CB}" type="pres">
      <dgm:prSet presAssocID="{326982A6-3298-482F-A8F0-B5305FAC1130}" presName="spacer" presStyleCnt="0"/>
      <dgm:spPr/>
    </dgm:pt>
    <dgm:pt modelId="{0C05FEB8-C2E4-4D39-8B72-20DBADC392CD}" type="pres">
      <dgm:prSet presAssocID="{754C5FCE-F175-47DD-BAC4-9DC8660C0E5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300162C-3F6B-457E-A99D-A69D3B4FA7F2}" type="presOf" srcId="{2D1C9AED-85FF-4E5F-AAD9-479CC7AC15BC}" destId="{E12D69E2-9376-4AA2-A4BA-3D2BBED849B2}" srcOrd="0" destOrd="0" presId="urn:microsoft.com/office/officeart/2005/8/layout/vList2"/>
    <dgm:cxn modelId="{B1022D7D-2B7A-40C8-AD17-5BFAEDD37139}" type="presOf" srcId="{8C3D39F9-7401-44F3-B6A9-A081EB83A530}" destId="{5C0835B1-03B0-4298-8C00-2600106FB4B0}" srcOrd="0" destOrd="0" presId="urn:microsoft.com/office/officeart/2005/8/layout/vList2"/>
    <dgm:cxn modelId="{94CF5D95-3C9A-43A1-BFD8-722D4B2E11CA}" srcId="{8C3D39F9-7401-44F3-B6A9-A081EB83A530}" destId="{754C5FCE-F175-47DD-BAC4-9DC8660C0E5A}" srcOrd="1" destOrd="0" parTransId="{CCA85BB4-1C5B-4728-9A4F-D824568BD789}" sibTransId="{CF685888-8DB2-4132-927D-56EC011A2923}"/>
    <dgm:cxn modelId="{4C8BEDC8-EE41-4BC9-A792-6D47C36DFFFD}" type="presOf" srcId="{754C5FCE-F175-47DD-BAC4-9DC8660C0E5A}" destId="{0C05FEB8-C2E4-4D39-8B72-20DBADC392CD}" srcOrd="0" destOrd="0" presId="urn:microsoft.com/office/officeart/2005/8/layout/vList2"/>
    <dgm:cxn modelId="{B3D291DC-7592-4C34-9A0F-6FDA723F1517}" srcId="{8C3D39F9-7401-44F3-B6A9-A081EB83A530}" destId="{2D1C9AED-85FF-4E5F-AAD9-479CC7AC15BC}" srcOrd="0" destOrd="0" parTransId="{C876E653-CE37-450B-B19D-68C81FA9983F}" sibTransId="{326982A6-3298-482F-A8F0-B5305FAC1130}"/>
    <dgm:cxn modelId="{7468B693-4A76-4678-B7E7-265B3FF169B6}" type="presParOf" srcId="{5C0835B1-03B0-4298-8C00-2600106FB4B0}" destId="{E12D69E2-9376-4AA2-A4BA-3D2BBED849B2}" srcOrd="0" destOrd="0" presId="urn:microsoft.com/office/officeart/2005/8/layout/vList2"/>
    <dgm:cxn modelId="{932AB2F8-232B-43B1-8957-2C8C82723BAF}" type="presParOf" srcId="{5C0835B1-03B0-4298-8C00-2600106FB4B0}" destId="{9E73A92D-0427-4F35-A6B8-A561BB9441CB}" srcOrd="1" destOrd="0" presId="urn:microsoft.com/office/officeart/2005/8/layout/vList2"/>
    <dgm:cxn modelId="{BBCB76FE-3A5C-447F-B826-9B9EF4E1E3CD}" type="presParOf" srcId="{5C0835B1-03B0-4298-8C00-2600106FB4B0}" destId="{0C05FEB8-C2E4-4D39-8B72-20DBADC392C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EEF512-58AC-4DA1-9AF5-C14A2F5E6F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84AA4A-A1A4-4104-A71F-87C06F30B4DC}">
      <dgm:prSet/>
      <dgm:spPr/>
      <dgm:t>
        <a:bodyPr/>
        <a:lstStyle/>
        <a:p>
          <a:r>
            <a:rPr lang="en-US" b="0" i="0" baseline="0" dirty="0"/>
            <a:t>5 Inspections Passed</a:t>
          </a:r>
          <a:endParaRPr lang="en-US" dirty="0"/>
        </a:p>
      </dgm:t>
    </dgm:pt>
    <dgm:pt modelId="{6AB5CD6F-2A1E-4FE6-8B92-CE52F16E7794}" type="parTrans" cxnId="{D1FBF335-3483-4DD6-A4F2-6A33417ECEA7}">
      <dgm:prSet/>
      <dgm:spPr/>
      <dgm:t>
        <a:bodyPr/>
        <a:lstStyle/>
        <a:p>
          <a:endParaRPr lang="en-US"/>
        </a:p>
      </dgm:t>
    </dgm:pt>
    <dgm:pt modelId="{66D710B8-A548-4650-9875-337CDECF0032}" type="sibTrans" cxnId="{D1FBF335-3483-4DD6-A4F2-6A33417ECEA7}">
      <dgm:prSet/>
      <dgm:spPr/>
      <dgm:t>
        <a:bodyPr/>
        <a:lstStyle/>
        <a:p>
          <a:endParaRPr lang="en-US"/>
        </a:p>
      </dgm:t>
    </dgm:pt>
    <dgm:pt modelId="{1ED9D546-38A2-49E3-B7AC-38E6170616B0}">
      <dgm:prSet/>
      <dgm:spPr/>
      <dgm:t>
        <a:bodyPr/>
        <a:lstStyle/>
        <a:p>
          <a:r>
            <a:rPr lang="en-US" b="0" i="0" baseline="0" dirty="0"/>
            <a:t>0 Inspections Failed</a:t>
          </a:r>
          <a:endParaRPr lang="en-US" dirty="0"/>
        </a:p>
      </dgm:t>
    </dgm:pt>
    <dgm:pt modelId="{CF12E271-24E4-4499-B9B7-328581E4F299}" type="parTrans" cxnId="{8D04CD34-C091-417F-A028-C7881407DC1E}">
      <dgm:prSet/>
      <dgm:spPr/>
      <dgm:t>
        <a:bodyPr/>
        <a:lstStyle/>
        <a:p>
          <a:endParaRPr lang="en-US"/>
        </a:p>
      </dgm:t>
    </dgm:pt>
    <dgm:pt modelId="{5F6B20CC-DD9A-4D3A-AF94-6834C863E430}" type="sibTrans" cxnId="{8D04CD34-C091-417F-A028-C7881407DC1E}">
      <dgm:prSet/>
      <dgm:spPr/>
      <dgm:t>
        <a:bodyPr/>
        <a:lstStyle/>
        <a:p>
          <a:endParaRPr lang="en-US"/>
        </a:p>
      </dgm:t>
    </dgm:pt>
    <dgm:pt modelId="{2E151156-F24C-4745-B00B-8985754CC19F}">
      <dgm:prSet/>
      <dgm:spPr/>
      <dgm:t>
        <a:bodyPr/>
        <a:lstStyle/>
        <a:p>
          <a:r>
            <a:rPr lang="en-US" b="0" i="0" baseline="0" dirty="0"/>
            <a:t>0 Citations Issued</a:t>
          </a:r>
          <a:endParaRPr lang="en-US" dirty="0"/>
        </a:p>
      </dgm:t>
    </dgm:pt>
    <dgm:pt modelId="{A6AC972F-CC17-4BBF-86F1-3E03E36EAF9C}" type="parTrans" cxnId="{F0CD9041-53DC-4798-8CFF-D76D0D007055}">
      <dgm:prSet/>
      <dgm:spPr/>
      <dgm:t>
        <a:bodyPr/>
        <a:lstStyle/>
        <a:p>
          <a:endParaRPr lang="en-US"/>
        </a:p>
      </dgm:t>
    </dgm:pt>
    <dgm:pt modelId="{764FBAB1-BEDB-4A71-ACA6-BFE692086E32}" type="sibTrans" cxnId="{F0CD9041-53DC-4798-8CFF-D76D0D007055}">
      <dgm:prSet/>
      <dgm:spPr/>
      <dgm:t>
        <a:bodyPr/>
        <a:lstStyle/>
        <a:p>
          <a:endParaRPr lang="en-US"/>
        </a:p>
      </dgm:t>
    </dgm:pt>
    <dgm:pt modelId="{BB345829-1397-4307-9574-E837F37AFBD7}">
      <dgm:prSet/>
      <dgm:spPr/>
      <dgm:t>
        <a:bodyPr/>
        <a:lstStyle/>
        <a:p>
          <a:r>
            <a:rPr lang="en-US" b="0" i="0" baseline="0" dirty="0"/>
            <a:t>0 Permits Issued</a:t>
          </a:r>
          <a:endParaRPr lang="en-US" dirty="0"/>
        </a:p>
      </dgm:t>
    </dgm:pt>
    <dgm:pt modelId="{A547FDA3-0A00-42D8-AC89-F4D04225E019}" type="parTrans" cxnId="{CD54C1F4-1CC7-4E91-9A56-63EEBFEF9FF9}">
      <dgm:prSet/>
      <dgm:spPr/>
      <dgm:t>
        <a:bodyPr/>
        <a:lstStyle/>
        <a:p>
          <a:endParaRPr lang="en-US"/>
        </a:p>
      </dgm:t>
    </dgm:pt>
    <dgm:pt modelId="{0654E366-258B-4B9A-B299-98019BF58354}" type="sibTrans" cxnId="{CD54C1F4-1CC7-4E91-9A56-63EEBFEF9FF9}">
      <dgm:prSet/>
      <dgm:spPr/>
      <dgm:t>
        <a:bodyPr/>
        <a:lstStyle/>
        <a:p>
          <a:endParaRPr lang="en-US"/>
        </a:p>
      </dgm:t>
    </dgm:pt>
    <dgm:pt modelId="{16E95A2F-56D3-450C-8D9B-1D42F59F1CFD}">
      <dgm:prSet/>
      <dgm:spPr/>
      <dgm:t>
        <a:bodyPr/>
        <a:lstStyle/>
        <a:p>
          <a:r>
            <a:rPr lang="en-US" b="0" i="0" baseline="0" dirty="0"/>
            <a:t>52 Active CAF Permits</a:t>
          </a:r>
          <a:endParaRPr lang="en-US" dirty="0"/>
        </a:p>
      </dgm:t>
    </dgm:pt>
    <dgm:pt modelId="{215C465D-A6EB-4B90-BE05-5D0536689717}" type="parTrans" cxnId="{03C76ED3-2C42-4E95-A503-D753172EC4CF}">
      <dgm:prSet/>
      <dgm:spPr/>
      <dgm:t>
        <a:bodyPr/>
        <a:lstStyle/>
        <a:p>
          <a:endParaRPr lang="en-US"/>
        </a:p>
      </dgm:t>
    </dgm:pt>
    <dgm:pt modelId="{9D1048D4-9BBB-4143-954C-43FC83A4F0E1}" type="sibTrans" cxnId="{03C76ED3-2C42-4E95-A503-D753172EC4CF}">
      <dgm:prSet/>
      <dgm:spPr/>
      <dgm:t>
        <a:bodyPr/>
        <a:lstStyle/>
        <a:p>
          <a:endParaRPr lang="en-US"/>
        </a:p>
      </dgm:t>
    </dgm:pt>
    <dgm:pt modelId="{273C0568-1BE1-443E-8C88-65D04A515B31}" type="pres">
      <dgm:prSet presAssocID="{8EEEF512-58AC-4DA1-9AF5-C14A2F5E6F04}" presName="linear" presStyleCnt="0">
        <dgm:presLayoutVars>
          <dgm:animLvl val="lvl"/>
          <dgm:resizeHandles val="exact"/>
        </dgm:presLayoutVars>
      </dgm:prSet>
      <dgm:spPr/>
    </dgm:pt>
    <dgm:pt modelId="{8C135944-5C21-49E4-9C7B-F38F4596B274}" type="pres">
      <dgm:prSet presAssocID="{3B84AA4A-A1A4-4104-A71F-87C06F30B4D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E38C79E-36EB-4AD7-88DA-B98C968C3885}" type="pres">
      <dgm:prSet presAssocID="{66D710B8-A548-4650-9875-337CDECF0032}" presName="spacer" presStyleCnt="0"/>
      <dgm:spPr/>
    </dgm:pt>
    <dgm:pt modelId="{A1A41327-C7CA-4976-BB9F-4A3A93E7DD54}" type="pres">
      <dgm:prSet presAssocID="{1ED9D546-38A2-49E3-B7AC-38E6170616B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7F0300D-57AC-40A8-893A-1BFD53CDAED0}" type="pres">
      <dgm:prSet presAssocID="{5F6B20CC-DD9A-4D3A-AF94-6834C863E430}" presName="spacer" presStyleCnt="0"/>
      <dgm:spPr/>
    </dgm:pt>
    <dgm:pt modelId="{9F2F186C-2327-4959-884D-C38BB67B8069}" type="pres">
      <dgm:prSet presAssocID="{2E151156-F24C-4745-B00B-8985754CC19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4B8F87C-055F-4857-A382-FCD2C0D7E376}" type="pres">
      <dgm:prSet presAssocID="{764FBAB1-BEDB-4A71-ACA6-BFE692086E32}" presName="spacer" presStyleCnt="0"/>
      <dgm:spPr/>
    </dgm:pt>
    <dgm:pt modelId="{B6CB7C74-ECDC-4F61-8C51-D5CCF848A32B}" type="pres">
      <dgm:prSet presAssocID="{BB345829-1397-4307-9574-E837F37AFBD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C8DAD8E-C394-4B98-B605-0CB5D09167B4}" type="pres">
      <dgm:prSet presAssocID="{0654E366-258B-4B9A-B299-98019BF58354}" presName="spacer" presStyleCnt="0"/>
      <dgm:spPr/>
    </dgm:pt>
    <dgm:pt modelId="{78E9B542-F376-468A-ABC1-C76E7EC28963}" type="pres">
      <dgm:prSet presAssocID="{16E95A2F-56D3-450C-8D9B-1D42F59F1CF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B1A9E16-805B-4927-BEAF-86BE3F62E4A2}" type="presOf" srcId="{16E95A2F-56D3-450C-8D9B-1D42F59F1CFD}" destId="{78E9B542-F376-468A-ABC1-C76E7EC28963}" srcOrd="0" destOrd="0" presId="urn:microsoft.com/office/officeart/2005/8/layout/vList2"/>
    <dgm:cxn modelId="{E0538E23-AC61-4433-BB4C-4EF80DFE2452}" type="presOf" srcId="{8EEEF512-58AC-4DA1-9AF5-C14A2F5E6F04}" destId="{273C0568-1BE1-443E-8C88-65D04A515B31}" srcOrd="0" destOrd="0" presId="urn:microsoft.com/office/officeart/2005/8/layout/vList2"/>
    <dgm:cxn modelId="{E5325825-BFF9-4564-8576-B6DA05A940F5}" type="presOf" srcId="{2E151156-F24C-4745-B00B-8985754CC19F}" destId="{9F2F186C-2327-4959-884D-C38BB67B8069}" srcOrd="0" destOrd="0" presId="urn:microsoft.com/office/officeart/2005/8/layout/vList2"/>
    <dgm:cxn modelId="{01EB7232-AEB2-48B6-85DD-7FBA96E4FA3F}" type="presOf" srcId="{BB345829-1397-4307-9574-E837F37AFBD7}" destId="{B6CB7C74-ECDC-4F61-8C51-D5CCF848A32B}" srcOrd="0" destOrd="0" presId="urn:microsoft.com/office/officeart/2005/8/layout/vList2"/>
    <dgm:cxn modelId="{8D04CD34-C091-417F-A028-C7881407DC1E}" srcId="{8EEEF512-58AC-4DA1-9AF5-C14A2F5E6F04}" destId="{1ED9D546-38A2-49E3-B7AC-38E6170616B0}" srcOrd="1" destOrd="0" parTransId="{CF12E271-24E4-4499-B9B7-328581E4F299}" sibTransId="{5F6B20CC-DD9A-4D3A-AF94-6834C863E430}"/>
    <dgm:cxn modelId="{D1FBF335-3483-4DD6-A4F2-6A33417ECEA7}" srcId="{8EEEF512-58AC-4DA1-9AF5-C14A2F5E6F04}" destId="{3B84AA4A-A1A4-4104-A71F-87C06F30B4DC}" srcOrd="0" destOrd="0" parTransId="{6AB5CD6F-2A1E-4FE6-8B92-CE52F16E7794}" sibTransId="{66D710B8-A548-4650-9875-337CDECF0032}"/>
    <dgm:cxn modelId="{AE65035C-A354-4809-A4A3-726E6F32CB13}" type="presOf" srcId="{3B84AA4A-A1A4-4104-A71F-87C06F30B4DC}" destId="{8C135944-5C21-49E4-9C7B-F38F4596B274}" srcOrd="0" destOrd="0" presId="urn:microsoft.com/office/officeart/2005/8/layout/vList2"/>
    <dgm:cxn modelId="{F0CD9041-53DC-4798-8CFF-D76D0D007055}" srcId="{8EEEF512-58AC-4DA1-9AF5-C14A2F5E6F04}" destId="{2E151156-F24C-4745-B00B-8985754CC19F}" srcOrd="2" destOrd="0" parTransId="{A6AC972F-CC17-4BBF-86F1-3E03E36EAF9C}" sibTransId="{764FBAB1-BEDB-4A71-ACA6-BFE692086E32}"/>
    <dgm:cxn modelId="{F6C76FCD-0BFD-4145-AB8F-FC07B88CA684}" type="presOf" srcId="{1ED9D546-38A2-49E3-B7AC-38E6170616B0}" destId="{A1A41327-C7CA-4976-BB9F-4A3A93E7DD54}" srcOrd="0" destOrd="0" presId="urn:microsoft.com/office/officeart/2005/8/layout/vList2"/>
    <dgm:cxn modelId="{03C76ED3-2C42-4E95-A503-D753172EC4CF}" srcId="{8EEEF512-58AC-4DA1-9AF5-C14A2F5E6F04}" destId="{16E95A2F-56D3-450C-8D9B-1D42F59F1CFD}" srcOrd="4" destOrd="0" parTransId="{215C465D-A6EB-4B90-BE05-5D0536689717}" sibTransId="{9D1048D4-9BBB-4143-954C-43FC83A4F0E1}"/>
    <dgm:cxn modelId="{CD54C1F4-1CC7-4E91-9A56-63EEBFEF9FF9}" srcId="{8EEEF512-58AC-4DA1-9AF5-C14A2F5E6F04}" destId="{BB345829-1397-4307-9574-E837F37AFBD7}" srcOrd="3" destOrd="0" parTransId="{A547FDA3-0A00-42D8-AC89-F4D04225E019}" sibTransId="{0654E366-258B-4B9A-B299-98019BF58354}"/>
    <dgm:cxn modelId="{52B947A1-6FCB-405E-9DCD-D954DF6AE7BB}" type="presParOf" srcId="{273C0568-1BE1-443E-8C88-65D04A515B31}" destId="{8C135944-5C21-49E4-9C7B-F38F4596B274}" srcOrd="0" destOrd="0" presId="urn:microsoft.com/office/officeart/2005/8/layout/vList2"/>
    <dgm:cxn modelId="{E6AE39D6-88C6-43F4-8B5F-230B34FCF4D3}" type="presParOf" srcId="{273C0568-1BE1-443E-8C88-65D04A515B31}" destId="{5E38C79E-36EB-4AD7-88DA-B98C968C3885}" srcOrd="1" destOrd="0" presId="urn:microsoft.com/office/officeart/2005/8/layout/vList2"/>
    <dgm:cxn modelId="{6C9EDCC3-E09F-4AE6-9D34-869FC14DE674}" type="presParOf" srcId="{273C0568-1BE1-443E-8C88-65D04A515B31}" destId="{A1A41327-C7CA-4976-BB9F-4A3A93E7DD54}" srcOrd="2" destOrd="0" presId="urn:microsoft.com/office/officeart/2005/8/layout/vList2"/>
    <dgm:cxn modelId="{6FC1EB3A-6B32-4B44-857C-2AF91B09BD2D}" type="presParOf" srcId="{273C0568-1BE1-443E-8C88-65D04A515B31}" destId="{97F0300D-57AC-40A8-893A-1BFD53CDAED0}" srcOrd="3" destOrd="0" presId="urn:microsoft.com/office/officeart/2005/8/layout/vList2"/>
    <dgm:cxn modelId="{EA738352-09D1-4D2F-9733-BB409774550B}" type="presParOf" srcId="{273C0568-1BE1-443E-8C88-65D04A515B31}" destId="{9F2F186C-2327-4959-884D-C38BB67B8069}" srcOrd="4" destOrd="0" presId="urn:microsoft.com/office/officeart/2005/8/layout/vList2"/>
    <dgm:cxn modelId="{F10EEB9A-4F74-4408-AC4E-D036BC7D0A83}" type="presParOf" srcId="{273C0568-1BE1-443E-8C88-65D04A515B31}" destId="{04B8F87C-055F-4857-A382-FCD2C0D7E376}" srcOrd="5" destOrd="0" presId="urn:microsoft.com/office/officeart/2005/8/layout/vList2"/>
    <dgm:cxn modelId="{FC970AC6-E84D-49DB-92C0-B12A86EB8FA6}" type="presParOf" srcId="{273C0568-1BE1-443E-8C88-65D04A515B31}" destId="{B6CB7C74-ECDC-4F61-8C51-D5CCF848A32B}" srcOrd="6" destOrd="0" presId="urn:microsoft.com/office/officeart/2005/8/layout/vList2"/>
    <dgm:cxn modelId="{3C15C098-9DF7-4058-973A-D58BFA7C7386}" type="presParOf" srcId="{273C0568-1BE1-443E-8C88-65D04A515B31}" destId="{3C8DAD8E-C394-4B98-B605-0CB5D09167B4}" srcOrd="7" destOrd="0" presId="urn:microsoft.com/office/officeart/2005/8/layout/vList2"/>
    <dgm:cxn modelId="{4550D128-C90D-4FCF-93D1-B8A33E22E99E}" type="presParOf" srcId="{273C0568-1BE1-443E-8C88-65D04A515B31}" destId="{78E9B542-F376-468A-ABC1-C76E7EC2896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6CD9D6-BAC5-4123-A32F-3EFE4E8E77E4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1D6F98D-12C6-4192-9C53-DDA7430C4BFB}" type="pres">
      <dgm:prSet presAssocID="{BE6CD9D6-BAC5-4123-A32F-3EFE4E8E77E4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160A062B-F988-49BF-8788-2A90E30315E1}" type="presOf" srcId="{BE6CD9D6-BAC5-4123-A32F-3EFE4E8E77E4}" destId="{E1D6F98D-12C6-4192-9C53-DDA7430C4B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730BDC-60E5-4CFF-8125-72D0126325C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898FC63-103D-45A3-A57E-A63BAC773D6E}">
      <dgm:prSet/>
      <dgm:spPr/>
      <dgm:t>
        <a:bodyPr/>
        <a:lstStyle/>
        <a:p>
          <a:r>
            <a:rPr lang="en-US" b="0" i="0" baseline="0" dirty="0"/>
            <a:t>Adoptions: 2,359</a:t>
          </a:r>
          <a:endParaRPr lang="en-US" dirty="0"/>
        </a:p>
      </dgm:t>
    </dgm:pt>
    <dgm:pt modelId="{F3DB6FB8-952B-456C-91C2-1A10FB22368F}" type="parTrans" cxnId="{81105ADB-AC2A-4244-A02A-5C4760B3C51F}">
      <dgm:prSet/>
      <dgm:spPr/>
      <dgm:t>
        <a:bodyPr/>
        <a:lstStyle/>
        <a:p>
          <a:endParaRPr lang="en-US"/>
        </a:p>
      </dgm:t>
    </dgm:pt>
    <dgm:pt modelId="{EC701065-F8D7-4954-91F5-F4538AB21AA2}" type="sibTrans" cxnId="{81105ADB-AC2A-4244-A02A-5C4760B3C51F}">
      <dgm:prSet/>
      <dgm:spPr/>
      <dgm:t>
        <a:bodyPr/>
        <a:lstStyle/>
        <a:p>
          <a:endParaRPr lang="en-US"/>
        </a:p>
      </dgm:t>
    </dgm:pt>
    <dgm:pt modelId="{52A585BB-AA2F-44E1-A32A-761CC260034E}">
      <dgm:prSet/>
      <dgm:spPr/>
      <dgm:t>
        <a:bodyPr/>
        <a:lstStyle/>
        <a:p>
          <a:r>
            <a:rPr lang="en-US" b="0" i="0" baseline="0" dirty="0"/>
            <a:t>Rescued: 1,992</a:t>
          </a:r>
          <a:endParaRPr lang="en-US" dirty="0"/>
        </a:p>
      </dgm:t>
    </dgm:pt>
    <dgm:pt modelId="{6D5E5D75-96E6-4635-96E7-8A5DACAAAB32}" type="parTrans" cxnId="{2D1E442D-0B54-4FF9-8F89-7C5439776CBE}">
      <dgm:prSet/>
      <dgm:spPr/>
      <dgm:t>
        <a:bodyPr/>
        <a:lstStyle/>
        <a:p>
          <a:endParaRPr lang="en-US"/>
        </a:p>
      </dgm:t>
    </dgm:pt>
    <dgm:pt modelId="{1DCF3D4B-8988-4CA3-92DD-910E91EE5604}" type="sibTrans" cxnId="{2D1E442D-0B54-4FF9-8F89-7C5439776CBE}">
      <dgm:prSet/>
      <dgm:spPr/>
      <dgm:t>
        <a:bodyPr/>
        <a:lstStyle/>
        <a:p>
          <a:endParaRPr lang="en-US"/>
        </a:p>
      </dgm:t>
    </dgm:pt>
    <dgm:pt modelId="{FB589689-CA6C-4E54-B8D8-9BCDC8FB5238}">
      <dgm:prSet/>
      <dgm:spPr/>
      <dgm:t>
        <a:bodyPr/>
        <a:lstStyle/>
        <a:p>
          <a:r>
            <a:rPr lang="en-US" b="0" i="0" baseline="0"/>
            <a:t>Returned To Owner: 388</a:t>
          </a:r>
          <a:endParaRPr lang="en-US"/>
        </a:p>
      </dgm:t>
    </dgm:pt>
    <dgm:pt modelId="{F0C5CCB9-D097-4527-A259-B1343B1427E3}" type="parTrans" cxnId="{C7E325BC-073D-46C1-850D-2F8CC0FA5D1A}">
      <dgm:prSet/>
      <dgm:spPr/>
      <dgm:t>
        <a:bodyPr/>
        <a:lstStyle/>
        <a:p>
          <a:endParaRPr lang="en-US"/>
        </a:p>
      </dgm:t>
    </dgm:pt>
    <dgm:pt modelId="{373A7868-EEA6-4876-82A1-F1A4D576DF1C}" type="sibTrans" cxnId="{C7E325BC-073D-46C1-850D-2F8CC0FA5D1A}">
      <dgm:prSet/>
      <dgm:spPr/>
      <dgm:t>
        <a:bodyPr/>
        <a:lstStyle/>
        <a:p>
          <a:endParaRPr lang="en-US"/>
        </a:p>
      </dgm:t>
    </dgm:pt>
    <dgm:pt modelId="{0A9CE1C3-6EBB-4D1C-82D6-5D37E3370B90}">
      <dgm:prSet/>
      <dgm:spPr/>
      <dgm:t>
        <a:bodyPr/>
        <a:lstStyle/>
        <a:p>
          <a:r>
            <a:rPr lang="en-US" b="0" i="0" baseline="0"/>
            <a:t>Spay/Neuter Surgeries: 4,808</a:t>
          </a:r>
          <a:endParaRPr lang="en-US"/>
        </a:p>
      </dgm:t>
    </dgm:pt>
    <dgm:pt modelId="{9DEB5CCE-BBB8-4FE4-A1D9-CCA89AF7F132}" type="parTrans" cxnId="{F8D945BE-5626-4406-A3B3-91E53203CB9B}">
      <dgm:prSet/>
      <dgm:spPr/>
      <dgm:t>
        <a:bodyPr/>
        <a:lstStyle/>
        <a:p>
          <a:endParaRPr lang="en-US"/>
        </a:p>
      </dgm:t>
    </dgm:pt>
    <dgm:pt modelId="{1D87353D-5F4B-4F20-9E24-A1303EF35EC6}" type="sibTrans" cxnId="{F8D945BE-5626-4406-A3B3-91E53203CB9B}">
      <dgm:prSet/>
      <dgm:spPr/>
      <dgm:t>
        <a:bodyPr/>
        <a:lstStyle/>
        <a:p>
          <a:endParaRPr lang="en-US"/>
        </a:p>
      </dgm:t>
    </dgm:pt>
    <dgm:pt modelId="{4F534CF2-BE95-4EAA-9956-A08AB44EDBCE}">
      <dgm:prSet/>
      <dgm:spPr/>
      <dgm:t>
        <a:bodyPr/>
        <a:lstStyle/>
        <a:p>
          <a:r>
            <a:rPr lang="en-US" b="0" i="0" baseline="0"/>
            <a:t>Total Lives Saved: 5,740 </a:t>
          </a:r>
        </a:p>
      </dgm:t>
    </dgm:pt>
    <dgm:pt modelId="{E274C645-5E5F-4751-8CF2-AA5F160CB8C2}" type="parTrans" cxnId="{71EDE4E4-60D5-40C0-BD51-12A618E7BF8D}">
      <dgm:prSet/>
      <dgm:spPr/>
      <dgm:t>
        <a:bodyPr/>
        <a:lstStyle/>
        <a:p>
          <a:endParaRPr lang="en-US"/>
        </a:p>
      </dgm:t>
    </dgm:pt>
    <dgm:pt modelId="{6BFA8D96-151D-497A-9A07-C13F4F3BB762}" type="sibTrans" cxnId="{71EDE4E4-60D5-40C0-BD51-12A618E7BF8D}">
      <dgm:prSet/>
      <dgm:spPr/>
      <dgm:t>
        <a:bodyPr/>
        <a:lstStyle/>
        <a:p>
          <a:endParaRPr lang="en-US"/>
        </a:p>
      </dgm:t>
    </dgm:pt>
    <dgm:pt modelId="{20D85099-8D9D-4F5C-B771-C91452496DB3}">
      <dgm:prSet/>
      <dgm:spPr/>
      <dgm:t>
        <a:bodyPr/>
        <a:lstStyle/>
        <a:p>
          <a:r>
            <a:rPr lang="en-US" b="0" i="0" baseline="0"/>
            <a:t>Save Rate: 78.24%</a:t>
          </a:r>
          <a:endParaRPr lang="en-US" b="0" i="0"/>
        </a:p>
      </dgm:t>
    </dgm:pt>
    <dgm:pt modelId="{3928FB77-3A0E-4C41-926C-7F2CAC23AE6F}" type="parTrans" cxnId="{8B9FC9A3-CFD2-4238-9861-31445997C33D}">
      <dgm:prSet/>
      <dgm:spPr/>
      <dgm:t>
        <a:bodyPr/>
        <a:lstStyle/>
        <a:p>
          <a:endParaRPr lang="en-US"/>
        </a:p>
      </dgm:t>
    </dgm:pt>
    <dgm:pt modelId="{1455BAC9-DB42-44C0-AD1F-4C72C9471F19}" type="sibTrans" cxnId="{8B9FC9A3-CFD2-4238-9861-31445997C33D}">
      <dgm:prSet/>
      <dgm:spPr/>
      <dgm:t>
        <a:bodyPr/>
        <a:lstStyle/>
        <a:p>
          <a:endParaRPr lang="en-US"/>
        </a:p>
      </dgm:t>
    </dgm:pt>
    <dgm:pt modelId="{D4385311-C267-4B07-BC86-66E2DE1747F2}" type="pres">
      <dgm:prSet presAssocID="{91730BDC-60E5-4CFF-8125-72D0126325C0}" presName="linear" presStyleCnt="0">
        <dgm:presLayoutVars>
          <dgm:animLvl val="lvl"/>
          <dgm:resizeHandles val="exact"/>
        </dgm:presLayoutVars>
      </dgm:prSet>
      <dgm:spPr/>
    </dgm:pt>
    <dgm:pt modelId="{1D6D13E4-004F-4C02-850B-6C652AC4477B}" type="pres">
      <dgm:prSet presAssocID="{1898FC63-103D-45A3-A57E-A63BAC773D6E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7C4B454-CB02-4E2C-B9E3-2B730A30D0A1}" type="pres">
      <dgm:prSet presAssocID="{EC701065-F8D7-4954-91F5-F4538AB21AA2}" presName="spacer" presStyleCnt="0"/>
      <dgm:spPr/>
    </dgm:pt>
    <dgm:pt modelId="{C5800473-7822-464F-9ACA-970FF677D872}" type="pres">
      <dgm:prSet presAssocID="{52A585BB-AA2F-44E1-A32A-761CC260034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7CF072D-0020-48F7-892A-2258814E4B80}" type="pres">
      <dgm:prSet presAssocID="{1DCF3D4B-8988-4CA3-92DD-910E91EE5604}" presName="spacer" presStyleCnt="0"/>
      <dgm:spPr/>
    </dgm:pt>
    <dgm:pt modelId="{89B0036A-B9F0-4E2D-89BD-CE53C3A541DA}" type="pres">
      <dgm:prSet presAssocID="{FB589689-CA6C-4E54-B8D8-9BCDC8FB523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DD95D21-A7A9-4867-8FBB-76B1B8194CD9}" type="pres">
      <dgm:prSet presAssocID="{373A7868-EEA6-4876-82A1-F1A4D576DF1C}" presName="spacer" presStyleCnt="0"/>
      <dgm:spPr/>
    </dgm:pt>
    <dgm:pt modelId="{CA39BA63-6656-4DA2-84B6-3D335CE11AEA}" type="pres">
      <dgm:prSet presAssocID="{0A9CE1C3-6EBB-4D1C-82D6-5D37E3370B9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4C04BA6-58A2-47B1-A73A-6F5BD0ECE7B0}" type="pres">
      <dgm:prSet presAssocID="{1D87353D-5F4B-4F20-9E24-A1303EF35EC6}" presName="spacer" presStyleCnt="0"/>
      <dgm:spPr/>
    </dgm:pt>
    <dgm:pt modelId="{66053789-3035-492D-9814-A8ABD0B1FF1A}" type="pres">
      <dgm:prSet presAssocID="{4F534CF2-BE95-4EAA-9956-A08AB44EDBC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C64D7F9-79B5-4E34-853E-3E94358D4C0A}" type="pres">
      <dgm:prSet presAssocID="{6BFA8D96-151D-497A-9A07-C13F4F3BB762}" presName="spacer" presStyleCnt="0"/>
      <dgm:spPr/>
    </dgm:pt>
    <dgm:pt modelId="{A89A6108-838D-4548-9111-A67EA1B2FB24}" type="pres">
      <dgm:prSet presAssocID="{20D85099-8D9D-4F5C-B771-C91452496DB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D1E442D-0B54-4FF9-8F89-7C5439776CBE}" srcId="{91730BDC-60E5-4CFF-8125-72D0126325C0}" destId="{52A585BB-AA2F-44E1-A32A-761CC260034E}" srcOrd="1" destOrd="0" parTransId="{6D5E5D75-96E6-4635-96E7-8A5DACAAAB32}" sibTransId="{1DCF3D4B-8988-4CA3-92DD-910E91EE5604}"/>
    <dgm:cxn modelId="{9A94FE69-33C8-4210-BA2B-FBFA484D2789}" type="presOf" srcId="{4F534CF2-BE95-4EAA-9956-A08AB44EDBCE}" destId="{66053789-3035-492D-9814-A8ABD0B1FF1A}" srcOrd="0" destOrd="0" presId="urn:microsoft.com/office/officeart/2005/8/layout/vList2"/>
    <dgm:cxn modelId="{222C3C4A-6A1D-4591-8F77-80AF5D91E5AD}" type="presOf" srcId="{91730BDC-60E5-4CFF-8125-72D0126325C0}" destId="{D4385311-C267-4B07-BC86-66E2DE1747F2}" srcOrd="0" destOrd="0" presId="urn:microsoft.com/office/officeart/2005/8/layout/vList2"/>
    <dgm:cxn modelId="{612E764B-EBCB-45B8-ADF6-3B7209161AD3}" type="presOf" srcId="{1898FC63-103D-45A3-A57E-A63BAC773D6E}" destId="{1D6D13E4-004F-4C02-850B-6C652AC4477B}" srcOrd="0" destOrd="0" presId="urn:microsoft.com/office/officeart/2005/8/layout/vList2"/>
    <dgm:cxn modelId="{2D170555-57E7-47DF-BBEC-70F90E877526}" type="presOf" srcId="{20D85099-8D9D-4F5C-B771-C91452496DB3}" destId="{A89A6108-838D-4548-9111-A67EA1B2FB24}" srcOrd="0" destOrd="0" presId="urn:microsoft.com/office/officeart/2005/8/layout/vList2"/>
    <dgm:cxn modelId="{B284C255-0E9F-455F-96CB-EE0FA9F10E11}" type="presOf" srcId="{0A9CE1C3-6EBB-4D1C-82D6-5D37E3370B90}" destId="{CA39BA63-6656-4DA2-84B6-3D335CE11AEA}" srcOrd="0" destOrd="0" presId="urn:microsoft.com/office/officeart/2005/8/layout/vList2"/>
    <dgm:cxn modelId="{8B9FC9A3-CFD2-4238-9861-31445997C33D}" srcId="{91730BDC-60E5-4CFF-8125-72D0126325C0}" destId="{20D85099-8D9D-4F5C-B771-C91452496DB3}" srcOrd="5" destOrd="0" parTransId="{3928FB77-3A0E-4C41-926C-7F2CAC23AE6F}" sibTransId="{1455BAC9-DB42-44C0-AD1F-4C72C9471F19}"/>
    <dgm:cxn modelId="{2FD70FB6-7728-4185-9F34-8741837A1932}" type="presOf" srcId="{52A585BB-AA2F-44E1-A32A-761CC260034E}" destId="{C5800473-7822-464F-9ACA-970FF677D872}" srcOrd="0" destOrd="0" presId="urn:microsoft.com/office/officeart/2005/8/layout/vList2"/>
    <dgm:cxn modelId="{D229D1B8-EDF7-4762-8CBD-60A08B6805E3}" type="presOf" srcId="{FB589689-CA6C-4E54-B8D8-9BCDC8FB5238}" destId="{89B0036A-B9F0-4E2D-89BD-CE53C3A541DA}" srcOrd="0" destOrd="0" presId="urn:microsoft.com/office/officeart/2005/8/layout/vList2"/>
    <dgm:cxn modelId="{C7E325BC-073D-46C1-850D-2F8CC0FA5D1A}" srcId="{91730BDC-60E5-4CFF-8125-72D0126325C0}" destId="{FB589689-CA6C-4E54-B8D8-9BCDC8FB5238}" srcOrd="2" destOrd="0" parTransId="{F0C5CCB9-D097-4527-A259-B1343B1427E3}" sibTransId="{373A7868-EEA6-4876-82A1-F1A4D576DF1C}"/>
    <dgm:cxn modelId="{F8D945BE-5626-4406-A3B3-91E53203CB9B}" srcId="{91730BDC-60E5-4CFF-8125-72D0126325C0}" destId="{0A9CE1C3-6EBB-4D1C-82D6-5D37E3370B90}" srcOrd="3" destOrd="0" parTransId="{9DEB5CCE-BBB8-4FE4-A1D9-CCA89AF7F132}" sibTransId="{1D87353D-5F4B-4F20-9E24-A1303EF35EC6}"/>
    <dgm:cxn modelId="{81105ADB-AC2A-4244-A02A-5C4760B3C51F}" srcId="{91730BDC-60E5-4CFF-8125-72D0126325C0}" destId="{1898FC63-103D-45A3-A57E-A63BAC773D6E}" srcOrd="0" destOrd="0" parTransId="{F3DB6FB8-952B-456C-91C2-1A10FB22368F}" sibTransId="{EC701065-F8D7-4954-91F5-F4538AB21AA2}"/>
    <dgm:cxn modelId="{71EDE4E4-60D5-40C0-BD51-12A618E7BF8D}" srcId="{91730BDC-60E5-4CFF-8125-72D0126325C0}" destId="{4F534CF2-BE95-4EAA-9956-A08AB44EDBCE}" srcOrd="4" destOrd="0" parTransId="{E274C645-5E5F-4751-8CF2-AA5F160CB8C2}" sibTransId="{6BFA8D96-151D-497A-9A07-C13F4F3BB762}"/>
    <dgm:cxn modelId="{AE94DBBB-5AB5-4D33-A4BC-D6F1E4DACFB2}" type="presParOf" srcId="{D4385311-C267-4B07-BC86-66E2DE1747F2}" destId="{1D6D13E4-004F-4C02-850B-6C652AC4477B}" srcOrd="0" destOrd="0" presId="urn:microsoft.com/office/officeart/2005/8/layout/vList2"/>
    <dgm:cxn modelId="{396DE2EC-F53D-498A-91BC-E20811BE598F}" type="presParOf" srcId="{D4385311-C267-4B07-BC86-66E2DE1747F2}" destId="{77C4B454-CB02-4E2C-B9E3-2B730A30D0A1}" srcOrd="1" destOrd="0" presId="urn:microsoft.com/office/officeart/2005/8/layout/vList2"/>
    <dgm:cxn modelId="{D4FB8A57-2F69-4942-9C58-0287694CC124}" type="presParOf" srcId="{D4385311-C267-4B07-BC86-66E2DE1747F2}" destId="{C5800473-7822-464F-9ACA-970FF677D872}" srcOrd="2" destOrd="0" presId="urn:microsoft.com/office/officeart/2005/8/layout/vList2"/>
    <dgm:cxn modelId="{017662FF-23ED-4A5F-A9C3-B739CA63FF6E}" type="presParOf" srcId="{D4385311-C267-4B07-BC86-66E2DE1747F2}" destId="{F7CF072D-0020-48F7-892A-2258814E4B80}" srcOrd="3" destOrd="0" presId="urn:microsoft.com/office/officeart/2005/8/layout/vList2"/>
    <dgm:cxn modelId="{D2B3A914-37D1-4032-972B-CE50EF7E9CB1}" type="presParOf" srcId="{D4385311-C267-4B07-BC86-66E2DE1747F2}" destId="{89B0036A-B9F0-4E2D-89BD-CE53C3A541DA}" srcOrd="4" destOrd="0" presId="urn:microsoft.com/office/officeart/2005/8/layout/vList2"/>
    <dgm:cxn modelId="{FD93476C-CFDE-41BF-8950-C07CF0D6FBC5}" type="presParOf" srcId="{D4385311-C267-4B07-BC86-66E2DE1747F2}" destId="{DDD95D21-A7A9-4867-8FBB-76B1B8194CD9}" srcOrd="5" destOrd="0" presId="urn:microsoft.com/office/officeart/2005/8/layout/vList2"/>
    <dgm:cxn modelId="{70FE8713-CD03-4531-A5F4-BE2A1425CE1B}" type="presParOf" srcId="{D4385311-C267-4B07-BC86-66E2DE1747F2}" destId="{CA39BA63-6656-4DA2-84B6-3D335CE11AEA}" srcOrd="6" destOrd="0" presId="urn:microsoft.com/office/officeart/2005/8/layout/vList2"/>
    <dgm:cxn modelId="{164D3B04-A4EC-45DB-8E75-F255CB14C55E}" type="presParOf" srcId="{D4385311-C267-4B07-BC86-66E2DE1747F2}" destId="{64C04BA6-58A2-47B1-A73A-6F5BD0ECE7B0}" srcOrd="7" destOrd="0" presId="urn:microsoft.com/office/officeart/2005/8/layout/vList2"/>
    <dgm:cxn modelId="{8CFD8906-6F7E-4DA7-B42B-F1526EE774B0}" type="presParOf" srcId="{D4385311-C267-4B07-BC86-66E2DE1747F2}" destId="{66053789-3035-492D-9814-A8ABD0B1FF1A}" srcOrd="8" destOrd="0" presId="urn:microsoft.com/office/officeart/2005/8/layout/vList2"/>
    <dgm:cxn modelId="{E4120218-23B1-4D1B-9448-410228A10A7F}" type="presParOf" srcId="{D4385311-C267-4B07-BC86-66E2DE1747F2}" destId="{7C64D7F9-79B5-4E34-853E-3E94358D4C0A}" srcOrd="9" destOrd="0" presId="urn:microsoft.com/office/officeart/2005/8/layout/vList2"/>
    <dgm:cxn modelId="{C34679F2-E260-46EC-9454-94E9B77B2B2E}" type="presParOf" srcId="{D4385311-C267-4B07-BC86-66E2DE1747F2}" destId="{A89A6108-838D-4548-9111-A67EA1B2FB2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C1197-A974-4790-9F68-C2EC709F912B}">
      <dsp:nvSpPr>
        <dsp:cNvPr id="0" name=""/>
        <dsp:cNvSpPr/>
      </dsp:nvSpPr>
      <dsp:spPr>
        <a:xfrm>
          <a:off x="0" y="7091"/>
          <a:ext cx="6245265" cy="7824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D4394-080A-4288-8E8F-8EB01D643C7D}">
      <dsp:nvSpPr>
        <dsp:cNvPr id="0" name=""/>
        <dsp:cNvSpPr/>
      </dsp:nvSpPr>
      <dsp:spPr>
        <a:xfrm>
          <a:off x="236699" y="183149"/>
          <a:ext cx="430784" cy="4303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950AF-0ED9-4E05-9AAD-AD6AF5AAAB8A}">
      <dsp:nvSpPr>
        <dsp:cNvPr id="0" name=""/>
        <dsp:cNvSpPr/>
      </dsp:nvSpPr>
      <dsp:spPr>
        <a:xfrm>
          <a:off x="904184" y="7091"/>
          <a:ext cx="5259846" cy="929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40" tIns="98340" rIns="98340" bIns="98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/>
            <a:t>Adoption: </a:t>
          </a:r>
          <a:r>
            <a:rPr lang="en-US" sz="1400" b="0" i="0" u="none" strike="noStrike" kern="1200" cap="none" spc="0" baseline="0">
              <a:uFillTx/>
              <a:latin typeface="Aptos Display"/>
            </a:rPr>
            <a:t>149 dogs, 109 puppies, 23 cats, and 278 kittens under 5 months of age were adopted for a total of 559 animals adopted from Kern County Animal Shelters in the month of June.</a:t>
          </a:r>
          <a:endParaRPr lang="en-US" sz="1400" kern="1200"/>
        </a:p>
      </dsp:txBody>
      <dsp:txXfrm>
        <a:off x="904184" y="7091"/>
        <a:ext cx="5259846" cy="929193"/>
      </dsp:txXfrm>
    </dsp:sp>
    <dsp:sp modelId="{8D332180-F4BF-4788-AE15-71DC1E59B25D}">
      <dsp:nvSpPr>
        <dsp:cNvPr id="0" name=""/>
        <dsp:cNvSpPr/>
      </dsp:nvSpPr>
      <dsp:spPr>
        <a:xfrm>
          <a:off x="0" y="1168584"/>
          <a:ext cx="6245265" cy="7824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4FD64-A172-4E86-A77D-6100033827E3}">
      <dsp:nvSpPr>
        <dsp:cNvPr id="0" name=""/>
        <dsp:cNvSpPr/>
      </dsp:nvSpPr>
      <dsp:spPr>
        <a:xfrm>
          <a:off x="236699" y="1344641"/>
          <a:ext cx="430784" cy="4303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ADDCC-296B-4248-97B5-F8B7791B31E7}">
      <dsp:nvSpPr>
        <dsp:cNvPr id="0" name=""/>
        <dsp:cNvSpPr/>
      </dsp:nvSpPr>
      <dsp:spPr>
        <a:xfrm>
          <a:off x="904184" y="1168584"/>
          <a:ext cx="5259846" cy="929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40" tIns="98340" rIns="98340" bIns="98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/>
            <a:t>Foster: </a:t>
          </a:r>
          <a:r>
            <a:rPr lang="en-US" sz="1400" b="0" i="0" u="none" strike="noStrike" kern="1200" cap="none" spc="0" baseline="0" dirty="0">
              <a:uFillTx/>
              <a:latin typeface="Aptos Display"/>
            </a:rPr>
            <a:t>29 dogs, 47 puppies, 4 cats, and 183 kittens entered the Department’s Foster Care Program in June, for a total of 263 animals.</a:t>
          </a:r>
          <a:endParaRPr lang="en-US" sz="1400" kern="1200" dirty="0"/>
        </a:p>
      </dsp:txBody>
      <dsp:txXfrm>
        <a:off x="904184" y="1168584"/>
        <a:ext cx="5259846" cy="929193"/>
      </dsp:txXfrm>
    </dsp:sp>
    <dsp:sp modelId="{F686B7D1-D84E-4E0F-B0CB-F8688FCF6D8E}">
      <dsp:nvSpPr>
        <dsp:cNvPr id="0" name=""/>
        <dsp:cNvSpPr/>
      </dsp:nvSpPr>
      <dsp:spPr>
        <a:xfrm>
          <a:off x="0" y="2330076"/>
          <a:ext cx="6245265" cy="7824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786AC-B750-4343-8BAD-A803D6424772}">
      <dsp:nvSpPr>
        <dsp:cNvPr id="0" name=""/>
        <dsp:cNvSpPr/>
      </dsp:nvSpPr>
      <dsp:spPr>
        <a:xfrm>
          <a:off x="236699" y="2506134"/>
          <a:ext cx="430784" cy="4303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D0C8E-ED5C-4815-A26C-781EA2077AEA}">
      <dsp:nvSpPr>
        <dsp:cNvPr id="0" name=""/>
        <dsp:cNvSpPr/>
      </dsp:nvSpPr>
      <dsp:spPr>
        <a:xfrm>
          <a:off x="904184" y="2330076"/>
          <a:ext cx="5259846" cy="929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40" tIns="98340" rIns="98340" bIns="98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/>
            <a:t>Rescue: </a:t>
          </a:r>
          <a:r>
            <a:rPr lang="en-US" sz="1400" b="0" i="0" kern="1200" baseline="0" dirty="0"/>
            <a:t>152 dogs, 146 puppies, 5 cats, and 40 kittens were transferred to other animal rescue organizations in June, for a total of 343 animals.</a:t>
          </a:r>
          <a:endParaRPr lang="en-US" sz="1400" b="0" kern="1200" dirty="0"/>
        </a:p>
      </dsp:txBody>
      <dsp:txXfrm>
        <a:off x="904184" y="2330076"/>
        <a:ext cx="5259846" cy="929193"/>
      </dsp:txXfrm>
    </dsp:sp>
    <dsp:sp modelId="{74388E7B-AA36-45AE-B39C-82B8CC3C375E}">
      <dsp:nvSpPr>
        <dsp:cNvPr id="0" name=""/>
        <dsp:cNvSpPr/>
      </dsp:nvSpPr>
      <dsp:spPr>
        <a:xfrm>
          <a:off x="0" y="3491568"/>
          <a:ext cx="6245265" cy="7824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B6FCF-1B54-4450-BECF-3BCD4507D92C}">
      <dsp:nvSpPr>
        <dsp:cNvPr id="0" name=""/>
        <dsp:cNvSpPr/>
      </dsp:nvSpPr>
      <dsp:spPr>
        <a:xfrm>
          <a:off x="236699" y="3667626"/>
          <a:ext cx="430784" cy="4303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F5502-EDEC-4037-9DCF-74FE937EA7DE}">
      <dsp:nvSpPr>
        <dsp:cNvPr id="0" name=""/>
        <dsp:cNvSpPr/>
      </dsp:nvSpPr>
      <dsp:spPr>
        <a:xfrm>
          <a:off x="904184" y="3491568"/>
          <a:ext cx="5259846" cy="929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40" tIns="98340" rIns="98340" bIns="98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/>
            <a:t>Spay/Neuter: </a:t>
          </a:r>
          <a:r>
            <a:rPr lang="en-US" sz="1400" b="0" i="0" kern="1200" baseline="0" dirty="0"/>
            <a:t>A total of 424 animals were altered at low-cost KCAS spay/neuter clinics in the month of June.</a:t>
          </a:r>
          <a:endParaRPr lang="en-US" sz="1400" b="0" kern="1200" dirty="0"/>
        </a:p>
      </dsp:txBody>
      <dsp:txXfrm>
        <a:off x="904184" y="3491568"/>
        <a:ext cx="5259846" cy="929193"/>
      </dsp:txXfrm>
    </dsp:sp>
    <dsp:sp modelId="{402FE8CC-216D-4965-8EB4-294A2099562C}">
      <dsp:nvSpPr>
        <dsp:cNvPr id="0" name=""/>
        <dsp:cNvSpPr/>
      </dsp:nvSpPr>
      <dsp:spPr>
        <a:xfrm>
          <a:off x="0" y="4653061"/>
          <a:ext cx="6245265" cy="7824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C1A0C-19D4-46A1-81A6-49C8EE31618E}">
      <dsp:nvSpPr>
        <dsp:cNvPr id="0" name=""/>
        <dsp:cNvSpPr/>
      </dsp:nvSpPr>
      <dsp:spPr>
        <a:xfrm>
          <a:off x="236931" y="4829119"/>
          <a:ext cx="430784" cy="43036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7E84F-CC91-455C-826F-64DAB514B43A}">
      <dsp:nvSpPr>
        <dsp:cNvPr id="0" name=""/>
        <dsp:cNvSpPr/>
      </dsp:nvSpPr>
      <dsp:spPr>
        <a:xfrm>
          <a:off x="904646" y="4653061"/>
          <a:ext cx="5170996" cy="929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340" tIns="98340" rIns="98340" bIns="9834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 dirty="0"/>
            <a:t>TNR: </a:t>
          </a:r>
          <a:r>
            <a:rPr lang="en-US" sz="1400" b="0" i="0" u="none" strike="noStrike" kern="1200" cap="none" spc="0" baseline="0" dirty="0">
              <a:uFillTx/>
              <a:latin typeface="Aptos Display"/>
            </a:rPr>
            <a:t>301 cats were spayed or neutered and released in June of 2025. Year-to-date, 987 cats have gone through the program, and since 2013 26,138 cats have been spayed or neutered, and returned to field.</a:t>
          </a:r>
          <a:endParaRPr lang="en-US" sz="1400" kern="1200" dirty="0"/>
        </a:p>
      </dsp:txBody>
      <dsp:txXfrm>
        <a:off x="904646" y="4653061"/>
        <a:ext cx="5170996" cy="929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2F6F2-8808-4143-9299-D75D7A5C868B}">
      <dsp:nvSpPr>
        <dsp:cNvPr id="0" name=""/>
        <dsp:cNvSpPr/>
      </dsp:nvSpPr>
      <dsp:spPr>
        <a:xfrm>
          <a:off x="0" y="4112003"/>
          <a:ext cx="10515600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D5F1E-0578-4409-A41F-064888E7DC21}">
      <dsp:nvSpPr>
        <dsp:cNvPr id="0" name=""/>
        <dsp:cNvSpPr/>
      </dsp:nvSpPr>
      <dsp:spPr>
        <a:xfrm>
          <a:off x="0" y="3550940"/>
          <a:ext cx="10515600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0D7036-F8CA-47D1-88A3-8272177ED57A}">
      <dsp:nvSpPr>
        <dsp:cNvPr id="0" name=""/>
        <dsp:cNvSpPr/>
      </dsp:nvSpPr>
      <dsp:spPr>
        <a:xfrm>
          <a:off x="0" y="2989878"/>
          <a:ext cx="10515600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B8E330-5DA3-451A-A805-9C3F112E44B8}">
      <dsp:nvSpPr>
        <dsp:cNvPr id="0" name=""/>
        <dsp:cNvSpPr/>
      </dsp:nvSpPr>
      <dsp:spPr>
        <a:xfrm>
          <a:off x="0" y="2428815"/>
          <a:ext cx="10515600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0028E-00F4-4DD3-8EFB-46E1E64F71BC}">
      <dsp:nvSpPr>
        <dsp:cNvPr id="0" name=""/>
        <dsp:cNvSpPr/>
      </dsp:nvSpPr>
      <dsp:spPr>
        <a:xfrm>
          <a:off x="0" y="1867752"/>
          <a:ext cx="10515600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EF2E3-D8B7-41D0-84EE-F9ACF48D29DA}">
      <dsp:nvSpPr>
        <dsp:cNvPr id="0" name=""/>
        <dsp:cNvSpPr/>
      </dsp:nvSpPr>
      <dsp:spPr>
        <a:xfrm>
          <a:off x="0" y="1306689"/>
          <a:ext cx="10515600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3E3B6F-B1E0-490D-BD0C-08B1F5F4A320}">
      <dsp:nvSpPr>
        <dsp:cNvPr id="0" name=""/>
        <dsp:cNvSpPr/>
      </dsp:nvSpPr>
      <dsp:spPr>
        <a:xfrm>
          <a:off x="0" y="745627"/>
          <a:ext cx="10515600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D58D2E-FDCE-4DAA-B1B5-E58E5BFEE1A0}">
      <dsp:nvSpPr>
        <dsp:cNvPr id="0" name=""/>
        <dsp:cNvSpPr/>
      </dsp:nvSpPr>
      <dsp:spPr>
        <a:xfrm>
          <a:off x="0" y="184564"/>
          <a:ext cx="10515600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37EE6-557B-4F30-9907-6F6DC0CD1C53}">
      <dsp:nvSpPr>
        <dsp:cNvPr id="0" name=""/>
        <dsp:cNvSpPr/>
      </dsp:nvSpPr>
      <dsp:spPr>
        <a:xfrm>
          <a:off x="2734055" y="627"/>
          <a:ext cx="7781544" cy="18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North Meadows Park</a:t>
          </a:r>
          <a:endParaRPr lang="en-US" sz="1800" kern="1200" dirty="0"/>
        </a:p>
      </dsp:txBody>
      <dsp:txXfrm>
        <a:off x="2734055" y="627"/>
        <a:ext cx="7781544" cy="183936"/>
      </dsp:txXfrm>
    </dsp:sp>
    <dsp:sp modelId="{25FE6EBB-3BF9-4CED-BB3D-5BA10F92A38D}">
      <dsp:nvSpPr>
        <dsp:cNvPr id="0" name=""/>
        <dsp:cNvSpPr/>
      </dsp:nvSpPr>
      <dsp:spPr>
        <a:xfrm>
          <a:off x="0" y="627"/>
          <a:ext cx="2734056" cy="1839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June 2nd</a:t>
          </a:r>
          <a:endParaRPr lang="en-US" sz="1800" kern="1200" dirty="0"/>
        </a:p>
      </dsp:txBody>
      <dsp:txXfrm>
        <a:off x="8981" y="9608"/>
        <a:ext cx="2716094" cy="174955"/>
      </dsp:txXfrm>
    </dsp:sp>
    <dsp:sp modelId="{79283E1D-015E-4952-A8D3-331F5C759BDB}">
      <dsp:nvSpPr>
        <dsp:cNvPr id="0" name=""/>
        <dsp:cNvSpPr/>
      </dsp:nvSpPr>
      <dsp:spPr>
        <a:xfrm>
          <a:off x="0" y="184564"/>
          <a:ext cx="10515600" cy="36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46</a:t>
          </a:r>
          <a:endParaRPr lang="en-US" sz="1400" kern="1200" dirty="0"/>
        </a:p>
      </dsp:txBody>
      <dsp:txXfrm>
        <a:off x="0" y="184564"/>
        <a:ext cx="10515600" cy="367928"/>
      </dsp:txXfrm>
    </dsp:sp>
    <dsp:sp modelId="{EB5C7728-7831-4336-A308-E74A9E759B21}">
      <dsp:nvSpPr>
        <dsp:cNvPr id="0" name=""/>
        <dsp:cNvSpPr/>
      </dsp:nvSpPr>
      <dsp:spPr>
        <a:xfrm>
          <a:off x="2734055" y="561690"/>
          <a:ext cx="7781544" cy="18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Heritage Park</a:t>
          </a:r>
          <a:endParaRPr lang="en-US" sz="1800" kern="1200" dirty="0"/>
        </a:p>
      </dsp:txBody>
      <dsp:txXfrm>
        <a:off x="2734055" y="561690"/>
        <a:ext cx="7781544" cy="183936"/>
      </dsp:txXfrm>
    </dsp:sp>
    <dsp:sp modelId="{B1A8C33E-B791-4E9C-B8FE-DD701E66281D}">
      <dsp:nvSpPr>
        <dsp:cNvPr id="0" name=""/>
        <dsp:cNvSpPr/>
      </dsp:nvSpPr>
      <dsp:spPr>
        <a:xfrm>
          <a:off x="0" y="561690"/>
          <a:ext cx="2734056" cy="1839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920516"/>
                <a:satOff val="-2642"/>
                <a:lumOff val="-42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20516"/>
                <a:satOff val="-2642"/>
                <a:lumOff val="-42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20516"/>
                <a:satOff val="-2642"/>
                <a:lumOff val="-42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June 3rd</a:t>
          </a:r>
          <a:endParaRPr lang="en-US" sz="1800" kern="1200" dirty="0"/>
        </a:p>
      </dsp:txBody>
      <dsp:txXfrm>
        <a:off x="8981" y="570671"/>
        <a:ext cx="2716094" cy="174955"/>
      </dsp:txXfrm>
    </dsp:sp>
    <dsp:sp modelId="{343FC96C-41DE-4936-9337-E41CE57AD133}">
      <dsp:nvSpPr>
        <dsp:cNvPr id="0" name=""/>
        <dsp:cNvSpPr/>
      </dsp:nvSpPr>
      <dsp:spPr>
        <a:xfrm>
          <a:off x="0" y="745627"/>
          <a:ext cx="10515600" cy="36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84</a:t>
          </a:r>
          <a:endParaRPr lang="en-US" sz="1400" kern="1200" dirty="0"/>
        </a:p>
      </dsp:txBody>
      <dsp:txXfrm>
        <a:off x="0" y="745627"/>
        <a:ext cx="10515600" cy="367928"/>
      </dsp:txXfrm>
    </dsp:sp>
    <dsp:sp modelId="{205EFBCC-6497-4236-89C3-33650FB29549}">
      <dsp:nvSpPr>
        <dsp:cNvPr id="0" name=""/>
        <dsp:cNvSpPr/>
      </dsp:nvSpPr>
      <dsp:spPr>
        <a:xfrm>
          <a:off x="2734055" y="1122753"/>
          <a:ext cx="7781544" cy="18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Heritage Park</a:t>
          </a:r>
          <a:endParaRPr lang="en-US" sz="1800" kern="1200" dirty="0"/>
        </a:p>
      </dsp:txBody>
      <dsp:txXfrm>
        <a:off x="2734055" y="1122753"/>
        <a:ext cx="7781544" cy="183936"/>
      </dsp:txXfrm>
    </dsp:sp>
    <dsp:sp modelId="{EADB5978-C26B-4448-88B2-9A275EA0687F}">
      <dsp:nvSpPr>
        <dsp:cNvPr id="0" name=""/>
        <dsp:cNvSpPr/>
      </dsp:nvSpPr>
      <dsp:spPr>
        <a:xfrm>
          <a:off x="0" y="1122753"/>
          <a:ext cx="2734056" cy="1839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1841033"/>
                <a:satOff val="-5284"/>
                <a:lumOff val="-84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41033"/>
                <a:satOff val="-5284"/>
                <a:lumOff val="-84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41033"/>
                <a:satOff val="-5284"/>
                <a:lumOff val="-84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June 4th</a:t>
          </a:r>
          <a:endParaRPr lang="en-US" sz="1800" kern="1200" dirty="0"/>
        </a:p>
      </dsp:txBody>
      <dsp:txXfrm>
        <a:off x="8981" y="1131734"/>
        <a:ext cx="2716094" cy="174955"/>
      </dsp:txXfrm>
    </dsp:sp>
    <dsp:sp modelId="{19D17D42-165E-462D-BAA6-6BE5C3E8B384}">
      <dsp:nvSpPr>
        <dsp:cNvPr id="0" name=""/>
        <dsp:cNvSpPr/>
      </dsp:nvSpPr>
      <dsp:spPr>
        <a:xfrm>
          <a:off x="0" y="1306689"/>
          <a:ext cx="10515600" cy="36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42</a:t>
          </a:r>
          <a:endParaRPr lang="en-US" sz="1400" kern="1200" dirty="0"/>
        </a:p>
      </dsp:txBody>
      <dsp:txXfrm>
        <a:off x="0" y="1306689"/>
        <a:ext cx="10515600" cy="367928"/>
      </dsp:txXfrm>
    </dsp:sp>
    <dsp:sp modelId="{75B48762-F960-4797-AC57-249416D4C322}">
      <dsp:nvSpPr>
        <dsp:cNvPr id="0" name=""/>
        <dsp:cNvSpPr/>
      </dsp:nvSpPr>
      <dsp:spPr>
        <a:xfrm>
          <a:off x="2734055" y="1683815"/>
          <a:ext cx="7781544" cy="18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Heritage Park (Collaboration with S.O.S. Rescue)</a:t>
          </a:r>
          <a:endParaRPr lang="en-US" sz="1800" kern="1200" dirty="0"/>
        </a:p>
      </dsp:txBody>
      <dsp:txXfrm>
        <a:off x="2734055" y="1683815"/>
        <a:ext cx="7781544" cy="183936"/>
      </dsp:txXfrm>
    </dsp:sp>
    <dsp:sp modelId="{848A61C3-DA94-456E-A533-9B9B3BA6BE34}">
      <dsp:nvSpPr>
        <dsp:cNvPr id="0" name=""/>
        <dsp:cNvSpPr/>
      </dsp:nvSpPr>
      <dsp:spPr>
        <a:xfrm>
          <a:off x="0" y="1683815"/>
          <a:ext cx="2734056" cy="1839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2761549"/>
                <a:satOff val="-7926"/>
                <a:lumOff val="-126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761549"/>
                <a:satOff val="-7926"/>
                <a:lumOff val="-126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761549"/>
                <a:satOff val="-7926"/>
                <a:lumOff val="-126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June 5</a:t>
          </a:r>
          <a:r>
            <a:rPr lang="en-US" sz="1800" kern="1200" baseline="30000"/>
            <a:t>th</a:t>
          </a:r>
          <a:endParaRPr lang="en-US" sz="1800" kern="1200" dirty="0"/>
        </a:p>
      </dsp:txBody>
      <dsp:txXfrm>
        <a:off x="8981" y="1692796"/>
        <a:ext cx="2716094" cy="174955"/>
      </dsp:txXfrm>
    </dsp:sp>
    <dsp:sp modelId="{03D9126F-B049-4364-821B-3EDED3CB8908}">
      <dsp:nvSpPr>
        <dsp:cNvPr id="0" name=""/>
        <dsp:cNvSpPr/>
      </dsp:nvSpPr>
      <dsp:spPr>
        <a:xfrm>
          <a:off x="0" y="1867752"/>
          <a:ext cx="10515600" cy="36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81</a:t>
          </a:r>
          <a:endParaRPr lang="en-US" sz="1400" kern="1200" dirty="0"/>
        </a:p>
      </dsp:txBody>
      <dsp:txXfrm>
        <a:off x="0" y="1867752"/>
        <a:ext cx="10515600" cy="367928"/>
      </dsp:txXfrm>
    </dsp:sp>
    <dsp:sp modelId="{20A0C183-65D8-474D-90E4-0765C3ADAF37}">
      <dsp:nvSpPr>
        <dsp:cNvPr id="0" name=""/>
        <dsp:cNvSpPr/>
      </dsp:nvSpPr>
      <dsp:spPr>
        <a:xfrm>
          <a:off x="2734055" y="2244878"/>
          <a:ext cx="7781544" cy="18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Taft, California</a:t>
          </a:r>
          <a:endParaRPr lang="en-US" sz="1800" kern="1200" dirty="0"/>
        </a:p>
      </dsp:txBody>
      <dsp:txXfrm>
        <a:off x="2734055" y="2244878"/>
        <a:ext cx="7781544" cy="183936"/>
      </dsp:txXfrm>
    </dsp:sp>
    <dsp:sp modelId="{34AAE40C-9717-4A6E-8E1A-CA57E7D5A5A7}">
      <dsp:nvSpPr>
        <dsp:cNvPr id="0" name=""/>
        <dsp:cNvSpPr/>
      </dsp:nvSpPr>
      <dsp:spPr>
        <a:xfrm>
          <a:off x="0" y="2244878"/>
          <a:ext cx="2734056" cy="1839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3682065"/>
                <a:satOff val="-10567"/>
                <a:lumOff val="-169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682065"/>
                <a:satOff val="-10567"/>
                <a:lumOff val="-169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682065"/>
                <a:satOff val="-10567"/>
                <a:lumOff val="-169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June 11</a:t>
          </a:r>
          <a:r>
            <a:rPr lang="en-US" sz="1800" kern="1200" baseline="30000"/>
            <a:t>th</a:t>
          </a:r>
          <a:endParaRPr lang="en-US" sz="1800" kern="1200" dirty="0"/>
        </a:p>
      </dsp:txBody>
      <dsp:txXfrm>
        <a:off x="8981" y="2253859"/>
        <a:ext cx="2716094" cy="174955"/>
      </dsp:txXfrm>
    </dsp:sp>
    <dsp:sp modelId="{817FD2B6-71A1-4801-BA6F-3740F72785CD}">
      <dsp:nvSpPr>
        <dsp:cNvPr id="0" name=""/>
        <dsp:cNvSpPr/>
      </dsp:nvSpPr>
      <dsp:spPr>
        <a:xfrm>
          <a:off x="0" y="2428815"/>
          <a:ext cx="10515600" cy="36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39</a:t>
          </a:r>
          <a:endParaRPr lang="en-US" sz="1400" kern="1200" dirty="0"/>
        </a:p>
      </dsp:txBody>
      <dsp:txXfrm>
        <a:off x="0" y="2428815"/>
        <a:ext cx="10515600" cy="367928"/>
      </dsp:txXfrm>
    </dsp:sp>
    <dsp:sp modelId="{F6C59222-2B0F-4D54-B3A9-60DFBF762F27}">
      <dsp:nvSpPr>
        <dsp:cNvPr id="0" name=""/>
        <dsp:cNvSpPr/>
      </dsp:nvSpPr>
      <dsp:spPr>
        <a:xfrm>
          <a:off x="2734055" y="2805941"/>
          <a:ext cx="7781544" cy="18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Heritage Park (Collaboration with S.O.S. Rescue)</a:t>
          </a:r>
          <a:endParaRPr lang="en-US" sz="1800" kern="1200" dirty="0"/>
        </a:p>
      </dsp:txBody>
      <dsp:txXfrm>
        <a:off x="2734055" y="2805941"/>
        <a:ext cx="7781544" cy="183936"/>
      </dsp:txXfrm>
    </dsp:sp>
    <dsp:sp modelId="{615D901C-8161-45A1-AB53-27852FE4F9B9}">
      <dsp:nvSpPr>
        <dsp:cNvPr id="0" name=""/>
        <dsp:cNvSpPr/>
      </dsp:nvSpPr>
      <dsp:spPr>
        <a:xfrm>
          <a:off x="0" y="2805941"/>
          <a:ext cx="2734056" cy="1839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4602581"/>
                <a:satOff val="-13209"/>
                <a:lumOff val="-211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02581"/>
                <a:satOff val="-13209"/>
                <a:lumOff val="-211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02581"/>
                <a:satOff val="-13209"/>
                <a:lumOff val="-211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June 12</a:t>
          </a:r>
          <a:r>
            <a:rPr lang="en-US" sz="1800" kern="1200" baseline="30000"/>
            <a:t>th</a:t>
          </a:r>
          <a:endParaRPr lang="en-US" sz="1800" kern="1200" dirty="0"/>
        </a:p>
      </dsp:txBody>
      <dsp:txXfrm>
        <a:off x="8981" y="2814922"/>
        <a:ext cx="2716094" cy="174955"/>
      </dsp:txXfrm>
    </dsp:sp>
    <dsp:sp modelId="{67FC04E9-739A-4F10-A67E-2D41FF73EAC4}">
      <dsp:nvSpPr>
        <dsp:cNvPr id="0" name=""/>
        <dsp:cNvSpPr/>
      </dsp:nvSpPr>
      <dsp:spPr>
        <a:xfrm>
          <a:off x="0" y="2989878"/>
          <a:ext cx="10515600" cy="36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92</a:t>
          </a:r>
          <a:endParaRPr lang="en-US" sz="1400" kern="1200" dirty="0"/>
        </a:p>
      </dsp:txBody>
      <dsp:txXfrm>
        <a:off x="0" y="2989878"/>
        <a:ext cx="10515600" cy="367928"/>
      </dsp:txXfrm>
    </dsp:sp>
    <dsp:sp modelId="{B6242A30-9C00-4914-BDD8-035911076405}">
      <dsp:nvSpPr>
        <dsp:cNvPr id="0" name=""/>
        <dsp:cNvSpPr/>
      </dsp:nvSpPr>
      <dsp:spPr>
        <a:xfrm>
          <a:off x="2734055" y="3367003"/>
          <a:ext cx="7781544" cy="18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b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Tehachapi, California</a:t>
          </a:r>
          <a:endParaRPr lang="en-US" sz="1800" kern="1200" dirty="0"/>
        </a:p>
      </dsp:txBody>
      <dsp:txXfrm>
        <a:off x="2734055" y="3367003"/>
        <a:ext cx="7781544" cy="183936"/>
      </dsp:txXfrm>
    </dsp:sp>
    <dsp:sp modelId="{DD3AFF06-A8D9-48EC-95E3-A89732F00947}">
      <dsp:nvSpPr>
        <dsp:cNvPr id="0" name=""/>
        <dsp:cNvSpPr/>
      </dsp:nvSpPr>
      <dsp:spPr>
        <a:xfrm>
          <a:off x="0" y="3367003"/>
          <a:ext cx="2734056" cy="1839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5523098"/>
                <a:satOff val="-15851"/>
                <a:lumOff val="-253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523098"/>
                <a:satOff val="-15851"/>
                <a:lumOff val="-253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523098"/>
                <a:satOff val="-15851"/>
                <a:lumOff val="-253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June 18</a:t>
          </a:r>
          <a:r>
            <a:rPr lang="en-US" sz="1800" kern="1200" baseline="30000"/>
            <a:t>th</a:t>
          </a:r>
          <a:endParaRPr lang="en-US" sz="1800" kern="1200" dirty="0"/>
        </a:p>
      </dsp:txBody>
      <dsp:txXfrm>
        <a:off x="8981" y="3375984"/>
        <a:ext cx="2716094" cy="174955"/>
      </dsp:txXfrm>
    </dsp:sp>
    <dsp:sp modelId="{395D0A67-7F5D-474B-8AC9-B932B660CFF6}">
      <dsp:nvSpPr>
        <dsp:cNvPr id="0" name=""/>
        <dsp:cNvSpPr/>
      </dsp:nvSpPr>
      <dsp:spPr>
        <a:xfrm>
          <a:off x="0" y="3550940"/>
          <a:ext cx="10515600" cy="36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40</a:t>
          </a:r>
          <a:endParaRPr lang="en-US" sz="1400" kern="1200" dirty="0"/>
        </a:p>
      </dsp:txBody>
      <dsp:txXfrm>
        <a:off x="0" y="3550940"/>
        <a:ext cx="10515600" cy="367928"/>
      </dsp:txXfrm>
    </dsp:sp>
    <dsp:sp modelId="{C4234B9C-8300-4FAE-AD17-5257E7B944C9}">
      <dsp:nvSpPr>
        <dsp:cNvPr id="0" name=""/>
        <dsp:cNvSpPr/>
      </dsp:nvSpPr>
      <dsp:spPr>
        <a:xfrm>
          <a:off x="2734055" y="3928066"/>
          <a:ext cx="7781544" cy="183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734055" y="3928066"/>
        <a:ext cx="7781544" cy="183936"/>
      </dsp:txXfrm>
    </dsp:sp>
    <dsp:sp modelId="{E32EC8A0-B6DC-4B3E-9F8F-E9626A46F35B}">
      <dsp:nvSpPr>
        <dsp:cNvPr id="0" name=""/>
        <dsp:cNvSpPr/>
      </dsp:nvSpPr>
      <dsp:spPr>
        <a:xfrm>
          <a:off x="0" y="3928066"/>
          <a:ext cx="2734056" cy="183936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Total Surgeries</a:t>
          </a:r>
          <a:endParaRPr lang="en-US" sz="1400" b="1" kern="1200" dirty="0"/>
        </a:p>
      </dsp:txBody>
      <dsp:txXfrm>
        <a:off x="8981" y="3937047"/>
        <a:ext cx="2716094" cy="174955"/>
      </dsp:txXfrm>
    </dsp:sp>
    <dsp:sp modelId="{EACAB236-33A2-471B-9BCC-6227517CC1E4}">
      <dsp:nvSpPr>
        <dsp:cNvPr id="0" name=""/>
        <dsp:cNvSpPr/>
      </dsp:nvSpPr>
      <dsp:spPr>
        <a:xfrm>
          <a:off x="0" y="4112003"/>
          <a:ext cx="10515600" cy="367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424</a:t>
          </a:r>
          <a:endParaRPr lang="en-US" sz="1400" kern="1200" dirty="0"/>
        </a:p>
      </dsp:txBody>
      <dsp:txXfrm>
        <a:off x="0" y="4112003"/>
        <a:ext cx="10515600" cy="367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AEC52-C332-4260-A9AA-1B9742453C7A}">
      <dsp:nvSpPr>
        <dsp:cNvPr id="0" name=""/>
        <dsp:cNvSpPr/>
      </dsp:nvSpPr>
      <dsp:spPr>
        <a:xfrm>
          <a:off x="0" y="1808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59D0F-BD35-4164-8EFD-FCA552C73BD9}">
      <dsp:nvSpPr>
        <dsp:cNvPr id="0" name=""/>
        <dsp:cNvSpPr/>
      </dsp:nvSpPr>
      <dsp:spPr>
        <a:xfrm>
          <a:off x="233059" y="175158"/>
          <a:ext cx="423745" cy="4237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48227-FEA5-4440-AEF8-2FD368E207DB}">
      <dsp:nvSpPr>
        <dsp:cNvPr id="0" name=""/>
        <dsp:cNvSpPr/>
      </dsp:nvSpPr>
      <dsp:spPr>
        <a:xfrm>
          <a:off x="889864" y="1808"/>
          <a:ext cx="2810369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Rabies</a:t>
          </a:r>
        </a:p>
      </dsp:txBody>
      <dsp:txXfrm>
        <a:off x="889864" y="1808"/>
        <a:ext cx="2810369" cy="770445"/>
      </dsp:txXfrm>
    </dsp:sp>
    <dsp:sp modelId="{8C47EF2F-14D4-43F6-ACCA-F0287A5C5E84}">
      <dsp:nvSpPr>
        <dsp:cNvPr id="0" name=""/>
        <dsp:cNvSpPr/>
      </dsp:nvSpPr>
      <dsp:spPr>
        <a:xfrm>
          <a:off x="3700233" y="1808"/>
          <a:ext cx="2545031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450</a:t>
          </a:r>
        </a:p>
      </dsp:txBody>
      <dsp:txXfrm>
        <a:off x="3700233" y="1808"/>
        <a:ext cx="2545031" cy="770445"/>
      </dsp:txXfrm>
    </dsp:sp>
    <dsp:sp modelId="{EEB956B5-78A3-4F0E-8274-2E5378F342AF}">
      <dsp:nvSpPr>
        <dsp:cNvPr id="0" name=""/>
        <dsp:cNvSpPr/>
      </dsp:nvSpPr>
      <dsp:spPr>
        <a:xfrm>
          <a:off x="0" y="964865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4DABA-0934-4B5B-897F-6B5B63E0D867}">
      <dsp:nvSpPr>
        <dsp:cNvPr id="0" name=""/>
        <dsp:cNvSpPr/>
      </dsp:nvSpPr>
      <dsp:spPr>
        <a:xfrm>
          <a:off x="233059" y="1138215"/>
          <a:ext cx="423745" cy="4237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29E88-A463-4C25-8EB9-1F8CBCF0A2D2}">
      <dsp:nvSpPr>
        <dsp:cNvPr id="0" name=""/>
        <dsp:cNvSpPr/>
      </dsp:nvSpPr>
      <dsp:spPr>
        <a:xfrm>
          <a:off x="889864" y="964865"/>
          <a:ext cx="2810369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DHPP*</a:t>
          </a:r>
        </a:p>
      </dsp:txBody>
      <dsp:txXfrm>
        <a:off x="889864" y="964865"/>
        <a:ext cx="2810369" cy="770445"/>
      </dsp:txXfrm>
    </dsp:sp>
    <dsp:sp modelId="{C647A369-64E6-422E-887D-16A8993E5AB3}">
      <dsp:nvSpPr>
        <dsp:cNvPr id="0" name=""/>
        <dsp:cNvSpPr/>
      </dsp:nvSpPr>
      <dsp:spPr>
        <a:xfrm>
          <a:off x="3700233" y="964865"/>
          <a:ext cx="2545031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376</a:t>
          </a:r>
        </a:p>
      </dsp:txBody>
      <dsp:txXfrm>
        <a:off x="3700233" y="964865"/>
        <a:ext cx="2545031" cy="770445"/>
      </dsp:txXfrm>
    </dsp:sp>
    <dsp:sp modelId="{0F03CF77-3750-4767-8F58-76913616D4FD}">
      <dsp:nvSpPr>
        <dsp:cNvPr id="0" name=""/>
        <dsp:cNvSpPr/>
      </dsp:nvSpPr>
      <dsp:spPr>
        <a:xfrm>
          <a:off x="0" y="1927922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30EDD-9E6B-4C2D-B293-808EFF191DEA}">
      <dsp:nvSpPr>
        <dsp:cNvPr id="0" name=""/>
        <dsp:cNvSpPr/>
      </dsp:nvSpPr>
      <dsp:spPr>
        <a:xfrm>
          <a:off x="233059" y="2101272"/>
          <a:ext cx="423745" cy="4237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E34D0-F364-42B4-9C82-B6C9297DE0B5}">
      <dsp:nvSpPr>
        <dsp:cNvPr id="0" name=""/>
        <dsp:cNvSpPr/>
      </dsp:nvSpPr>
      <dsp:spPr>
        <a:xfrm>
          <a:off x="889864" y="1927922"/>
          <a:ext cx="2810369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/>
            <a:t>FVRCP*</a:t>
          </a:r>
        </a:p>
      </dsp:txBody>
      <dsp:txXfrm>
        <a:off x="889864" y="1927922"/>
        <a:ext cx="2810369" cy="770445"/>
      </dsp:txXfrm>
    </dsp:sp>
    <dsp:sp modelId="{FEE70782-1050-48CB-89B8-DB0071311CE8}">
      <dsp:nvSpPr>
        <dsp:cNvPr id="0" name=""/>
        <dsp:cNvSpPr/>
      </dsp:nvSpPr>
      <dsp:spPr>
        <a:xfrm>
          <a:off x="3700233" y="1927922"/>
          <a:ext cx="2545031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210</a:t>
          </a:r>
        </a:p>
      </dsp:txBody>
      <dsp:txXfrm>
        <a:off x="3700233" y="1927922"/>
        <a:ext cx="2545031" cy="770445"/>
      </dsp:txXfrm>
    </dsp:sp>
    <dsp:sp modelId="{B03816CC-EE53-40D1-92E0-F37580C0CEF0}">
      <dsp:nvSpPr>
        <dsp:cNvPr id="0" name=""/>
        <dsp:cNvSpPr/>
      </dsp:nvSpPr>
      <dsp:spPr>
        <a:xfrm>
          <a:off x="0" y="2890979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D51A4-384F-4468-8BA6-5BD5C5445263}">
      <dsp:nvSpPr>
        <dsp:cNvPr id="0" name=""/>
        <dsp:cNvSpPr/>
      </dsp:nvSpPr>
      <dsp:spPr>
        <a:xfrm>
          <a:off x="233059" y="3064329"/>
          <a:ext cx="423745" cy="4237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AA970-585C-4006-A2B7-E473F36B60CC}">
      <dsp:nvSpPr>
        <dsp:cNvPr id="0" name=""/>
        <dsp:cNvSpPr/>
      </dsp:nvSpPr>
      <dsp:spPr>
        <a:xfrm>
          <a:off x="889864" y="2890979"/>
          <a:ext cx="2810369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Microchips</a:t>
          </a:r>
        </a:p>
      </dsp:txBody>
      <dsp:txXfrm>
        <a:off x="889864" y="2890979"/>
        <a:ext cx="2810369" cy="770445"/>
      </dsp:txXfrm>
    </dsp:sp>
    <dsp:sp modelId="{308D1304-C0E1-4D05-9748-F5E6A5615126}">
      <dsp:nvSpPr>
        <dsp:cNvPr id="0" name=""/>
        <dsp:cNvSpPr/>
      </dsp:nvSpPr>
      <dsp:spPr>
        <a:xfrm>
          <a:off x="3700233" y="2890979"/>
          <a:ext cx="2545031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75</a:t>
          </a:r>
        </a:p>
      </dsp:txBody>
      <dsp:txXfrm>
        <a:off x="3700233" y="2890979"/>
        <a:ext cx="2545031" cy="770445"/>
      </dsp:txXfrm>
    </dsp:sp>
    <dsp:sp modelId="{9A4D095F-7D91-4840-9BF5-99B365B65CB2}">
      <dsp:nvSpPr>
        <dsp:cNvPr id="0" name=""/>
        <dsp:cNvSpPr/>
      </dsp:nvSpPr>
      <dsp:spPr>
        <a:xfrm>
          <a:off x="0" y="3854036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89BAC-8EF1-4D7E-9DB6-3CF2780D6EF8}">
      <dsp:nvSpPr>
        <dsp:cNvPr id="0" name=""/>
        <dsp:cNvSpPr/>
      </dsp:nvSpPr>
      <dsp:spPr>
        <a:xfrm>
          <a:off x="233059" y="4027386"/>
          <a:ext cx="423745" cy="4237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29126-FD30-4D09-B5B8-1CE5249367E7}">
      <dsp:nvSpPr>
        <dsp:cNvPr id="0" name=""/>
        <dsp:cNvSpPr/>
      </dsp:nvSpPr>
      <dsp:spPr>
        <a:xfrm>
          <a:off x="889864" y="3854036"/>
          <a:ext cx="2810369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Bordetella</a:t>
          </a:r>
        </a:p>
      </dsp:txBody>
      <dsp:txXfrm>
        <a:off x="889864" y="3854036"/>
        <a:ext cx="2810369" cy="770445"/>
      </dsp:txXfrm>
    </dsp:sp>
    <dsp:sp modelId="{7D9D3CDB-8376-4397-A67D-722307119146}">
      <dsp:nvSpPr>
        <dsp:cNvPr id="0" name=""/>
        <dsp:cNvSpPr/>
      </dsp:nvSpPr>
      <dsp:spPr>
        <a:xfrm>
          <a:off x="3700233" y="3854036"/>
          <a:ext cx="2545031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66</a:t>
          </a:r>
        </a:p>
      </dsp:txBody>
      <dsp:txXfrm>
        <a:off x="3700233" y="3854036"/>
        <a:ext cx="2545031" cy="770445"/>
      </dsp:txXfrm>
    </dsp:sp>
    <dsp:sp modelId="{AB70032E-73E8-44FB-8E83-870589E5F4A9}">
      <dsp:nvSpPr>
        <dsp:cNvPr id="0" name=""/>
        <dsp:cNvSpPr/>
      </dsp:nvSpPr>
      <dsp:spPr>
        <a:xfrm>
          <a:off x="0" y="4817093"/>
          <a:ext cx="6245265" cy="7704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62935-C9FA-4729-A450-F11A4319BA56}">
      <dsp:nvSpPr>
        <dsp:cNvPr id="0" name=""/>
        <dsp:cNvSpPr/>
      </dsp:nvSpPr>
      <dsp:spPr>
        <a:xfrm>
          <a:off x="233059" y="4990443"/>
          <a:ext cx="423745" cy="4237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88D2D-ACA6-4ED7-9A9D-F1DE3EA543A3}">
      <dsp:nvSpPr>
        <dsp:cNvPr id="0" name=""/>
        <dsp:cNvSpPr/>
      </dsp:nvSpPr>
      <dsp:spPr>
        <a:xfrm>
          <a:off x="889864" y="4817093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>
              <a:latin typeface="Aptos"/>
            </a:rPr>
            <a:t>*DHPP and FVRCP vaccinations provided at no-cost by Petco Love.</a:t>
          </a:r>
          <a:endParaRPr lang="en-US" sz="1900" kern="1200" dirty="0"/>
        </a:p>
      </dsp:txBody>
      <dsp:txXfrm>
        <a:off x="889864" y="4817093"/>
        <a:ext cx="5355400" cy="770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3AEC52-C332-4260-A9AA-1B9742453C7A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59D0F-BD35-4164-8EFD-FCA552C73BD9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48227-FEA5-4440-AEF8-2FD368E207DB}">
      <dsp:nvSpPr>
        <dsp:cNvPr id="0" name=""/>
        <dsp:cNvSpPr/>
      </dsp:nvSpPr>
      <dsp:spPr>
        <a:xfrm>
          <a:off x="1357965" y="2319"/>
          <a:ext cx="281036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Active Volunteers</a:t>
          </a:r>
        </a:p>
      </dsp:txBody>
      <dsp:txXfrm>
        <a:off x="1357965" y="2319"/>
        <a:ext cx="2810369" cy="1175727"/>
      </dsp:txXfrm>
    </dsp:sp>
    <dsp:sp modelId="{8C47EF2F-14D4-43F6-ACCA-F0287A5C5E84}">
      <dsp:nvSpPr>
        <dsp:cNvPr id="0" name=""/>
        <dsp:cNvSpPr/>
      </dsp:nvSpPr>
      <dsp:spPr>
        <a:xfrm>
          <a:off x="4168334" y="2319"/>
          <a:ext cx="2076930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123</a:t>
          </a:r>
        </a:p>
      </dsp:txBody>
      <dsp:txXfrm>
        <a:off x="4168334" y="2319"/>
        <a:ext cx="2076930" cy="1175727"/>
      </dsp:txXfrm>
    </dsp:sp>
    <dsp:sp modelId="{EEB956B5-78A3-4F0E-8274-2E5378F342AF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4DABA-0934-4B5B-897F-6B5B63E0D867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29E88-A463-4C25-8EB9-1F8CBCF0A2D2}">
      <dsp:nvSpPr>
        <dsp:cNvPr id="0" name=""/>
        <dsp:cNvSpPr/>
      </dsp:nvSpPr>
      <dsp:spPr>
        <a:xfrm>
          <a:off x="1357965" y="1471979"/>
          <a:ext cx="281036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New</a:t>
          </a:r>
          <a:r>
            <a:rPr lang="en-US" sz="2200" b="1" i="1" kern="1200" dirty="0"/>
            <a:t> </a:t>
          </a:r>
          <a:r>
            <a:rPr lang="en-US" sz="2200" b="0" i="0" kern="1200" dirty="0"/>
            <a:t>Volunteers</a:t>
          </a:r>
        </a:p>
      </dsp:txBody>
      <dsp:txXfrm>
        <a:off x="1357965" y="1471979"/>
        <a:ext cx="2810369" cy="1175727"/>
      </dsp:txXfrm>
    </dsp:sp>
    <dsp:sp modelId="{C647A369-64E6-422E-887D-16A8993E5AB3}">
      <dsp:nvSpPr>
        <dsp:cNvPr id="0" name=""/>
        <dsp:cNvSpPr/>
      </dsp:nvSpPr>
      <dsp:spPr>
        <a:xfrm>
          <a:off x="4168334" y="1471979"/>
          <a:ext cx="2076930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48</a:t>
          </a:r>
        </a:p>
      </dsp:txBody>
      <dsp:txXfrm>
        <a:off x="4168334" y="1471979"/>
        <a:ext cx="2076930" cy="1175727"/>
      </dsp:txXfrm>
    </dsp:sp>
    <dsp:sp modelId="{0F03CF77-3750-4767-8F58-76913616D4FD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30EDD-9E6B-4C2D-B293-808EFF191DEA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E34D0-F364-42B4-9C82-B6C9297DE0B5}">
      <dsp:nvSpPr>
        <dsp:cNvPr id="0" name=""/>
        <dsp:cNvSpPr/>
      </dsp:nvSpPr>
      <dsp:spPr>
        <a:xfrm>
          <a:off x="1357965" y="2941639"/>
          <a:ext cx="281036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Volunteer hours donated in June</a:t>
          </a:r>
        </a:p>
      </dsp:txBody>
      <dsp:txXfrm>
        <a:off x="1357965" y="2941639"/>
        <a:ext cx="2810369" cy="1175727"/>
      </dsp:txXfrm>
    </dsp:sp>
    <dsp:sp modelId="{FEE70782-1050-48CB-89B8-DB0071311CE8}">
      <dsp:nvSpPr>
        <dsp:cNvPr id="0" name=""/>
        <dsp:cNvSpPr/>
      </dsp:nvSpPr>
      <dsp:spPr>
        <a:xfrm>
          <a:off x="4168334" y="2941639"/>
          <a:ext cx="2076930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1,130</a:t>
          </a:r>
        </a:p>
      </dsp:txBody>
      <dsp:txXfrm>
        <a:off x="4168334" y="2941639"/>
        <a:ext cx="2076930" cy="1175727"/>
      </dsp:txXfrm>
    </dsp:sp>
    <dsp:sp modelId="{B03816CC-EE53-40D1-92E0-F37580C0CEF0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D51A4-384F-4468-8BA6-5BD5C5445263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AA970-585C-4006-A2B7-E473F36B60CC}">
      <dsp:nvSpPr>
        <dsp:cNvPr id="0" name=""/>
        <dsp:cNvSpPr/>
      </dsp:nvSpPr>
      <dsp:spPr>
        <a:xfrm>
          <a:off x="1357965" y="4411299"/>
          <a:ext cx="281036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Volunteer hours donated in 2025</a:t>
          </a:r>
        </a:p>
      </dsp:txBody>
      <dsp:txXfrm>
        <a:off x="1357965" y="4411299"/>
        <a:ext cx="2810369" cy="1175727"/>
      </dsp:txXfrm>
    </dsp:sp>
    <dsp:sp modelId="{308D1304-C0E1-4D05-9748-F5E6A5615126}">
      <dsp:nvSpPr>
        <dsp:cNvPr id="0" name=""/>
        <dsp:cNvSpPr/>
      </dsp:nvSpPr>
      <dsp:spPr>
        <a:xfrm>
          <a:off x="4168334" y="4411299"/>
          <a:ext cx="2076930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5,531</a:t>
          </a:r>
        </a:p>
      </dsp:txBody>
      <dsp:txXfrm>
        <a:off x="4168334" y="4411299"/>
        <a:ext cx="2076930" cy="11757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D69E2-9376-4AA2-A4BA-3D2BBED849B2}">
      <dsp:nvSpPr>
        <dsp:cNvPr id="0" name=""/>
        <dsp:cNvSpPr/>
      </dsp:nvSpPr>
      <dsp:spPr>
        <a:xfrm>
          <a:off x="0" y="44281"/>
          <a:ext cx="3548771" cy="17613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 dirty="0"/>
            <a:t>12</a:t>
          </a:r>
          <a:r>
            <a:rPr lang="en-US" sz="2500" b="0" i="0" kern="1200" baseline="0" dirty="0"/>
            <a:t> dogs were returned to their owners in the field in June 2025.</a:t>
          </a:r>
          <a:endParaRPr lang="en-US" sz="2500" kern="1200" dirty="0"/>
        </a:p>
      </dsp:txBody>
      <dsp:txXfrm>
        <a:off x="85984" y="130265"/>
        <a:ext cx="3376803" cy="1589430"/>
      </dsp:txXfrm>
    </dsp:sp>
    <dsp:sp modelId="{0C05FEB8-C2E4-4D39-8B72-20DBADC392CD}">
      <dsp:nvSpPr>
        <dsp:cNvPr id="0" name=""/>
        <dsp:cNvSpPr/>
      </dsp:nvSpPr>
      <dsp:spPr>
        <a:xfrm>
          <a:off x="0" y="1877679"/>
          <a:ext cx="3548771" cy="17613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 dirty="0"/>
            <a:t>91</a:t>
          </a:r>
          <a:r>
            <a:rPr lang="en-US" sz="2500" b="0" i="0" kern="1200" baseline="0" dirty="0"/>
            <a:t> dogs were secured on property by Animal Control Officers in June 2025.</a:t>
          </a:r>
          <a:endParaRPr lang="en-US" sz="2500" kern="1200" dirty="0"/>
        </a:p>
      </dsp:txBody>
      <dsp:txXfrm>
        <a:off x="85984" y="1963663"/>
        <a:ext cx="3376803" cy="15894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35944-5C21-49E4-9C7B-F38F4596B274}">
      <dsp:nvSpPr>
        <dsp:cNvPr id="0" name=""/>
        <dsp:cNvSpPr/>
      </dsp:nvSpPr>
      <dsp:spPr>
        <a:xfrm>
          <a:off x="0" y="27684"/>
          <a:ext cx="4076703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 dirty="0"/>
            <a:t>5 Inspections Passed</a:t>
          </a:r>
          <a:endParaRPr lang="en-US" sz="2700" kern="1200" dirty="0"/>
        </a:p>
      </dsp:txBody>
      <dsp:txXfrm>
        <a:off x="32384" y="60068"/>
        <a:ext cx="4011935" cy="598621"/>
      </dsp:txXfrm>
    </dsp:sp>
    <dsp:sp modelId="{A1A41327-C7CA-4976-BB9F-4A3A93E7DD54}">
      <dsp:nvSpPr>
        <dsp:cNvPr id="0" name=""/>
        <dsp:cNvSpPr/>
      </dsp:nvSpPr>
      <dsp:spPr>
        <a:xfrm>
          <a:off x="0" y="768834"/>
          <a:ext cx="4076703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 dirty="0"/>
            <a:t>0 Inspections Failed</a:t>
          </a:r>
          <a:endParaRPr lang="en-US" sz="2700" kern="1200" dirty="0"/>
        </a:p>
      </dsp:txBody>
      <dsp:txXfrm>
        <a:off x="32384" y="801218"/>
        <a:ext cx="4011935" cy="598621"/>
      </dsp:txXfrm>
    </dsp:sp>
    <dsp:sp modelId="{9F2F186C-2327-4959-884D-C38BB67B8069}">
      <dsp:nvSpPr>
        <dsp:cNvPr id="0" name=""/>
        <dsp:cNvSpPr/>
      </dsp:nvSpPr>
      <dsp:spPr>
        <a:xfrm>
          <a:off x="0" y="1509984"/>
          <a:ext cx="4076703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 dirty="0"/>
            <a:t>0 Citations Issued</a:t>
          </a:r>
          <a:endParaRPr lang="en-US" sz="2700" kern="1200" dirty="0"/>
        </a:p>
      </dsp:txBody>
      <dsp:txXfrm>
        <a:off x="32384" y="1542368"/>
        <a:ext cx="4011935" cy="598621"/>
      </dsp:txXfrm>
    </dsp:sp>
    <dsp:sp modelId="{B6CB7C74-ECDC-4F61-8C51-D5CCF848A32B}">
      <dsp:nvSpPr>
        <dsp:cNvPr id="0" name=""/>
        <dsp:cNvSpPr/>
      </dsp:nvSpPr>
      <dsp:spPr>
        <a:xfrm>
          <a:off x="0" y="2251134"/>
          <a:ext cx="4076703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 dirty="0"/>
            <a:t>0 Permits Issued</a:t>
          </a:r>
          <a:endParaRPr lang="en-US" sz="2700" kern="1200" dirty="0"/>
        </a:p>
      </dsp:txBody>
      <dsp:txXfrm>
        <a:off x="32384" y="2283518"/>
        <a:ext cx="4011935" cy="598621"/>
      </dsp:txXfrm>
    </dsp:sp>
    <dsp:sp modelId="{78E9B542-F376-468A-ABC1-C76E7EC28963}">
      <dsp:nvSpPr>
        <dsp:cNvPr id="0" name=""/>
        <dsp:cNvSpPr/>
      </dsp:nvSpPr>
      <dsp:spPr>
        <a:xfrm>
          <a:off x="0" y="2992284"/>
          <a:ext cx="4076703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baseline="0" dirty="0"/>
            <a:t>52 Active CAF Permits</a:t>
          </a:r>
          <a:endParaRPr lang="en-US" sz="2700" kern="1200" dirty="0"/>
        </a:p>
      </dsp:txBody>
      <dsp:txXfrm>
        <a:off x="32384" y="3024668"/>
        <a:ext cx="4011935" cy="5986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D13E4-004F-4C02-850B-6C652AC4477B}">
      <dsp:nvSpPr>
        <dsp:cNvPr id="0" name=""/>
        <dsp:cNvSpPr/>
      </dsp:nvSpPr>
      <dsp:spPr>
        <a:xfrm>
          <a:off x="0" y="17130"/>
          <a:ext cx="6900512" cy="8353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 dirty="0"/>
            <a:t>Adoptions: 2,359</a:t>
          </a:r>
          <a:endParaRPr lang="en-US" sz="3400" kern="1200" dirty="0"/>
        </a:p>
      </dsp:txBody>
      <dsp:txXfrm>
        <a:off x="40780" y="57910"/>
        <a:ext cx="6818952" cy="753820"/>
      </dsp:txXfrm>
    </dsp:sp>
    <dsp:sp modelId="{C5800473-7822-464F-9ACA-970FF677D872}">
      <dsp:nvSpPr>
        <dsp:cNvPr id="0" name=""/>
        <dsp:cNvSpPr/>
      </dsp:nvSpPr>
      <dsp:spPr>
        <a:xfrm>
          <a:off x="0" y="950430"/>
          <a:ext cx="6900512" cy="835380"/>
        </a:xfrm>
        <a:prstGeom prst="roundRect">
          <a:avLst/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 dirty="0"/>
            <a:t>Rescued: 1,992</a:t>
          </a:r>
          <a:endParaRPr lang="en-US" sz="3400" kern="1200" dirty="0"/>
        </a:p>
      </dsp:txBody>
      <dsp:txXfrm>
        <a:off x="40780" y="991210"/>
        <a:ext cx="6818952" cy="753820"/>
      </dsp:txXfrm>
    </dsp:sp>
    <dsp:sp modelId="{89B0036A-B9F0-4E2D-89BD-CE53C3A541DA}">
      <dsp:nvSpPr>
        <dsp:cNvPr id="0" name=""/>
        <dsp:cNvSpPr/>
      </dsp:nvSpPr>
      <dsp:spPr>
        <a:xfrm>
          <a:off x="0" y="1883730"/>
          <a:ext cx="6900512" cy="835380"/>
        </a:xfrm>
        <a:prstGeom prst="roundRect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Returned To Owner: 388</a:t>
          </a:r>
          <a:endParaRPr lang="en-US" sz="3400" kern="1200"/>
        </a:p>
      </dsp:txBody>
      <dsp:txXfrm>
        <a:off x="40780" y="1924510"/>
        <a:ext cx="6818952" cy="753820"/>
      </dsp:txXfrm>
    </dsp:sp>
    <dsp:sp modelId="{CA39BA63-6656-4DA2-84B6-3D335CE11AEA}">
      <dsp:nvSpPr>
        <dsp:cNvPr id="0" name=""/>
        <dsp:cNvSpPr/>
      </dsp:nvSpPr>
      <dsp:spPr>
        <a:xfrm>
          <a:off x="0" y="2817030"/>
          <a:ext cx="6900512" cy="835380"/>
        </a:xfrm>
        <a:prstGeom prst="roundRect">
          <a:avLst/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Spay/Neuter Surgeries: 4,808</a:t>
          </a:r>
          <a:endParaRPr lang="en-US" sz="3400" kern="1200"/>
        </a:p>
      </dsp:txBody>
      <dsp:txXfrm>
        <a:off x="40780" y="2857810"/>
        <a:ext cx="6818952" cy="753820"/>
      </dsp:txXfrm>
    </dsp:sp>
    <dsp:sp modelId="{66053789-3035-492D-9814-A8ABD0B1FF1A}">
      <dsp:nvSpPr>
        <dsp:cNvPr id="0" name=""/>
        <dsp:cNvSpPr/>
      </dsp:nvSpPr>
      <dsp:spPr>
        <a:xfrm>
          <a:off x="0" y="3750330"/>
          <a:ext cx="6900512" cy="835380"/>
        </a:xfrm>
        <a:prstGeom prst="roundRect">
          <a:avLst/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Total Lives Saved: 5,740 </a:t>
          </a:r>
        </a:p>
      </dsp:txBody>
      <dsp:txXfrm>
        <a:off x="40780" y="3791110"/>
        <a:ext cx="6818952" cy="753820"/>
      </dsp:txXfrm>
    </dsp:sp>
    <dsp:sp modelId="{A89A6108-838D-4548-9111-A67EA1B2FB24}">
      <dsp:nvSpPr>
        <dsp:cNvPr id="0" name=""/>
        <dsp:cNvSpPr/>
      </dsp:nvSpPr>
      <dsp:spPr>
        <a:xfrm>
          <a:off x="0" y="4683630"/>
          <a:ext cx="6900512" cy="83538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baseline="0"/>
            <a:t>Save Rate: 78.24%</a:t>
          </a:r>
          <a:endParaRPr lang="en-US" sz="3400" b="0" i="0" kern="1200"/>
        </a:p>
      </dsp:txBody>
      <dsp:txXfrm>
        <a:off x="40780" y="4724410"/>
        <a:ext cx="6818952" cy="753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00529-7E95-4177-A3E5-8E5FB6C8AADC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4CB08-587F-4BD0-AFD7-E25F763F2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5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4CB08-587F-4BD0-AFD7-E25F763F2E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8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000B7-2899-8E35-301A-4A347D39363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51811-F8C4-B30C-7934-2DA6E98708D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EE95E-94CD-AA6C-FA81-E1386DD8539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0622EA-6AE6-4FE6-97EA-BA36CF979A7E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8D688-E0B8-35E2-8821-B54258D3CF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A99EC-2111-E1B3-57E1-072AAE4586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A464F9-A4A2-4795-A585-1E61EBE8C5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378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C7A1-3730-F32F-E22B-3ECDB93807E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BBEE6-E5FE-0027-F371-6B820F876DF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B835-A4BC-17E3-56F7-6BF0939B1E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0CD5B4-9F69-4016-B150-319886BD58F6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80143-D152-8FC6-3221-C58CF482E5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06A48-9967-4AA0-9FB5-09276FC6FF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594525-D84E-4E7B-8B8C-255C23810F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6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092685-A604-E254-FC06-55CA728A243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5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87F47-045A-ED5F-90D1-421FC79EA52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FACA-C338-4765-F783-C79F07C740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B49446-4C3B-4AE2-A7FB-614BC387F82F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3F14-2818-C8E5-CDF5-449A8FBF06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9582C-25C0-F20F-794B-309D4B1AAF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C80CE9-95D5-4476-95EA-C990ACD7619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4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C540E-FB24-2A2B-4D3A-40AF7CE0947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CB3C3-C926-2070-0E69-11A04D27918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CC6D0-C2A9-FAC7-6B17-CF563CE55B6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9D7B7F-58F0-4BBE-B747-82C6F71DCCEE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94743-DC03-535E-44D1-186307B319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3B344-5F40-A231-B7C0-C0CE0ECEB2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8E44AA-3F5A-4849-8359-0F12FBCE4F0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42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BFF3E-6147-909A-F074-4C67686EF2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9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85D1D-8E4B-D0A6-00B7-44E4F32AF1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0BB93-59AE-BDE3-9FEB-D1FAD205BA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5D2AB8-5191-4541-893D-FC7B653D8A07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80F6-C502-C13E-6134-B7292833B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2CCA-B9E8-01B2-D21C-21FD513738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66B2F2-D85C-4980-A693-10AAD948922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3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6004-9562-5BE4-EA25-0BCC7EDADF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8FC1F-16F7-E501-A3B7-0C9A41F23D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5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27A56-13CD-763B-75CD-4E097305F69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1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3E1D2-4A5D-2BB6-D08B-755150DDD4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7F0E4D-28C2-44B3-BA9A-F86E8F927FF9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5EC61-BE9F-22D7-11C5-1C434A8503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28137-6755-ED76-5AE1-7EA2C9C46B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F0C0F3-B6B9-4718-A33F-EBAAB6E6184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8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4A77-D713-41E6-5320-CA860EC084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31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6743D-DA65-0C2C-AA01-6201CACF28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6" y="1681160"/>
            <a:ext cx="5157783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8BB569-C144-2702-EF26-313BD23C5A3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6" y="2505075"/>
            <a:ext cx="5157783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721EE7-8298-4CF1-41F3-420CAC1B6F7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A4A02-928A-3C19-BAC7-4AFAC04786B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5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2A08AC-4538-251A-FFAE-8212CF20988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1CF468-0EF1-4CF8-8984-449B68BD65B7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7EB47-EDEE-8861-75A2-49E87EC0C5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67F42-1776-011D-F04B-3206595680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9A599F-D984-4037-965A-8C28A1B970D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5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55BBA-15A0-2DBC-C228-4FC9D5960D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52E3BE-DAC1-3916-9DFD-201E5309AE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28A723-6E68-46F7-9A39-EE821EC7B497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AC6C1-2D67-BC41-B948-53D02296AB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6F10A-4E27-89C0-29AC-4C09D00FA5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4DFE67-2FFA-4916-96EA-56D63F40033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0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9256EA-BB19-BD16-9B75-435F5407BA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428021-0023-43D2-8EB0-942D84394B6C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26D43-D794-9C8A-35DD-F4ABF2B7C1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E94A5-586B-D27F-06F2-52EF90D58E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F44C5A-0B84-47FD-A8DA-63EA869834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0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0460-C8FD-1A88-3F20-15DCA3A230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BEE67-282B-BD54-BDBA-E78C79655B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7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D0D18-F34E-8E6B-6D11-6C97EA0377A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E1DEB-55ED-0485-D81A-40C7EA6D08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B2316E-1193-45DD-B600-5893F93B34D8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CD806-6AF7-8335-5647-F44B233073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8F9B4-B5CA-F078-B0DE-6B27FC5E79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1CE0BE-3064-4B68-853B-9AD972323C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E7F56-D385-6DDF-5638-FEA5AB3760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92389-AE82-E118-DEEF-5786618D4BF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7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2D869-BEF8-82F0-CBEC-92D587C440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8342E-35C4-DD36-F464-95516798E8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09F674-67ED-4757-94AD-BDE8D6000C99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F6BFD-D9A0-29FC-4286-BD1266EEE2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2FF5E-3B33-826F-8838-142DBC9295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CB39C5-0934-4BBC-8F90-8FC73B1AB7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EE4CD-F801-413B-06D9-44A1438E4D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31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77671-9CE8-C3E1-8FF7-A93D57C32C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A26CD-8EDF-E667-40E9-D0FA5324448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5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A3AF3090-F928-4D81-A6A1-0EB98561580D}" type="datetime1">
              <a:rPr lang="en-US"/>
              <a:pPr lvl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DC453-CBC8-6A7F-E8CB-261786C0E91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5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DA4AD-A54D-2B38-44F8-3563B6BB9B2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5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37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01A966D5-33DD-4CF7-BFF1-01BAD37BA3CF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377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594" marR="0" lvl="0" indent="-228594" algn="l" defTabSz="914377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783" marR="0" lvl="1" indent="-228594" algn="l" defTabSz="914377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2971" marR="0" lvl="2" indent="-228594" algn="l" defTabSz="914377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160" marR="0" lvl="3" indent="-228594" algn="l" defTabSz="914377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349" marR="0" lvl="4" indent="-228594" algn="l" defTabSz="914377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3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DDF564C3-8591-B413-82D5-ED0B45352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1" y="0"/>
            <a:ext cx="12191996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B973AF74-948B-B82B-8EAD-EE519DC7F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 rot="5399996" flipH="1">
            <a:off x="-1417567" y="1417558"/>
            <a:ext cx="6875821" cy="404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104862"/>
              </a:gs>
            </a:gsLst>
            <a:lin ang="186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FC5EE0DD-130C-6F4E-13B3-D9A4E37E2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 rot="16200004">
            <a:off x="-158461" y="2660470"/>
            <a:ext cx="4355598" cy="4038603"/>
          </a:xfrm>
          <a:prstGeom prst="rect">
            <a:avLst/>
          </a:prstGeom>
          <a:gradFill>
            <a:gsLst>
              <a:gs pos="0">
                <a:srgbClr val="156082">
                  <a:alpha val="50000"/>
                </a:srgbClr>
              </a:gs>
              <a:gs pos="100000">
                <a:srgbClr val="0B3041">
                  <a:alpha val="0"/>
                </a:srgbClr>
              </a:gs>
            </a:gsLst>
            <a:lin ang="11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3638DAB5-70B6-3024-D402-795D013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 rot="16199987" flipH="1">
            <a:off x="-1180846" y="1638056"/>
            <a:ext cx="6857570" cy="3581403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100000">
                <a:srgbClr val="156082">
                  <a:alpha val="0"/>
                </a:srgbClr>
              </a:gs>
            </a:gsLst>
            <a:lin ang="132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6" name="Freeform: Shape 35">
            <a:extLst>
              <a:ext uri="{FF2B5EF4-FFF2-40B4-BE49-F238E27FC236}">
                <a16:creationId xmlns:a16="http://schemas.microsoft.com/office/drawing/2014/main" id="{EABD0440-5D10-2654-ED5C-0EBA0ADAC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 rot="6097841">
            <a:off x="-747358" y="1201312"/>
            <a:ext cx="4808299" cy="40886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08302"/>
              <a:gd name="f7" fmla="val 4088666"/>
              <a:gd name="f8" fmla="val 48844"/>
              <a:gd name="f9" fmla="val 2888671"/>
              <a:gd name="f10" fmla="val 16818"/>
              <a:gd name="f11" fmla="val 2732167"/>
              <a:gd name="f12" fmla="val 2570123"/>
              <a:gd name="f13" fmla="val 2404151"/>
              <a:gd name="f14" fmla="val 1076375"/>
              <a:gd name="f15" fmla="val 3731927"/>
              <a:gd name="f16" fmla="val 2653109"/>
              <a:gd name="f17" fmla="val 4770461"/>
              <a:gd name="f18" fmla="val 2893229"/>
              <a:gd name="f19" fmla="val 4700216"/>
              <a:gd name="f20" fmla="val 3119072"/>
              <a:gd name="f21" fmla="val 4643143"/>
              <a:gd name="f22" fmla="val 3275009"/>
              <a:gd name="f23" fmla="val 690093"/>
              <a:gd name="f24" fmla="val 548991"/>
              <a:gd name="f25" fmla="val 3933414"/>
              <a:gd name="f26" fmla="val 304015"/>
              <a:gd name="f27" fmla="val 3636572"/>
              <a:gd name="f28" fmla="val 128908"/>
              <a:gd name="f29" fmla="val 3279932"/>
              <a:gd name="f30" fmla="+- 0 0 -90"/>
              <a:gd name="f31" fmla="*/ f3 1 4808302"/>
              <a:gd name="f32" fmla="*/ f4 1 4088666"/>
              <a:gd name="f33" fmla="+- f7 0 f5"/>
              <a:gd name="f34" fmla="+- f6 0 f5"/>
              <a:gd name="f35" fmla="*/ f30 f0 1"/>
              <a:gd name="f36" fmla="*/ f34 1 4808302"/>
              <a:gd name="f37" fmla="*/ f33 1 4088666"/>
              <a:gd name="f38" fmla="*/ 48844 f34 1"/>
              <a:gd name="f39" fmla="*/ 2888671 f33 1"/>
              <a:gd name="f40" fmla="*/ 0 f34 1"/>
              <a:gd name="f41" fmla="*/ 2404151 f33 1"/>
              <a:gd name="f42" fmla="*/ 2404151 f34 1"/>
              <a:gd name="f43" fmla="*/ 0 f33 1"/>
              <a:gd name="f44" fmla="*/ 4808302 f34 1"/>
              <a:gd name="f45" fmla="*/ 4700216 f34 1"/>
              <a:gd name="f46" fmla="*/ 3119072 f33 1"/>
              <a:gd name="f47" fmla="*/ 4643143 f34 1"/>
              <a:gd name="f48" fmla="*/ 3275009 f33 1"/>
              <a:gd name="f49" fmla="*/ 690093 f34 1"/>
              <a:gd name="f50" fmla="*/ 4088666 f33 1"/>
              <a:gd name="f51" fmla="*/ 548991 f34 1"/>
              <a:gd name="f52" fmla="*/ 3933414 f33 1"/>
              <a:gd name="f53" fmla="*/ f35 1 f2"/>
              <a:gd name="f54" fmla="*/ f38 1 4808302"/>
              <a:gd name="f55" fmla="*/ f39 1 4088666"/>
              <a:gd name="f56" fmla="*/ f40 1 4808302"/>
              <a:gd name="f57" fmla="*/ f41 1 4088666"/>
              <a:gd name="f58" fmla="*/ f42 1 4808302"/>
              <a:gd name="f59" fmla="*/ f43 1 4088666"/>
              <a:gd name="f60" fmla="*/ f44 1 4808302"/>
              <a:gd name="f61" fmla="*/ f45 1 4808302"/>
              <a:gd name="f62" fmla="*/ f46 1 4088666"/>
              <a:gd name="f63" fmla="*/ f47 1 4808302"/>
              <a:gd name="f64" fmla="*/ f48 1 4088666"/>
              <a:gd name="f65" fmla="*/ f49 1 4808302"/>
              <a:gd name="f66" fmla="*/ f50 1 4088666"/>
              <a:gd name="f67" fmla="*/ f51 1 4808302"/>
              <a:gd name="f68" fmla="*/ f52 1 4088666"/>
              <a:gd name="f69" fmla="*/ f5 1 f36"/>
              <a:gd name="f70" fmla="*/ f6 1 f36"/>
              <a:gd name="f71" fmla="*/ f5 1 f37"/>
              <a:gd name="f72" fmla="*/ f7 1 f37"/>
              <a:gd name="f73" fmla="+- f53 0 f1"/>
              <a:gd name="f74" fmla="*/ f54 1 f36"/>
              <a:gd name="f75" fmla="*/ f55 1 f37"/>
              <a:gd name="f76" fmla="*/ f56 1 f36"/>
              <a:gd name="f77" fmla="*/ f57 1 f37"/>
              <a:gd name="f78" fmla="*/ f58 1 f36"/>
              <a:gd name="f79" fmla="*/ f59 1 f37"/>
              <a:gd name="f80" fmla="*/ f60 1 f36"/>
              <a:gd name="f81" fmla="*/ f61 1 f36"/>
              <a:gd name="f82" fmla="*/ f62 1 f37"/>
              <a:gd name="f83" fmla="*/ f63 1 f36"/>
              <a:gd name="f84" fmla="*/ f64 1 f37"/>
              <a:gd name="f85" fmla="*/ f65 1 f36"/>
              <a:gd name="f86" fmla="*/ f66 1 f37"/>
              <a:gd name="f87" fmla="*/ f67 1 f36"/>
              <a:gd name="f88" fmla="*/ f68 1 f37"/>
              <a:gd name="f89" fmla="*/ f69 f31 1"/>
              <a:gd name="f90" fmla="*/ f70 f31 1"/>
              <a:gd name="f91" fmla="*/ f72 f32 1"/>
              <a:gd name="f92" fmla="*/ f71 f32 1"/>
              <a:gd name="f93" fmla="*/ f74 f31 1"/>
              <a:gd name="f94" fmla="*/ f75 f32 1"/>
              <a:gd name="f95" fmla="*/ f76 f31 1"/>
              <a:gd name="f96" fmla="*/ f77 f32 1"/>
              <a:gd name="f97" fmla="*/ f78 f31 1"/>
              <a:gd name="f98" fmla="*/ f79 f32 1"/>
              <a:gd name="f99" fmla="*/ f80 f31 1"/>
              <a:gd name="f100" fmla="*/ f81 f31 1"/>
              <a:gd name="f101" fmla="*/ f82 f32 1"/>
              <a:gd name="f102" fmla="*/ f83 f31 1"/>
              <a:gd name="f103" fmla="*/ f84 f32 1"/>
              <a:gd name="f104" fmla="*/ f85 f31 1"/>
              <a:gd name="f105" fmla="*/ f86 f32 1"/>
              <a:gd name="f106" fmla="*/ f87 f31 1"/>
              <a:gd name="f107" fmla="*/ f88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3">
                <a:pos x="f93" y="f94"/>
              </a:cxn>
              <a:cxn ang="f73">
                <a:pos x="f95" y="f96"/>
              </a:cxn>
              <a:cxn ang="f73">
                <a:pos x="f97" y="f98"/>
              </a:cxn>
              <a:cxn ang="f73">
                <a:pos x="f99" y="f96"/>
              </a:cxn>
              <a:cxn ang="f73">
                <a:pos x="f100" y="f101"/>
              </a:cxn>
              <a:cxn ang="f73">
                <a:pos x="f102" y="f103"/>
              </a:cxn>
              <a:cxn ang="f73">
                <a:pos x="f104" y="f105"/>
              </a:cxn>
              <a:cxn ang="f73">
                <a:pos x="f106" y="f107"/>
              </a:cxn>
              <a:cxn ang="f73">
                <a:pos x="f93" y="f94"/>
              </a:cxn>
            </a:cxnLst>
            <a:rect l="f89" t="f92" r="f90" b="f91"/>
            <a:pathLst>
              <a:path w="4808302" h="4088666">
                <a:moveTo>
                  <a:pt x="f8" y="f9"/>
                </a:moveTo>
                <a:cubicBezTo>
                  <a:pt x="f10" y="f11"/>
                  <a:pt x="f5" y="f12"/>
                  <a:pt x="f5" y="f13"/>
                </a:cubicBezTo>
                <a:cubicBezTo>
                  <a:pt x="f5" y="f14"/>
                  <a:pt x="f14" y="f5"/>
                  <a:pt x="f13" y="f5"/>
                </a:cubicBezTo>
                <a:cubicBezTo>
                  <a:pt x="f15" y="f5"/>
                  <a:pt x="f6" y="f14"/>
                  <a:pt x="f6" y="f13"/>
                </a:cubicBezTo>
                <a:cubicBezTo>
                  <a:pt x="f6" y="f16"/>
                  <a:pt x="f17" y="f18"/>
                  <a:pt x="f19" y="f20"/>
                </a:cubicBezTo>
                <a:lnTo>
                  <a:pt x="f21" y="f22"/>
                </a:lnTo>
                <a:lnTo>
                  <a:pt x="f23" y="f7"/>
                </a:lnTo>
                <a:lnTo>
                  <a:pt x="f24" y="f25"/>
                </a:lnTo>
                <a:cubicBezTo>
                  <a:pt x="f26" y="f27"/>
                  <a:pt x="f28" y="f29"/>
                  <a:pt x="f8" y="f9"/>
                </a:cubicBezTo>
                <a:close/>
              </a:path>
            </a:pathLst>
          </a:custGeom>
          <a:gradFill>
            <a:gsLst>
              <a:gs pos="0">
                <a:srgbClr val="46B1E1">
                  <a:alpha val="0"/>
                </a:srgbClr>
              </a:gs>
              <a:gs pos="100000">
                <a:srgbClr val="104862">
                  <a:alpha val="26000"/>
                </a:srgbClr>
              </a:gs>
            </a:gsLst>
            <a:lin ang="186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8FB89A-FC81-92D4-687C-535BC951D10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0041" y="2767103"/>
            <a:ext cx="2880827" cy="3071908"/>
          </a:xfrm>
        </p:spPr>
        <p:txBody>
          <a:bodyPr anchor="t" anchorCtr="0"/>
          <a:lstStyle/>
          <a:p>
            <a:pPr lvl="0" algn="l"/>
            <a:r>
              <a:rPr lang="en-US" sz="4000" dirty="0">
                <a:solidFill>
                  <a:srgbClr val="FFFFFF"/>
                </a:solidFill>
              </a:rPr>
              <a:t>June 2025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7FB431-314A-5679-2C04-F65A7F0DF25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60042" y="806820"/>
            <a:ext cx="2919735" cy="1494120"/>
          </a:xfrm>
        </p:spPr>
        <p:txBody>
          <a:bodyPr anchor="b" anchorCtr="0"/>
          <a:lstStyle/>
          <a:p>
            <a:pPr lvl="0" algn="l"/>
            <a:r>
              <a:rPr lang="en-US" sz="4000" b="1" dirty="0">
                <a:solidFill>
                  <a:srgbClr val="FFFFFF"/>
                </a:solidFill>
                <a:latin typeface="Aptos Display"/>
              </a:rPr>
              <a:t>Director’s Report</a:t>
            </a:r>
          </a:p>
        </p:txBody>
      </p:sp>
      <p:pic>
        <p:nvPicPr>
          <p:cNvPr id="9" name="Picture 10" descr="A picture containing text&#10;&#10;AI-generated content may be incorrect.">
            <a:extLst>
              <a:ext uri="{FF2B5EF4-FFF2-40B4-BE49-F238E27FC236}">
                <a16:creationId xmlns:a16="http://schemas.microsoft.com/office/drawing/2014/main" id="{30F48EDA-298D-18C1-2152-E4088FCF9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516" y="467207"/>
            <a:ext cx="5923583" cy="59235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 descr="Qr code&#10;&#10;AI-generated content may be incorrect.">
            <a:extLst>
              <a:ext uri="{FF2B5EF4-FFF2-40B4-BE49-F238E27FC236}">
                <a16:creationId xmlns:a16="http://schemas.microsoft.com/office/drawing/2014/main" id="{88DE917D-F58A-F202-34C1-A22854A17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4" y="4158157"/>
            <a:ext cx="2119551" cy="2119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56255A-6274-B3C8-F2B5-AB299DF1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0882F787-F447-A6B1-6BF1-4BC80AE9F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2DC427A-6B34-F1C3-8399-F0CCEA71F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E164B53-F6BB-2F87-8025-A8D5F0E6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91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0A8BF-BFA8-5466-BB93-BF37D78C6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841" y="345171"/>
            <a:ext cx="3332611" cy="2793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02B2C-1C35-5189-B399-07A004F3C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581" y="344679"/>
            <a:ext cx="2794696" cy="2794696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1AB4CE8D-3AD3-FC51-C1F2-33D53C3E7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7" y="5126071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5DFBABAE-92F2-6A5A-ACC7-DBFADD135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22" y="3930306"/>
            <a:ext cx="6586915" cy="24372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Offsite Adoption Events</a:t>
            </a:r>
          </a:p>
          <a:p>
            <a:pPr marL="0" indent="0">
              <a:buNone/>
            </a:pPr>
            <a:r>
              <a:rPr lang="en-US" sz="4000" dirty="0"/>
              <a:t>June 27</a:t>
            </a:r>
            <a:r>
              <a:rPr lang="en-US" sz="4000" baseline="30000" dirty="0"/>
              <a:t>th</a:t>
            </a:r>
            <a:r>
              <a:rPr lang="en-US" sz="4000" dirty="0"/>
              <a:t> – 29</a:t>
            </a:r>
            <a:r>
              <a:rPr lang="en-US" sz="4000" baseline="30000" dirty="0"/>
              <a:t>th</a:t>
            </a:r>
            <a:r>
              <a:rPr lang="en-US" sz="4000" dirty="0"/>
              <a:t> 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 descr="A picture containing logo&#10;&#10;AI-generated content may be incorrect.">
            <a:extLst>
              <a:ext uri="{FF2B5EF4-FFF2-40B4-BE49-F238E27FC236}">
                <a16:creationId xmlns:a16="http://schemas.microsoft.com/office/drawing/2014/main" id="{9A4EF1CA-85E2-5B84-D572-357606EBD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95" y="4134137"/>
            <a:ext cx="2029579" cy="2029579"/>
          </a:xfrm>
          <a:prstGeom prst="rect">
            <a:avLst/>
          </a:prstGeom>
        </p:spPr>
      </p:pic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59B9D005-D5AC-5658-7900-4229F7002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35" y="344679"/>
            <a:ext cx="2794697" cy="279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21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998160-67D0-49E6-75E8-C80BFEDF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3600" b="1"/>
              <a:t>Spay/Neuter Program</a:t>
            </a:r>
            <a:br>
              <a:rPr lang="en-US" sz="3600" b="1"/>
            </a:br>
            <a:r>
              <a:rPr lang="en-US" sz="3600"/>
              <a:t>June 2025</a:t>
            </a:r>
            <a:endParaRPr lang="en-US" sz="36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B196CA2-8D13-EC01-3CE2-A8001F83A9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076903"/>
              </p:ext>
            </p:extLst>
          </p:nvPr>
        </p:nvGraphicFramePr>
        <p:xfrm>
          <a:off x="838200" y="1825625"/>
          <a:ext cx="10515600" cy="448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563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4F694225-EC1F-34BC-1979-A10A3D5E6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72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51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394EE-446B-D6C1-3ED4-C730ACE79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2247853" y="457200"/>
            <a:ext cx="76962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78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355F23-A331-11B6-3ED7-473D409E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F1B79-0148-2C8D-10E0-95975C005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2247853" y="457200"/>
            <a:ext cx="76962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9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90D99-E178-7EB3-4013-BC3C537D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600" b="1" dirty="0"/>
              <a:t>Vaccination Clinics</a:t>
            </a:r>
            <a:br>
              <a:rPr lang="en-US" sz="5600" b="1" dirty="0"/>
            </a:br>
            <a:r>
              <a:rPr lang="en-US" sz="5600" dirty="0"/>
              <a:t>June 2025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22B835-AFF2-A866-71CC-D4FE39B585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23590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7113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CD0E2-4854-5FB9-E5C3-858C01D4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66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Streets Of Bakersfield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39CF3-0F90-4009-640B-A9A8497A2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5647503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 defTabSz="914400"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 7</a:t>
            </a:r>
            <a:r>
              <a:rPr lang="en-US" sz="24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June 21</a:t>
            </a:r>
            <a:r>
              <a:rPr lang="en-US" sz="24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37829-1E9F-F6F0-BB53-A58EB5DE6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1669" y="320040"/>
            <a:ext cx="4651157" cy="3895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5F3C8F-CE3B-04C9-E9AE-06C16547A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36125" y="320040"/>
            <a:ext cx="4651157" cy="3895344"/>
          </a:xfrm>
          <a:prstGeom prst="rect">
            <a:avLst/>
          </a:prstGeom>
        </p:spPr>
      </p:pic>
      <p:sp>
        <p:nvSpPr>
          <p:cNvPr id="3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6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97EFE3-E3F8-2403-B903-161C18F8B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56F0A-FB56-8C15-879D-3E786BCA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2944090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5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Weekend Sleepovers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2E74-9E0D-DFB3-BE09-FC62820EC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858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 7</a:t>
            </a:r>
            <a:r>
              <a:rPr lang="en-US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June 9</a:t>
            </a:r>
            <a:r>
              <a:rPr lang="en-US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 defTabSz="914400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June 21</a:t>
            </a:r>
            <a:r>
              <a:rPr lang="en-US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– June 23</a:t>
            </a:r>
            <a:r>
              <a:rPr lang="en-US" sz="20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rd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	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D05C3-6BF3-B7D0-2E93-9BEFF2A2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68612" y="666728"/>
            <a:ext cx="5465791" cy="546579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569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5B10D-E77C-C9BB-EB1F-D4393FEEB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04C6B15-845A-1D6A-6D1D-095E210AE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73875-BC57-BC05-DB2C-997E1649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600" b="1" dirty="0"/>
              <a:t>Volunteer Program</a:t>
            </a:r>
            <a:br>
              <a:rPr lang="en-US" sz="5600" b="1" dirty="0"/>
            </a:br>
            <a:r>
              <a:rPr lang="en-US" sz="5600" dirty="0"/>
              <a:t>June 2025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7602AA-A291-66D2-F4C5-630EB2D95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BED227-DA28-B138-8557-B967F7A95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72723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6072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9" cy="1590743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1" y="3"/>
            <a:ext cx="11732647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D2D1F-ABE0-0E84-F147-51B1617F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Field Service Calls</a:t>
            </a:r>
            <a:br>
              <a:rPr lang="en-US" sz="3400" b="1" dirty="0">
                <a:solidFill>
                  <a:srgbClr val="FFFFFF"/>
                </a:solidFill>
                <a:latin typeface="+mj-lt"/>
              </a:rPr>
            </a:br>
            <a:r>
              <a:rPr lang="en-US" sz="3400" dirty="0">
                <a:solidFill>
                  <a:srgbClr val="FFFFFF"/>
                </a:solidFill>
              </a:rPr>
              <a:t>June 2025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EABBDDD-3261-DE10-51F3-0E7FB073EC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233282"/>
              </p:ext>
            </p:extLst>
          </p:nvPr>
        </p:nvGraphicFramePr>
        <p:xfrm>
          <a:off x="8183882" y="2268643"/>
          <a:ext cx="3548771" cy="3683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928F3E-C9AD-C41A-2D01-A8302A5A9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03235"/>
              </p:ext>
            </p:extLst>
          </p:nvPr>
        </p:nvGraphicFramePr>
        <p:xfrm>
          <a:off x="459349" y="1885279"/>
          <a:ext cx="670040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201">
                  <a:extLst>
                    <a:ext uri="{9D8B030D-6E8A-4147-A177-3AD203B41FA5}">
                      <a16:colId xmlns:a16="http://schemas.microsoft.com/office/drawing/2014/main" val="1263504238"/>
                    </a:ext>
                  </a:extLst>
                </a:gridCol>
                <a:gridCol w="3350201">
                  <a:extLst>
                    <a:ext uri="{9D8B030D-6E8A-4147-A177-3AD203B41FA5}">
                      <a16:colId xmlns:a16="http://schemas.microsoft.com/office/drawing/2014/main" val="2180587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CALLS PER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957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Lake Isabella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938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Mojave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North 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31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Northeast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6080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Northwest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998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Ridgecrest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35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Southeast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465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Southwest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7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Taft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757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Tehachapi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44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1,315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618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6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14199-1CA9-0A95-4D39-FDC8E3F0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5" y="1070801"/>
            <a:ext cx="3939688" cy="5583127"/>
          </a:xfrm>
        </p:spPr>
        <p:txBody>
          <a:bodyPr vert="horz" lIns="91440" tIns="45720" rIns="91440" bIns="45720" rtlCol="0" anchorCtr="0" compatLnSpc="1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6800" b="1" dirty="0">
                <a:latin typeface="+mj-lt"/>
                <a:ea typeface="+mj-ea"/>
                <a:cs typeface="+mj-cs"/>
              </a:rPr>
              <a:t>Program Highlights</a:t>
            </a:r>
            <a:br>
              <a:rPr lang="en-US" sz="6800" b="1" dirty="0">
                <a:latin typeface="+mj-lt"/>
                <a:ea typeface="+mj-ea"/>
                <a:cs typeface="+mj-cs"/>
              </a:rPr>
            </a:br>
            <a:r>
              <a:rPr lang="en-US" sz="6800" dirty="0">
                <a:latin typeface="+mj-lt"/>
                <a:ea typeface="+mj-ea"/>
                <a:cs typeface="+mj-cs"/>
              </a:rPr>
              <a:t>June 2025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2">
            <a:extLst>
              <a:ext uri="{FF2B5EF4-FFF2-40B4-BE49-F238E27FC236}">
                <a16:creationId xmlns:a16="http://schemas.microsoft.com/office/drawing/2014/main" id="{0EDDD9EF-97BE-8799-3F4A-EFE21C10B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305557"/>
              </p:ext>
            </p:extLst>
          </p:nvPr>
        </p:nvGraphicFramePr>
        <p:xfrm>
          <a:off x="5108539" y="1070803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2300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BDF5C-24A0-C13F-F95C-F709DA873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B5B64B3-E639-0847-421C-187EBF3B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F5D778-A43B-C49B-A888-AB63DA704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5CEE872-7769-5A50-2961-3588E1E15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45DA3E0-311B-1D04-1AE6-3A291A576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9" cy="1590743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D4F979-3032-224C-BC96-5A9986142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1" y="3"/>
            <a:ext cx="11732647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00CDC-2B84-640F-B99F-2CDAA690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294541"/>
            <a:ext cx="9895951" cy="1033669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Commercial Animal Facility Calls</a:t>
            </a:r>
            <a:br>
              <a:rPr lang="en-US" sz="3400" b="1" dirty="0">
                <a:solidFill>
                  <a:srgbClr val="FFFFFF"/>
                </a:solidFill>
                <a:latin typeface="+mj-lt"/>
              </a:rPr>
            </a:br>
            <a:r>
              <a:rPr lang="en-US" sz="3400" dirty="0">
                <a:solidFill>
                  <a:srgbClr val="FFFFFF"/>
                </a:solidFill>
              </a:rPr>
              <a:t>June 2025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EA631C2-00F1-C01D-2E58-8DCF458BA6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861186"/>
              </p:ext>
            </p:extLst>
          </p:nvPr>
        </p:nvGraphicFramePr>
        <p:xfrm>
          <a:off x="7655680" y="1901683"/>
          <a:ext cx="4076703" cy="3683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DF47F4-4F32-49D7-7BE1-13B786CE3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263948"/>
              </p:ext>
            </p:extLst>
          </p:nvPr>
        </p:nvGraphicFramePr>
        <p:xfrm>
          <a:off x="459349" y="1901680"/>
          <a:ext cx="6736978" cy="3683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8489">
                  <a:extLst>
                    <a:ext uri="{9D8B030D-6E8A-4147-A177-3AD203B41FA5}">
                      <a16:colId xmlns:a16="http://schemas.microsoft.com/office/drawing/2014/main" val="1890785363"/>
                    </a:ext>
                  </a:extLst>
                </a:gridCol>
                <a:gridCol w="3368489">
                  <a:extLst>
                    <a:ext uri="{9D8B030D-6E8A-4147-A177-3AD203B41FA5}">
                      <a16:colId xmlns:a16="http://schemas.microsoft.com/office/drawing/2014/main" val="2445036401"/>
                    </a:ext>
                  </a:extLst>
                </a:gridCol>
              </a:tblGrid>
              <a:tr h="613893">
                <a:tc>
                  <a:txBody>
                    <a:bodyPr/>
                    <a:lstStyle/>
                    <a:p>
                      <a:r>
                        <a:rPr lang="en-US" sz="13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CALLS PER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555428"/>
                  </a:ext>
                </a:extLst>
              </a:tr>
              <a:tr h="613893">
                <a:tc>
                  <a:txBody>
                    <a:bodyPr/>
                    <a:lstStyle/>
                    <a:p>
                      <a:r>
                        <a:rPr lang="en-US" sz="1300" dirty="0"/>
                        <a:t>CAF – Breeder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163743"/>
                  </a:ext>
                </a:extLst>
              </a:tr>
              <a:tr h="613893">
                <a:tc>
                  <a:txBody>
                    <a:bodyPr/>
                    <a:lstStyle/>
                    <a:p>
                      <a:r>
                        <a:rPr lang="en-US" sz="1300" dirty="0"/>
                        <a:t>CAF – Rescue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32993"/>
                  </a:ext>
                </a:extLst>
              </a:tr>
              <a:tr h="613893">
                <a:tc>
                  <a:txBody>
                    <a:bodyPr/>
                    <a:lstStyle/>
                    <a:p>
                      <a:r>
                        <a:rPr lang="en-US" sz="1300" dirty="0"/>
                        <a:t>CAF – Kennel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31398"/>
                  </a:ext>
                </a:extLst>
              </a:tr>
              <a:tr h="613893">
                <a:tc>
                  <a:txBody>
                    <a:bodyPr/>
                    <a:lstStyle/>
                    <a:p>
                      <a:r>
                        <a:rPr lang="en-US" sz="1300" dirty="0"/>
                        <a:t>CAF – Boarding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431281"/>
                  </a:ext>
                </a:extLst>
              </a:tr>
              <a:tr h="613893">
                <a:tc>
                  <a:txBody>
                    <a:bodyPr/>
                    <a:lstStyle/>
                    <a:p>
                      <a:r>
                        <a:rPr lang="en-US" sz="13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00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31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5DC56-DFB9-26D6-B946-23F40BA2B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D45DD620-6D9E-AB27-4271-BBC5D795A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D77EFC-C6ED-809E-6953-711EAE8B0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-8017" r="81" b="-8017"/>
          <a:stretch>
            <a:fillRect/>
          </a:stretch>
        </p:blipFill>
        <p:spPr>
          <a:xfrm>
            <a:off x="323441" y="623275"/>
            <a:ext cx="5753663" cy="5607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8F15E94E-86BA-C06D-AA78-9C22E2472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5C894B-FF96-07BA-58C3-F65D1B756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3" y="623277"/>
            <a:ext cx="5141627" cy="5607883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827937FA-C6AC-FC6E-D107-5DB145FC7D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94167" y="1847089"/>
          <a:ext cx="3963699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C3CA024-0E6C-8F54-039F-6F8A74AB41E6}"/>
              </a:ext>
            </a:extLst>
          </p:cNvPr>
          <p:cNvSpPr txBox="1"/>
          <p:nvPr/>
        </p:nvSpPr>
        <p:spPr>
          <a:xfrm>
            <a:off x="6516400" y="1220249"/>
            <a:ext cx="49192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Tales For Tails Summer Reading Program </a:t>
            </a:r>
          </a:p>
          <a:p>
            <a:r>
              <a:rPr lang="en-US" dirty="0"/>
              <a:t>resumed on June 25th and it was a big success! </a:t>
            </a:r>
          </a:p>
          <a:p>
            <a:r>
              <a:rPr lang="en-US" dirty="0"/>
              <a:t>The kids, their parents, and our shelter pets </a:t>
            </a:r>
          </a:p>
          <a:p>
            <a:r>
              <a:rPr lang="en-US" dirty="0"/>
              <a:t>all had a great time!</a:t>
            </a:r>
          </a:p>
          <a:p>
            <a:endParaRPr lang="en-US" dirty="0"/>
          </a:p>
          <a:p>
            <a:r>
              <a:rPr lang="en-US" dirty="0"/>
              <a:t>There's plenty of room for many more</a:t>
            </a:r>
          </a:p>
          <a:p>
            <a:r>
              <a:rPr lang="en-US" dirty="0"/>
              <a:t>to participate! If you missed it in June,</a:t>
            </a:r>
          </a:p>
          <a:p>
            <a:r>
              <a:rPr lang="en-US" dirty="0"/>
              <a:t>we’re doing it again on July 23rd and</a:t>
            </a:r>
          </a:p>
          <a:p>
            <a:r>
              <a:rPr lang="en-US" dirty="0"/>
              <a:t>August 27th! For more info hit us up at</a:t>
            </a:r>
          </a:p>
          <a:p>
            <a:r>
              <a:rPr lang="en-US" dirty="0"/>
              <a:t>animalservicesvolunteer@kerncounty.com!</a:t>
            </a:r>
          </a:p>
        </p:txBody>
      </p:sp>
    </p:spTree>
    <p:extLst>
      <p:ext uri="{BB962C8B-B14F-4D97-AF65-F5344CB8AC3E}">
        <p14:creationId xmlns:p14="http://schemas.microsoft.com/office/powerpoint/2010/main" val="1032712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C6C462-FD5D-2B49-1E8A-B73D73E6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Tales For Tails!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erson, ground&#10;&#10;AI-generated content may be incorrect.">
            <a:extLst>
              <a:ext uri="{FF2B5EF4-FFF2-40B4-BE49-F238E27FC236}">
                <a16:creationId xmlns:a16="http://schemas.microsoft.com/office/drawing/2014/main" id="{E7F5BA76-08A9-4441-B451-1E97CBBE9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15950" r="18697" b="11206"/>
          <a:stretch>
            <a:fillRect/>
          </a:stretch>
        </p:blipFill>
        <p:spPr>
          <a:xfrm>
            <a:off x="260687" y="2610545"/>
            <a:ext cx="2706960" cy="3609281"/>
          </a:xfrm>
          <a:prstGeom prst="rect">
            <a:avLst/>
          </a:prstGeom>
        </p:spPr>
      </p:pic>
      <p:pic>
        <p:nvPicPr>
          <p:cNvPr id="11" name="Picture 10" descr="A picture containing text, floor, indoor&#10;&#10;AI-generated content may be incorrect.">
            <a:extLst>
              <a:ext uri="{FF2B5EF4-FFF2-40B4-BE49-F238E27FC236}">
                <a16:creationId xmlns:a16="http://schemas.microsoft.com/office/drawing/2014/main" id="{AFEF2DCC-D269-63F6-2D09-88229448C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7" t="4462" r="8537" b="17222"/>
          <a:stretch>
            <a:fillRect/>
          </a:stretch>
        </p:blipFill>
        <p:spPr>
          <a:xfrm>
            <a:off x="3241492" y="2610546"/>
            <a:ext cx="2706960" cy="3609280"/>
          </a:xfrm>
          <a:prstGeom prst="rect">
            <a:avLst/>
          </a:prstGeom>
        </p:spPr>
      </p:pic>
      <p:pic>
        <p:nvPicPr>
          <p:cNvPr id="7" name="Picture 6" descr="A picture containing person, cage&#10;&#10;AI-generated content may be incorrect.">
            <a:extLst>
              <a:ext uri="{FF2B5EF4-FFF2-40B4-BE49-F238E27FC236}">
                <a16:creationId xmlns:a16="http://schemas.microsoft.com/office/drawing/2014/main" id="{A003F4FE-FAB5-4E68-CC96-A13940AA8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0" t="9652" r="526" b="2524"/>
          <a:stretch>
            <a:fillRect/>
          </a:stretch>
        </p:blipFill>
        <p:spPr>
          <a:xfrm>
            <a:off x="6243548" y="2610546"/>
            <a:ext cx="2706959" cy="3609279"/>
          </a:xfrm>
          <a:prstGeom prst="rect">
            <a:avLst/>
          </a:prstGeom>
        </p:spPr>
      </p:pic>
      <p:pic>
        <p:nvPicPr>
          <p:cNvPr id="5" name="Content Placeholder 4" descr="A person reading a book&#10;&#10;AI-generated content may be incorrect.">
            <a:extLst>
              <a:ext uri="{FF2B5EF4-FFF2-40B4-BE49-F238E27FC236}">
                <a16:creationId xmlns:a16="http://schemas.microsoft.com/office/drawing/2014/main" id="{B064F022-98FD-C88D-E452-A533306D9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t="12540" r="15298" b="12540"/>
          <a:stretch>
            <a:fillRect/>
          </a:stretch>
        </p:blipFill>
        <p:spPr>
          <a:xfrm>
            <a:off x="9224352" y="2610546"/>
            <a:ext cx="2706959" cy="36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96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21B497-FCBF-396B-DD8E-CC908536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5000" b="1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July Preparation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F1060-85EA-9037-D4CE-DB0169AE60C4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days leading up to the 4</a:t>
            </a:r>
            <a:r>
              <a:rPr lang="en-US" sz="15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July, KCAS teamed-up with Kern S.A.F.E. for a “Check Your Chip” event.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 many microchips have old or outdated contact information, which prevents pets from being reunited with their owners when they get lost. Events like Check The </a:t>
            </a: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Chip raises 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awareness of this problem </a:t>
            </a:r>
            <a:r>
              <a:rPr lang="en-US" sz="15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helps 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fix it!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 microchips were also available!</a:t>
            </a:r>
          </a:p>
        </p:txBody>
      </p:sp>
      <p:pic>
        <p:nvPicPr>
          <p:cNvPr id="8" name="Content Placeholder 7" descr="Diagram&#10;&#10;AI-generated content may be incorrect.">
            <a:extLst>
              <a:ext uri="{FF2B5EF4-FFF2-40B4-BE49-F238E27FC236}">
                <a16:creationId xmlns:a16="http://schemas.microsoft.com/office/drawing/2014/main" id="{6A6E4E6F-2185-9843-935E-AE739C892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02" y="640080"/>
            <a:ext cx="666010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32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E0B5C-B345-9664-F210-74B01C8C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F129DD-67E8-DE0D-7BE1-12F0B8B5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FDD500-B836-B5B5-791A-229374C1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The Chip!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E06E2182-6F52-5051-8CF6-0D049D10F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24C24-C7A1-0DC4-784E-CA5B09C21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687" y="2610545"/>
            <a:ext cx="2706960" cy="3609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49C8A0-DCD3-576B-8C11-683DAADAD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t="9170" r="3867" b="19138"/>
          <a:stretch>
            <a:fillRect/>
          </a:stretch>
        </p:blipFill>
        <p:spPr>
          <a:xfrm>
            <a:off x="3241492" y="2610546"/>
            <a:ext cx="2706960" cy="3609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1A24B8-73E9-3573-15EC-9B901126D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0" t="23050" r="17491" b="28072"/>
          <a:stretch>
            <a:fillRect/>
          </a:stretch>
        </p:blipFill>
        <p:spPr>
          <a:xfrm>
            <a:off x="6243548" y="2610546"/>
            <a:ext cx="2706959" cy="360927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302B18-D06D-3A34-6138-013EAB9A6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5" t="28737" r="22166" b="25485"/>
          <a:stretch>
            <a:fillRect/>
          </a:stretch>
        </p:blipFill>
        <p:spPr>
          <a:xfrm>
            <a:off x="9224352" y="2610546"/>
            <a:ext cx="2706959" cy="36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24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9D2DF6-6A31-6C5F-87E5-5AF720925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C2C1AA-8A0A-1EA0-5727-AAEBEAAA5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5000" b="1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July Preparation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6BAF47-3870-924A-0458-B7EA88F644D1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KCAS offered a variety of pet identification options in advance of the 4</a:t>
            </a:r>
            <a:r>
              <a:rPr lang="en-US" sz="2000" baseline="30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July.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Temporary ID collars, engraved ID tags, and microchips!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matter where in the Bakersfield area you were, KCAS had some form of free pet ID available to you!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18B31E-393B-4909-D83A-184761648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17236" y="640080"/>
            <a:ext cx="557784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68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6B73A-9056-5F18-36F1-DE264D5B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/>
              <a:t>2025 </a:t>
            </a:r>
            <a:br>
              <a:rPr lang="en-US" sz="5400" b="1"/>
            </a:br>
            <a:r>
              <a:rPr lang="en-US" sz="4000" b="1"/>
              <a:t>Year To Date</a:t>
            </a:r>
            <a:br>
              <a:rPr lang="en-US" b="1"/>
            </a:br>
            <a:r>
              <a:rPr lang="en-US" sz="2800"/>
              <a:t>January 1</a:t>
            </a:r>
            <a:r>
              <a:rPr lang="en-US" sz="2800" baseline="30000"/>
              <a:t>st</a:t>
            </a:r>
            <a:r>
              <a:rPr lang="en-US" sz="2800"/>
              <a:t> – June 30</a:t>
            </a:r>
            <a:r>
              <a:rPr lang="en-US" sz="2800" baseline="30000"/>
              <a:t>th</a:t>
            </a:r>
            <a:endParaRPr lang="en-US" sz="5400" dirty="0"/>
          </a:p>
        </p:txBody>
      </p:sp>
      <p:sp>
        <p:nvSpPr>
          <p:cNvPr id="13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D46AFA7C-07F7-368B-51B6-77D945D77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31163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0176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E0DCC-ABA0-841F-BB8C-D5A5BA1E5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1376CEB-1163-3205-365F-801F124C0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CAE3BE-B71A-E8D6-E9E4-BB09CE02B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0EF480-B84D-2B57-2CB1-232E8E29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6C3F26-D52B-EF86-A8CF-ACD937D27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80AD5-F677-E8AD-166B-D2CC9F2F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2247853" y="457200"/>
            <a:ext cx="76962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42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402C82-FC4D-7646-1ED1-801DBB36E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ECFA913-2757-2006-EA6A-9704946F7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81D06B-EB00-8B80-4DCA-771982D82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F869B5-D160-E9AB-3408-81CF8ED0C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D872A-D95B-E14C-36FC-149B3CC88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5D5FE-8C1E-D242-10A9-F126D85AC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2247853" y="457200"/>
            <a:ext cx="76962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B3E88C-8220-D9C2-685E-D4EC9806D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19394C5-C76D-E335-DC3D-B76A5D864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71CB5F-F44D-3916-664C-6AFAC3C0D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49525D-B4D1-97C2-7729-C30E3745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28E4C0-0B6F-8B66-6F7D-82A4AA826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9E833-BB6F-11A2-84BC-EC7C8B9B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2247853" y="457200"/>
            <a:ext cx="76962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3787D7-8CE3-ABBC-3592-2D97DFB4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4C0A2-FABF-F11C-C316-C6B54BC89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 vert="horz" lIns="91440" tIns="45720" rIns="91440" bIns="45720" rtlCol="0" anchorCtr="0" compatLnSpc="1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b="1">
                <a:latin typeface="+mj-lt"/>
                <a:ea typeface="+mj-ea"/>
                <a:cs typeface="+mj-cs"/>
              </a:rPr>
              <a:t>Monthly Adoption Promotions</a:t>
            </a:r>
            <a:br>
              <a:rPr lang="en-US" sz="2800" b="1">
                <a:latin typeface="+mj-lt"/>
                <a:ea typeface="+mj-ea"/>
                <a:cs typeface="+mj-cs"/>
              </a:rPr>
            </a:br>
            <a:r>
              <a:rPr lang="en-US" sz="2800">
                <a:latin typeface="+mj-lt"/>
                <a:ea typeface="+mj-ea"/>
                <a:cs typeface="+mj-cs"/>
              </a:rPr>
              <a:t>June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5D49A-3CC6-33FB-4A9F-B9BC4D9AF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0665" y="365760"/>
            <a:ext cx="2911948" cy="3639935"/>
          </a:xfrm>
          <a:prstGeom prst="rect">
            <a:avLst/>
          </a:prstGeom>
        </p:spPr>
      </p:pic>
      <p:pic>
        <p:nvPicPr>
          <p:cNvPr id="7" name="Picture 6" descr="A collage of a dog&#10;&#10;AI-generated content may be incorrect.">
            <a:extLst>
              <a:ext uri="{FF2B5EF4-FFF2-40B4-BE49-F238E27FC236}">
                <a16:creationId xmlns:a16="http://schemas.microsoft.com/office/drawing/2014/main" id="{29F8765B-2274-7F02-8383-6A6FAB92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14" y="365759"/>
            <a:ext cx="2911449" cy="3639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18B78-B30F-13A2-A594-E4CB48F5E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473914" y="365759"/>
            <a:ext cx="2911449" cy="3639312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F1C31-1ED8-BD72-C530-1373FA33B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vert="horz" lIns="91440" tIns="45720" rIns="91440" bIns="45720" rtlCol="0" anchor="ctr" anchorCtr="0" compatLnSpc="1"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ea typeface="+mn-ea"/>
                <a:cs typeface="+mn-cs"/>
              </a:rPr>
              <a:t>$20 Adoptions</a:t>
            </a:r>
          </a:p>
          <a:p>
            <a:pPr marL="0" indent="0">
              <a:buNone/>
            </a:pPr>
            <a:r>
              <a:rPr lang="en-US" sz="1800" dirty="0">
                <a:latin typeface="+mn-lt"/>
                <a:ea typeface="+mn-ea"/>
                <a:cs typeface="+mn-cs"/>
              </a:rPr>
              <a:t>June 2</a:t>
            </a:r>
            <a:r>
              <a:rPr lang="en-US" sz="1800" baseline="30000" dirty="0">
                <a:latin typeface="+mn-lt"/>
                <a:ea typeface="+mn-ea"/>
                <a:cs typeface="+mn-cs"/>
              </a:rPr>
              <a:t>nd</a:t>
            </a:r>
            <a:r>
              <a:rPr lang="en-US" sz="1800" dirty="0">
                <a:latin typeface="+mn-lt"/>
                <a:ea typeface="+mn-ea"/>
                <a:cs typeface="+mn-cs"/>
              </a:rPr>
              <a:t>  – June 28</a:t>
            </a:r>
            <a:r>
              <a:rPr lang="en-US" sz="18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1800" dirty="0"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08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742C6-C523-642B-1CBA-76C6694D5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56293F-EAEE-E014-90A4-4E27C7B41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F8FF17-F206-FC2C-75B8-703A5EE2E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4E4408-14FB-A5CD-3589-4CD3F99F0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39ECB-4933-21BB-4AD9-6A54E6A13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857B2-F905-5920-05AA-3E1363F3C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2247853" y="457200"/>
            <a:ext cx="76962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0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17E948-66DA-DFAF-6B81-605E422E9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2DDE3054-7688-403A-8800-8FA4F1B54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0F44-92AB-5714-987F-2A05BC2F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 vert="horz" lIns="91440" tIns="45720" rIns="91440" bIns="45720" rtlCol="0" anchorCtr="0" compatLnSpc="1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b="1">
                <a:latin typeface="+mj-lt"/>
                <a:ea typeface="+mj-ea"/>
                <a:cs typeface="+mj-cs"/>
              </a:rPr>
              <a:t>Monthly Adoption Promotions</a:t>
            </a:r>
            <a:br>
              <a:rPr lang="en-US" sz="2800" b="1">
                <a:latin typeface="+mj-lt"/>
                <a:ea typeface="+mj-ea"/>
                <a:cs typeface="+mj-cs"/>
              </a:rPr>
            </a:br>
            <a:r>
              <a:rPr lang="en-US" sz="2800">
                <a:latin typeface="+mj-lt"/>
                <a:ea typeface="+mj-ea"/>
                <a:cs typeface="+mj-cs"/>
              </a:rPr>
              <a:t>June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46B9A-266A-46F2-C97E-7E984655F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762"/>
          <a:stretch/>
        </p:blipFill>
        <p:spPr>
          <a:xfrm>
            <a:off x="678162" y="472496"/>
            <a:ext cx="3336953" cy="3426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47894-6506-5C04-389A-955EF8B22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r="754"/>
          <a:stretch/>
        </p:blipFill>
        <p:spPr>
          <a:xfrm>
            <a:off x="4469662" y="472184"/>
            <a:ext cx="3336953" cy="34264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8EB6E-DFC5-3E71-08E8-FD53224D9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 b="-3"/>
          <a:stretch>
            <a:fillRect/>
          </a:stretch>
        </p:blipFill>
        <p:spPr>
          <a:xfrm>
            <a:off x="8309203" y="472184"/>
            <a:ext cx="3374806" cy="3426462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93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2D9E-A2D8-50D1-89FA-D47E5DFD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vert="horz" lIns="91440" tIns="45720" rIns="91440" bIns="45720" rtlCol="0" anchor="ctr" anchorCtr="0" compatLnSpc="1"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ea typeface="+mn-ea"/>
                <a:cs typeface="+mn-cs"/>
              </a:rPr>
              <a:t>$20 Adoptions</a:t>
            </a:r>
          </a:p>
          <a:p>
            <a:pPr marL="0" indent="0">
              <a:buNone/>
            </a:pPr>
            <a:r>
              <a:rPr lang="en-US" sz="1800" dirty="0">
                <a:latin typeface="+mn-lt"/>
                <a:ea typeface="+mn-ea"/>
                <a:cs typeface="+mn-cs"/>
              </a:rPr>
              <a:t>June 2</a:t>
            </a:r>
            <a:r>
              <a:rPr lang="en-US" sz="1800" baseline="30000" dirty="0">
                <a:latin typeface="+mn-lt"/>
                <a:ea typeface="+mn-ea"/>
                <a:cs typeface="+mn-cs"/>
              </a:rPr>
              <a:t>nd</a:t>
            </a:r>
            <a:r>
              <a:rPr lang="en-US" sz="1800" dirty="0">
                <a:latin typeface="+mn-lt"/>
                <a:ea typeface="+mn-ea"/>
                <a:cs typeface="+mn-cs"/>
              </a:rPr>
              <a:t>  – June 28</a:t>
            </a:r>
            <a:r>
              <a:rPr lang="en-US" sz="18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1800" dirty="0"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206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84AA9-36A8-CC1A-0E6A-C77A72570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5B285-CA47-E347-DB35-07A900BA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 vert="horz" lIns="91440" tIns="45720" rIns="91440" bIns="45720" rtlCol="0" anchorCtr="0" compatLnSpc="1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b="1">
                <a:latin typeface="+mj-lt"/>
                <a:ea typeface="+mj-ea"/>
                <a:cs typeface="+mj-cs"/>
              </a:rPr>
              <a:t>Monthly Adoption Promotions</a:t>
            </a:r>
            <a:br>
              <a:rPr lang="en-US" sz="2800" b="1">
                <a:latin typeface="+mj-lt"/>
                <a:ea typeface="+mj-ea"/>
                <a:cs typeface="+mj-cs"/>
              </a:rPr>
            </a:br>
            <a:r>
              <a:rPr lang="en-US" sz="2800">
                <a:latin typeface="+mj-lt"/>
                <a:ea typeface="+mj-ea"/>
                <a:cs typeface="+mj-cs"/>
              </a:rPr>
              <a:t>June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2EE08-58BA-2871-31FA-3FD0123E2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714" y="365761"/>
            <a:ext cx="2811849" cy="3639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A9402-1C9A-2FEA-3A63-7892A846E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9007" y="586283"/>
            <a:ext cx="3198264" cy="3198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3F8E5-A031-C015-9E3E-A6544EFE2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3714" y="365451"/>
            <a:ext cx="2811849" cy="3639934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7435E-62BB-DA89-D181-25EF6AF0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vert="horz" lIns="91440" tIns="45720" rIns="91440" bIns="45720" rtlCol="0" anchor="ctr" anchorCtr="0" compatLnSpc="1"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+mn-lt"/>
                <a:ea typeface="+mn-ea"/>
                <a:cs typeface="+mn-cs"/>
              </a:rPr>
              <a:t>Fee-Waived Adoptions</a:t>
            </a:r>
          </a:p>
          <a:p>
            <a:pPr marL="0" indent="0">
              <a:buNone/>
            </a:pPr>
            <a:r>
              <a:rPr lang="en-US" sz="1800" dirty="0">
                <a:latin typeface="+mn-lt"/>
                <a:ea typeface="+mn-ea"/>
                <a:cs typeface="+mn-cs"/>
              </a:rPr>
              <a:t>California Adopt-A-Pet Day</a:t>
            </a:r>
          </a:p>
          <a:p>
            <a:pPr marL="0" indent="0">
              <a:buNone/>
            </a:pPr>
            <a:r>
              <a:rPr lang="en-US" sz="1800" dirty="0">
                <a:latin typeface="+mn-lt"/>
                <a:ea typeface="+mn-ea"/>
                <a:cs typeface="+mn-cs"/>
              </a:rPr>
              <a:t>Saturday, June 7</a:t>
            </a:r>
            <a:r>
              <a:rPr lang="en-US" sz="18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1800" dirty="0"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899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18E84-4839-0D4D-C3D8-0A243CBC7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D24BC9E-AC6A-42EE-AFD8-B290720B8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107624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C23AC-088D-FAF5-9DC7-C904023D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29321"/>
            <a:ext cx="3657600" cy="1645920"/>
          </a:xfrm>
        </p:spPr>
        <p:txBody>
          <a:bodyPr vert="horz" lIns="91440" tIns="45720" rIns="91440" bIns="45720" rtlCol="0" anchorCtr="0" compatLnSpc="1">
            <a:normAutofit/>
          </a:bodyPr>
          <a:lstStyle/>
          <a:p>
            <a:pPr>
              <a:spcBef>
                <a:spcPct val="0"/>
              </a:spcBef>
            </a:pPr>
            <a:r>
              <a:rPr lang="en-US" sz="3200" b="1">
                <a:latin typeface="+mj-lt"/>
                <a:ea typeface="+mj-ea"/>
                <a:cs typeface="+mj-cs"/>
              </a:rPr>
              <a:t>Monthly Adoption Promotions</a:t>
            </a:r>
            <a:br>
              <a:rPr lang="en-US" sz="3200" b="1">
                <a:latin typeface="+mj-lt"/>
                <a:ea typeface="+mj-ea"/>
                <a:cs typeface="+mj-cs"/>
              </a:rPr>
            </a:br>
            <a:r>
              <a:rPr lang="en-US" sz="3200">
                <a:latin typeface="+mj-lt"/>
                <a:ea typeface="+mj-ea"/>
                <a:cs typeface="+mj-cs"/>
              </a:rPr>
              <a:t>June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885E9-E221-76F4-37E2-1E27C76BC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59051" y="361910"/>
            <a:ext cx="3483864" cy="3483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EFDF3-C25D-9BFD-4695-73DC25AFE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18443" y="357251"/>
            <a:ext cx="3483864" cy="348386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80023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143137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62D4A-1E98-89C6-8666-BC29D4023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4329321"/>
            <a:ext cx="6106742" cy="1645920"/>
          </a:xfrm>
        </p:spPr>
        <p:txBody>
          <a:bodyPr vert="horz" lIns="91440" tIns="45720" rIns="91440" bIns="45720" rtlCol="0" anchor="ctr" anchorCtr="0" compatLnSpc="1"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+mn-lt"/>
                <a:ea typeface="+mn-ea"/>
                <a:cs typeface="+mn-cs"/>
              </a:rPr>
              <a:t>Friday The 13</a:t>
            </a:r>
            <a:r>
              <a:rPr lang="en-US" sz="18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1800" dirty="0">
                <a:latin typeface="+mn-lt"/>
                <a:ea typeface="+mn-ea"/>
                <a:cs typeface="+mn-cs"/>
              </a:rPr>
              <a:t> (June 13</a:t>
            </a:r>
            <a:r>
              <a:rPr lang="en-US" sz="18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1800" dirty="0"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latin typeface="+mn-lt"/>
                <a:ea typeface="+mn-ea"/>
                <a:cs typeface="+mn-cs"/>
              </a:rPr>
              <a:t>Father’s Day (June 15</a:t>
            </a:r>
            <a:r>
              <a:rPr lang="en-US" sz="1800" baseline="30000" dirty="0">
                <a:latin typeface="+mn-lt"/>
                <a:ea typeface="+mn-ea"/>
                <a:cs typeface="+mn-cs"/>
              </a:rPr>
              <a:t>th</a:t>
            </a:r>
            <a:r>
              <a:rPr lang="en-US" sz="1800" dirty="0"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273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FD957-F84B-A7E5-1216-FB8BDD606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91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D279EC-EFC2-08B5-B549-A41741E7C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88" y="393261"/>
            <a:ext cx="3332613" cy="2793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880690-9F83-C1C8-7434-2973049F6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7988" y="392776"/>
            <a:ext cx="3333775" cy="2794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D0AF8E-4382-E2B2-D3D1-029CCB30F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7348" y="392776"/>
            <a:ext cx="3333775" cy="2794697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7" y="5126071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FFAEECA-FBCE-B96C-A56A-52BFD9FB8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22" y="3930306"/>
            <a:ext cx="6586915" cy="24372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Offsite Adoption Events</a:t>
            </a:r>
          </a:p>
          <a:p>
            <a:pPr marL="0" indent="0">
              <a:buNone/>
            </a:pPr>
            <a:r>
              <a:rPr lang="en-US" sz="4000" dirty="0"/>
              <a:t>June 6</a:t>
            </a:r>
            <a:r>
              <a:rPr lang="en-US" sz="4000" baseline="30000" dirty="0"/>
              <a:t>th </a:t>
            </a:r>
            <a:r>
              <a:rPr lang="en-US" sz="4000" dirty="0"/>
              <a:t>– 8</a:t>
            </a:r>
            <a:r>
              <a:rPr lang="en-US" sz="4000" baseline="30000" dirty="0"/>
              <a:t>th</a:t>
            </a:r>
            <a:r>
              <a:rPr lang="en-US" sz="4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 descr="A picture containing logo&#10;&#10;AI-generated content may be incorrect.">
            <a:extLst>
              <a:ext uri="{FF2B5EF4-FFF2-40B4-BE49-F238E27FC236}">
                <a16:creationId xmlns:a16="http://schemas.microsoft.com/office/drawing/2014/main" id="{E5AA1D59-02DE-8960-A3EC-016DEB576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95" y="4134137"/>
            <a:ext cx="2029579" cy="20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1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699BE-AD1E-EAD5-57A1-CECD435DC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3F4CF2DC-3213-B2D9-E85E-F52940B3F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B33D5FA-6D3B-185F-FE5C-8702B88F0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B94C8BA-5D5E-0A4F-BE45-D5AE30592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91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4DA01-7D52-69BD-3C04-0D8F9734A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924" y="392776"/>
            <a:ext cx="3109280" cy="2606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4269C2-67FE-3F37-C805-20304916C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5487" y="392776"/>
            <a:ext cx="3109280" cy="2606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61E12-DD3C-8273-C120-8DEB6B546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356" y="392776"/>
            <a:ext cx="2596212" cy="259621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C2FFAAEF-568B-D434-5B79-8509A5A42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7" y="5126071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E460779-BA0B-CD9A-233A-590D91953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22" y="3930306"/>
            <a:ext cx="6586915" cy="24372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Offsite Adoption Events</a:t>
            </a:r>
          </a:p>
          <a:p>
            <a:pPr marL="0" indent="0">
              <a:buNone/>
            </a:pPr>
            <a:r>
              <a:rPr lang="en-US" sz="4000" dirty="0"/>
              <a:t>June 13</a:t>
            </a:r>
            <a:r>
              <a:rPr lang="en-US" sz="4000" baseline="30000" dirty="0"/>
              <a:t>th </a:t>
            </a:r>
            <a:r>
              <a:rPr lang="en-US" sz="4000" dirty="0"/>
              <a:t>- 15</a:t>
            </a:r>
            <a:r>
              <a:rPr lang="en-US" sz="4000" baseline="30000" dirty="0"/>
              <a:t>th</a:t>
            </a:r>
            <a:r>
              <a:rPr lang="en-US" sz="4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 descr="A picture containing logo&#10;&#10;AI-generated content may be incorrect.">
            <a:extLst>
              <a:ext uri="{FF2B5EF4-FFF2-40B4-BE49-F238E27FC236}">
                <a16:creationId xmlns:a16="http://schemas.microsoft.com/office/drawing/2014/main" id="{D209339A-C3A0-04DD-2BE9-B412FC9E5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95" y="4134137"/>
            <a:ext cx="2029579" cy="20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5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4F261-8C43-6A74-9A66-D65236CA1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B8187AF2-9CB9-50F1-900C-AB99A224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4DB681C-8235-2756-B35C-AF9855CA7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083BD77-4CD2-6971-2083-70B47C430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91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5C849B-AD68-DDBC-0727-419EF43A0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789" y="393262"/>
            <a:ext cx="3332612" cy="2793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5BBC6-F4EE-2E88-E343-B6740104A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7988" y="392776"/>
            <a:ext cx="3333775" cy="2794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8397BB-CB1E-C61A-166E-B1994F7D1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7348" y="392776"/>
            <a:ext cx="3333775" cy="2794696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B0E2E63-5DE2-E764-D96C-A85620BAF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7" y="5126071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9E4C230-2069-DB99-537F-1E9C74324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22" y="3930306"/>
            <a:ext cx="6586915" cy="24372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Offsite Adoption Events</a:t>
            </a:r>
          </a:p>
          <a:p>
            <a:pPr marL="0" indent="0">
              <a:buNone/>
            </a:pPr>
            <a:r>
              <a:rPr lang="en-US" sz="4000" dirty="0"/>
              <a:t>June 20</a:t>
            </a:r>
            <a:r>
              <a:rPr lang="en-US" sz="4000" baseline="30000" dirty="0"/>
              <a:t>th</a:t>
            </a:r>
            <a:r>
              <a:rPr lang="en-US" sz="4000" dirty="0"/>
              <a:t> – 22</a:t>
            </a:r>
            <a:r>
              <a:rPr lang="en-US" sz="4000" baseline="30000" dirty="0"/>
              <a:t>nd</a:t>
            </a:r>
            <a:r>
              <a:rPr lang="en-US" sz="4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 descr="A picture containing logo&#10;&#10;AI-generated content may be incorrect.">
            <a:extLst>
              <a:ext uri="{FF2B5EF4-FFF2-40B4-BE49-F238E27FC236}">
                <a16:creationId xmlns:a16="http://schemas.microsoft.com/office/drawing/2014/main" id="{0537FF35-68EC-AF8A-8121-7BAA5F35A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95" y="4134137"/>
            <a:ext cx="2029579" cy="20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25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6226</TotalTime>
  <Words>772</Words>
  <Application>Microsoft Office PowerPoint</Application>
  <PresentationFormat>Widescreen</PresentationFormat>
  <Paragraphs>152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Office Theme</vt:lpstr>
      <vt:lpstr>June 2025</vt:lpstr>
      <vt:lpstr>Program Highlights June 2025</vt:lpstr>
      <vt:lpstr>Monthly Adoption Promotions June 2025</vt:lpstr>
      <vt:lpstr>Monthly Adoption Promotions June 2025</vt:lpstr>
      <vt:lpstr>Monthly Adoption Promotions June 2025</vt:lpstr>
      <vt:lpstr>Monthly Adoption Promotions June 2025</vt:lpstr>
      <vt:lpstr>PowerPoint Presentation</vt:lpstr>
      <vt:lpstr>PowerPoint Presentation</vt:lpstr>
      <vt:lpstr>PowerPoint Presentation</vt:lpstr>
      <vt:lpstr>PowerPoint Presentation</vt:lpstr>
      <vt:lpstr>Spay/Neuter Program June 2025</vt:lpstr>
      <vt:lpstr>PowerPoint Presentation</vt:lpstr>
      <vt:lpstr>PowerPoint Presentation</vt:lpstr>
      <vt:lpstr>PowerPoint Presentation</vt:lpstr>
      <vt:lpstr>Vaccination Clinics June 2025</vt:lpstr>
      <vt:lpstr>Streets Of Bakersfield</vt:lpstr>
      <vt:lpstr>Weekend Sleepovers</vt:lpstr>
      <vt:lpstr>Volunteer Program June 2025</vt:lpstr>
      <vt:lpstr>Field Service Calls June 2025</vt:lpstr>
      <vt:lpstr>Commercial Animal Facility Calls June 2025</vt:lpstr>
      <vt:lpstr>PowerPoint Presentation</vt:lpstr>
      <vt:lpstr>Tales For Tails!</vt:lpstr>
      <vt:lpstr>4th Of July Preparation</vt:lpstr>
      <vt:lpstr>Check The Chip!</vt:lpstr>
      <vt:lpstr>4th Of July Preparation</vt:lpstr>
      <vt:lpstr>2025  Year To Date January 1st – June 30th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Litterell</dc:creator>
  <cp:lastModifiedBy>Daniel Litterell</cp:lastModifiedBy>
  <cp:revision>25</cp:revision>
  <cp:lastPrinted>2025-07-14T21:52:25Z</cp:lastPrinted>
  <dcterms:created xsi:type="dcterms:W3CDTF">2025-06-10T20:49:28Z</dcterms:created>
  <dcterms:modified xsi:type="dcterms:W3CDTF">2025-07-14T22:05:34Z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918a32-0d42-40ed-a5eb-618140881011_Enabled">
    <vt:lpwstr>true</vt:lpwstr>
  </property>
  <property fmtid="{D5CDD505-2E9C-101B-9397-08002B2CF9AE}" pid="3" name="MSIP_Label_d0918a32-0d42-40ed-a5eb-618140881011_SetDate">
    <vt:lpwstr>2025-06-10T22:49:03Z</vt:lpwstr>
  </property>
  <property fmtid="{D5CDD505-2E9C-101B-9397-08002B2CF9AE}" pid="4" name="MSIP_Label_d0918a32-0d42-40ed-a5eb-618140881011_Method">
    <vt:lpwstr>Standard</vt:lpwstr>
  </property>
  <property fmtid="{D5CDD505-2E9C-101B-9397-08002B2CF9AE}" pid="5" name="MSIP_Label_d0918a32-0d42-40ed-a5eb-618140881011_Name">
    <vt:lpwstr>General Data</vt:lpwstr>
  </property>
  <property fmtid="{D5CDD505-2E9C-101B-9397-08002B2CF9AE}" pid="6" name="MSIP_Label_d0918a32-0d42-40ed-a5eb-618140881011_SiteId">
    <vt:lpwstr>e0f2e4b5-0515-4028-99f2-2e7a43fe5379</vt:lpwstr>
  </property>
  <property fmtid="{D5CDD505-2E9C-101B-9397-08002B2CF9AE}" pid="7" name="MSIP_Label_d0918a32-0d42-40ed-a5eb-618140881011_ActionId">
    <vt:lpwstr>36290ffc-d51b-4de9-8775-1309bf9c6d74</vt:lpwstr>
  </property>
  <property fmtid="{D5CDD505-2E9C-101B-9397-08002B2CF9AE}" pid="8" name="MSIP_Label_d0918a32-0d42-40ed-a5eb-618140881011_ContentBits">
    <vt:lpwstr>0</vt:lpwstr>
  </property>
  <property fmtid="{D5CDD505-2E9C-101B-9397-08002B2CF9AE}" pid="9" name="MSIP_Label_d0918a32-0d42-40ed-a5eb-618140881011_Tag">
    <vt:lpwstr>10, 3, 0, 1</vt:lpwstr>
  </property>
</Properties>
</file>