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22" r:id="rId2"/>
    <p:sldId id="271" r:id="rId3"/>
    <p:sldId id="299" r:id="rId4"/>
    <p:sldId id="325" r:id="rId5"/>
    <p:sldId id="302" r:id="rId6"/>
    <p:sldId id="283" r:id="rId7"/>
    <p:sldId id="284" r:id="rId8"/>
    <p:sldId id="285" r:id="rId9"/>
    <p:sldId id="286" r:id="rId10"/>
    <p:sldId id="303" r:id="rId11"/>
    <p:sldId id="295" r:id="rId12"/>
    <p:sldId id="297" r:id="rId13"/>
    <p:sldId id="321" r:id="rId14"/>
    <p:sldId id="306" r:id="rId15"/>
    <p:sldId id="330" r:id="rId16"/>
    <p:sldId id="326" r:id="rId17"/>
    <p:sldId id="324" r:id="rId18"/>
    <p:sldId id="269" r:id="rId19"/>
    <p:sldId id="327" r:id="rId20"/>
    <p:sldId id="329" r:id="rId21"/>
    <p:sldId id="328" r:id="rId22"/>
    <p:sldId id="323" r:id="rId23"/>
    <p:sldId id="320" r:id="rId24"/>
    <p:sldId id="318" r:id="rId25"/>
    <p:sldId id="319" r:id="rId26"/>
    <p:sldId id="317" r:id="rId2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67CDF8-EFED-47CB-8102-955BAD0C849C}">
          <p14:sldIdLst>
            <p14:sldId id="322"/>
            <p14:sldId id="271"/>
            <p14:sldId id="299"/>
            <p14:sldId id="325"/>
            <p14:sldId id="302"/>
            <p14:sldId id="283"/>
            <p14:sldId id="284"/>
            <p14:sldId id="285"/>
            <p14:sldId id="286"/>
            <p14:sldId id="303"/>
            <p14:sldId id="295"/>
            <p14:sldId id="297"/>
            <p14:sldId id="321"/>
            <p14:sldId id="306"/>
            <p14:sldId id="330"/>
            <p14:sldId id="326"/>
            <p14:sldId id="324"/>
            <p14:sldId id="269"/>
          </p14:sldIdLst>
        </p14:section>
        <p14:section name="Untitled Section" id="{C5001E74-AF8F-41D3-A632-092A7758FD11}">
          <p14:sldIdLst>
            <p14:sldId id="327"/>
            <p14:sldId id="329"/>
            <p14:sldId id="328"/>
            <p14:sldId id="323"/>
            <p14:sldId id="320"/>
            <p14:sldId id="318"/>
            <p14:sldId id="319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FCC"/>
    <a:srgbClr val="7BB54D"/>
    <a:srgbClr val="E97132"/>
    <a:srgbClr val="FA62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AA5F27-3E94-4A66-8066-FA6B985C042B}" v="641" dt="2025-08-19T20:34:31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>
        <p:scale>
          <a:sx n="59" d="100"/>
          <a:sy n="59" d="100"/>
        </p:scale>
        <p:origin x="3342" y="10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Litterell" userId="1c3d123d-8dba-47a4-8871-4bc2d5002fc6" providerId="ADAL" clId="{69AA5F27-3E94-4A66-8066-FA6B985C042B}"/>
    <pc:docChg chg="undo redo custSel addSld delSld modSld sldOrd addSection delSection modSection">
      <pc:chgData name="Daniel Litterell" userId="1c3d123d-8dba-47a4-8871-4bc2d5002fc6" providerId="ADAL" clId="{69AA5F27-3E94-4A66-8066-FA6B985C042B}" dt="2025-08-19T20:33:26.404" v="3651" actId="11530"/>
      <pc:docMkLst>
        <pc:docMk/>
      </pc:docMkLst>
      <pc:sldChg chg="addSp modSp del mod">
        <pc:chgData name="Daniel Litterell" userId="1c3d123d-8dba-47a4-8871-4bc2d5002fc6" providerId="ADAL" clId="{69AA5F27-3E94-4A66-8066-FA6B985C042B}" dt="2025-08-18T22:13:46.477" v="1606" actId="2696"/>
        <pc:sldMkLst>
          <pc:docMk/>
          <pc:sldMk cId="424460354" sldId="268"/>
        </pc:sldMkLst>
        <pc:spChg chg="mod">
          <ac:chgData name="Daniel Litterell" userId="1c3d123d-8dba-47a4-8871-4bc2d5002fc6" providerId="ADAL" clId="{69AA5F27-3E94-4A66-8066-FA6B985C042B}" dt="2025-08-18T21:21:25.132" v="998" actId="20577"/>
          <ac:spMkLst>
            <pc:docMk/>
            <pc:sldMk cId="424460354" sldId="268"/>
            <ac:spMk id="2" creationId="{57FD2D1F-ABE0-0E84-F147-51B1617FD953}"/>
          </ac:spMkLst>
        </pc:spChg>
        <pc:spChg chg="add mod">
          <ac:chgData name="Daniel Litterell" userId="1c3d123d-8dba-47a4-8871-4bc2d5002fc6" providerId="ADAL" clId="{69AA5F27-3E94-4A66-8066-FA6B985C042B}" dt="2025-08-18T21:23:12.627" v="1037" actId="255"/>
          <ac:spMkLst>
            <pc:docMk/>
            <pc:sldMk cId="424460354" sldId="268"/>
            <ac:spMk id="3" creationId="{62F0EAE6-5EF1-1B29-DDB2-0325500073E0}"/>
          </ac:spMkLst>
        </pc:spChg>
        <pc:graphicFrameChg chg="mod">
          <ac:chgData name="Daniel Litterell" userId="1c3d123d-8dba-47a4-8871-4bc2d5002fc6" providerId="ADAL" clId="{69AA5F27-3E94-4A66-8066-FA6B985C042B}" dt="2025-08-18T21:24:38.345" v="1038" actId="1076"/>
          <ac:graphicFrameMkLst>
            <pc:docMk/>
            <pc:sldMk cId="424460354" sldId="268"/>
            <ac:graphicFrameMk id="9" creationId="{BD928F3E-C9AD-C41A-2D01-A8302A5A9C53}"/>
          </ac:graphicFrameMkLst>
        </pc:graphicFrameChg>
        <pc:graphicFrameChg chg="mod">
          <ac:chgData name="Daniel Litterell" userId="1c3d123d-8dba-47a4-8871-4bc2d5002fc6" providerId="ADAL" clId="{69AA5F27-3E94-4A66-8066-FA6B985C042B}" dt="2025-08-18T21:24:45.452" v="1039" actId="1076"/>
          <ac:graphicFrameMkLst>
            <pc:docMk/>
            <pc:sldMk cId="424460354" sldId="268"/>
            <ac:graphicFrameMk id="11" creationId="{FEABBDDD-3261-DE10-51F3-0E7FB073ECA1}"/>
          </ac:graphicFrameMkLst>
        </pc:graphicFrameChg>
      </pc:sldChg>
      <pc:sldChg chg="addSp modSp mod">
        <pc:chgData name="Daniel Litterell" userId="1c3d123d-8dba-47a4-8871-4bc2d5002fc6" providerId="ADAL" clId="{69AA5F27-3E94-4A66-8066-FA6B985C042B}" dt="2025-08-19T20:25:06.153" v="3611"/>
        <pc:sldMkLst>
          <pc:docMk/>
          <pc:sldMk cId="2101319459" sldId="269"/>
        </pc:sldMkLst>
        <pc:spChg chg="add mod">
          <ac:chgData name="Daniel Litterell" userId="1c3d123d-8dba-47a4-8871-4bc2d5002fc6" providerId="ADAL" clId="{69AA5F27-3E94-4A66-8066-FA6B985C042B}" dt="2025-08-18T23:24:12.016" v="2061" actId="207"/>
          <ac:spMkLst>
            <pc:docMk/>
            <pc:sldMk cId="2101319459" sldId="269"/>
            <ac:spMk id="3" creationId="{6C28F3C0-5B2E-F94E-F446-53A8FE50A999}"/>
          </ac:spMkLst>
        </pc:spChg>
        <pc:graphicFrameChg chg="mod modGraphic">
          <ac:chgData name="Daniel Litterell" userId="1c3d123d-8dba-47a4-8871-4bc2d5002fc6" providerId="ADAL" clId="{69AA5F27-3E94-4A66-8066-FA6B985C042B}" dt="2025-08-19T20:21:26.304" v="3578" actId="1038"/>
          <ac:graphicFrameMkLst>
            <pc:docMk/>
            <pc:sldMk cId="2101319459" sldId="269"/>
            <ac:graphicFrameMk id="4" creationId="{0CDF47F4-4F32-49D7-7BE1-13B786CE347D}"/>
          </ac:graphicFrameMkLst>
        </pc:graphicFrameChg>
        <pc:graphicFrameChg chg="mod modGraphic">
          <ac:chgData name="Daniel Litterell" userId="1c3d123d-8dba-47a4-8871-4bc2d5002fc6" providerId="ADAL" clId="{69AA5F27-3E94-4A66-8066-FA6B985C042B}" dt="2025-08-19T20:25:06.153" v="3611"/>
          <ac:graphicFrameMkLst>
            <pc:docMk/>
            <pc:sldMk cId="2101319459" sldId="269"/>
            <ac:graphicFrameMk id="5" creationId="{DEA631C2-00F1-C01D-2E58-8DCF458BA64C}"/>
          </ac:graphicFrameMkLst>
        </pc:graphicFrameChg>
      </pc:sldChg>
      <pc:sldChg chg="del">
        <pc:chgData name="Daniel Litterell" userId="1c3d123d-8dba-47a4-8871-4bc2d5002fc6" providerId="ADAL" clId="{69AA5F27-3E94-4A66-8066-FA6B985C042B}" dt="2025-08-18T21:12:01.918" v="955" actId="2696"/>
        <pc:sldMkLst>
          <pc:docMk/>
          <pc:sldMk cId="4150176943" sldId="270"/>
        </pc:sldMkLst>
      </pc:sldChg>
      <pc:sldChg chg="addSp delSp modSp mod delDesignElem">
        <pc:chgData name="Daniel Litterell" userId="1c3d123d-8dba-47a4-8871-4bc2d5002fc6" providerId="ADAL" clId="{69AA5F27-3E94-4A66-8066-FA6B985C042B}" dt="2025-08-18T23:45:46.866" v="2165"/>
        <pc:sldMkLst>
          <pc:docMk/>
          <pc:sldMk cId="4072300199" sldId="271"/>
        </pc:sldMkLst>
        <pc:spChg chg="mod">
          <ac:chgData name="Daniel Litterell" userId="1c3d123d-8dba-47a4-8871-4bc2d5002fc6" providerId="ADAL" clId="{69AA5F27-3E94-4A66-8066-FA6B985C042B}" dt="2025-08-18T23:25:38.331" v="2071" actId="207"/>
          <ac:spMkLst>
            <pc:docMk/>
            <pc:sldMk cId="4072300199" sldId="271"/>
            <ac:spMk id="2" creationId="{8C614199-1CA9-0A95-4D39-FDC8E3F08FDE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4072300199" sldId="271"/>
            <ac:spMk id="64" creationId="{9F4444CE-BC8D-4D61-B303-4C05614E62AB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4072300199" sldId="271"/>
            <ac:spMk id="66" creationId="{73772B81-181F-48B7-8826-4D9686D15DF5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4072300199" sldId="271"/>
            <ac:spMk id="68" creationId="{B2205F6E-03C6-4E92-877C-E2482F6599AA}"/>
          </ac:spMkLst>
        </pc:spChg>
      </pc:sldChg>
      <pc:sldChg chg="addSp delSp modSp mod delDesignElem">
        <pc:chgData name="Daniel Litterell" userId="1c3d123d-8dba-47a4-8871-4bc2d5002fc6" providerId="ADAL" clId="{69AA5F27-3E94-4A66-8066-FA6B985C042B}" dt="2025-08-18T23:45:46.866" v="2165"/>
        <pc:sldMkLst>
          <pc:docMk/>
          <pc:sldMk cId="4067081529" sldId="283"/>
        </pc:sldMkLst>
        <pc:spChg chg="mod">
          <ac:chgData name="Daniel Litterell" userId="1c3d123d-8dba-47a4-8871-4bc2d5002fc6" providerId="ADAL" clId="{69AA5F27-3E94-4A66-8066-FA6B985C042B}" dt="2025-08-18T01:25:34.340" v="9" actId="20577"/>
          <ac:spMkLst>
            <pc:docMk/>
            <pc:sldMk cId="4067081529" sldId="283"/>
            <ac:spMk id="33" creationId="{4FFAEECA-FBCE-B96C-A56A-52BFD9FB82A8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4067081529" sldId="283"/>
            <ac:spMk id="38" creationId="{BD11ECC6-8551-4768-8DFD-CD41AF420A37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4067081529" sldId="283"/>
            <ac:spMk id="51" creationId="{8E2EB503-A017-4457-A105-53638C97DEB8}"/>
          </ac:spMkLst>
        </pc:spChg>
        <pc:grpChg chg="add del">
          <ac:chgData name="Daniel Litterell" userId="1c3d123d-8dba-47a4-8871-4bc2d5002fc6" providerId="ADAL" clId="{69AA5F27-3E94-4A66-8066-FA6B985C042B}" dt="2025-08-18T23:45:46.866" v="2165"/>
          <ac:grpSpMkLst>
            <pc:docMk/>
            <pc:sldMk cId="4067081529" sldId="283"/>
            <ac:grpSpMk id="40" creationId="{93657592-CA60-4F45-B1A0-88AA77242087}"/>
          </ac:grpSpMkLst>
        </pc:grpChg>
        <pc:picChg chg="add mod">
          <ac:chgData name="Daniel Litterell" userId="1c3d123d-8dba-47a4-8871-4bc2d5002fc6" providerId="ADAL" clId="{69AA5F27-3E94-4A66-8066-FA6B985C042B}" dt="2025-08-18T20:18:36.610" v="319" actId="1076"/>
          <ac:picMkLst>
            <pc:docMk/>
            <pc:sldMk cId="4067081529" sldId="283"/>
            <ac:picMk id="2" creationId="{6E5DD139-AA49-E7AB-D959-DA659A19A897}"/>
          </ac:picMkLst>
        </pc:picChg>
        <pc:picChg chg="mod ord">
          <ac:chgData name="Daniel Litterell" userId="1c3d123d-8dba-47a4-8871-4bc2d5002fc6" providerId="ADAL" clId="{69AA5F27-3E94-4A66-8066-FA6B985C042B}" dt="2025-08-18T20:18:35.951" v="318" actId="1076"/>
          <ac:picMkLst>
            <pc:docMk/>
            <pc:sldMk cId="4067081529" sldId="283"/>
            <ac:picMk id="3" creationId="{3D880690-9F83-C1C8-7434-2973049F6321}"/>
          </ac:picMkLst>
        </pc:picChg>
        <pc:picChg chg="mod">
          <ac:chgData name="Daniel Litterell" userId="1c3d123d-8dba-47a4-8871-4bc2d5002fc6" providerId="ADAL" clId="{69AA5F27-3E94-4A66-8066-FA6B985C042B}" dt="2025-08-18T20:18:35.951" v="318" actId="1076"/>
          <ac:picMkLst>
            <pc:docMk/>
            <pc:sldMk cId="4067081529" sldId="283"/>
            <ac:picMk id="4" creationId="{23D0AF8E-4382-E2B2-D3D1-029CCB30F2C6}"/>
          </ac:picMkLst>
        </pc:picChg>
        <pc:picChg chg="mod ord">
          <ac:chgData name="Daniel Litterell" userId="1c3d123d-8dba-47a4-8871-4bc2d5002fc6" providerId="ADAL" clId="{69AA5F27-3E94-4A66-8066-FA6B985C042B}" dt="2025-08-18T20:18:35.951" v="318" actId="1076"/>
          <ac:picMkLst>
            <pc:docMk/>
            <pc:sldMk cId="4067081529" sldId="283"/>
            <ac:picMk id="5" creationId="{8AD279EC-EFC2-08B5-B549-A41741E7C3DE}"/>
          </ac:picMkLst>
        </pc:picChg>
      </pc:sldChg>
      <pc:sldChg chg="addSp delSp modSp mod delDesignElem">
        <pc:chgData name="Daniel Litterell" userId="1c3d123d-8dba-47a4-8871-4bc2d5002fc6" providerId="ADAL" clId="{69AA5F27-3E94-4A66-8066-FA6B985C042B}" dt="2025-08-18T23:45:46.866" v="2165"/>
        <pc:sldMkLst>
          <pc:docMk/>
          <pc:sldMk cId="1625352408" sldId="284"/>
        </pc:sldMkLst>
        <pc:spChg chg="mod">
          <ac:chgData name="Daniel Litterell" userId="1c3d123d-8dba-47a4-8871-4bc2d5002fc6" providerId="ADAL" clId="{69AA5F27-3E94-4A66-8066-FA6B985C042B}" dt="2025-08-18T01:32:17.893" v="51" actId="5793"/>
          <ac:spMkLst>
            <pc:docMk/>
            <pc:sldMk cId="1625352408" sldId="284"/>
            <ac:spMk id="33" creationId="{2E460779-BA0B-CD9A-233A-590D91953498}"/>
          </ac:spMkLst>
        </pc:spChg>
        <pc:spChg chg="add del">
          <ac:chgData name="Daniel Litterell" userId="1c3d123d-8dba-47a4-8871-4bc2d5002fc6" providerId="ADAL" clId="{69AA5F27-3E94-4A66-8066-FA6B985C042B}" dt="2025-08-18T01:29:33.347" v="21" actId="26606"/>
          <ac:spMkLst>
            <pc:docMk/>
            <pc:sldMk cId="1625352408" sldId="284"/>
            <ac:spMk id="38" creationId="{BD11ECC6-8551-4768-8DFD-CD41AF420A37}"/>
          </ac:spMkLst>
        </pc:spChg>
        <pc:spChg chg="add del">
          <ac:chgData name="Daniel Litterell" userId="1c3d123d-8dba-47a4-8871-4bc2d5002fc6" providerId="ADAL" clId="{69AA5F27-3E94-4A66-8066-FA6B985C042B}" dt="2025-08-18T01:29:33.347" v="21" actId="26606"/>
          <ac:spMkLst>
            <pc:docMk/>
            <pc:sldMk cId="1625352408" sldId="284"/>
            <ac:spMk id="51" creationId="{8E2EB503-A017-4457-A105-53638C97DEB8}"/>
          </ac:spMkLst>
        </pc:spChg>
        <pc:spChg chg="add del">
          <ac:chgData name="Daniel Litterell" userId="1c3d123d-8dba-47a4-8871-4bc2d5002fc6" providerId="ADAL" clId="{69AA5F27-3E94-4A66-8066-FA6B985C042B}" dt="2025-08-18T01:29:33.342" v="20" actId="26606"/>
          <ac:spMkLst>
            <pc:docMk/>
            <pc:sldMk cId="1625352408" sldId="284"/>
            <ac:spMk id="56" creationId="{29FD90D9-0777-4927-90C9-E837E6773094}"/>
          </ac:spMkLst>
        </pc:spChg>
        <pc:spChg chg="add del">
          <ac:chgData name="Daniel Litterell" userId="1c3d123d-8dba-47a4-8871-4bc2d5002fc6" providerId="ADAL" clId="{69AA5F27-3E94-4A66-8066-FA6B985C042B}" dt="2025-08-18T01:29:33.342" v="20" actId="26606"/>
          <ac:spMkLst>
            <pc:docMk/>
            <pc:sldMk cId="1625352408" sldId="284"/>
            <ac:spMk id="58" creationId="{F92D073F-0FE7-41B7-ADCD-5CE16DEEE09E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1625352408" sldId="284"/>
            <ac:spMk id="68" creationId="{BD11ECC6-8551-4768-8DFD-CD41AF420A37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1625352408" sldId="284"/>
            <ac:spMk id="69" creationId="{8E2EB503-A017-4457-A105-53638C97DEB8}"/>
          </ac:spMkLst>
        </pc:spChg>
        <pc:grpChg chg="add del">
          <ac:chgData name="Daniel Litterell" userId="1c3d123d-8dba-47a4-8871-4bc2d5002fc6" providerId="ADAL" clId="{69AA5F27-3E94-4A66-8066-FA6B985C042B}" dt="2025-08-18T01:29:33.347" v="21" actId="26606"/>
          <ac:grpSpMkLst>
            <pc:docMk/>
            <pc:sldMk cId="1625352408" sldId="284"/>
            <ac:grpSpMk id="40" creationId="{93657592-CA60-4F45-B1A0-88AA77242087}"/>
          </ac:grpSpMkLst>
        </pc:grpChg>
        <pc:grpChg chg="add del">
          <ac:chgData name="Daniel Litterell" userId="1c3d123d-8dba-47a4-8871-4bc2d5002fc6" providerId="ADAL" clId="{69AA5F27-3E94-4A66-8066-FA6B985C042B}" dt="2025-08-18T23:45:46.866" v="2165"/>
          <ac:grpSpMkLst>
            <pc:docMk/>
            <pc:sldMk cId="1625352408" sldId="284"/>
            <ac:grpSpMk id="70" creationId="{93657592-CA60-4F45-B1A0-88AA77242087}"/>
          </ac:grpSpMkLst>
        </pc:grpChg>
        <pc:picChg chg="mod ord">
          <ac:chgData name="Daniel Litterell" userId="1c3d123d-8dba-47a4-8871-4bc2d5002fc6" providerId="ADAL" clId="{69AA5F27-3E94-4A66-8066-FA6B985C042B}" dt="2025-08-18T01:30:32.245" v="26" actId="1076"/>
          <ac:picMkLst>
            <pc:docMk/>
            <pc:sldMk cId="1625352408" sldId="284"/>
            <ac:picMk id="3" creationId="{DB4269C2-67FE-3F37-C805-20304916C81D}"/>
          </ac:picMkLst>
        </pc:picChg>
        <pc:picChg chg="mod">
          <ac:chgData name="Daniel Litterell" userId="1c3d123d-8dba-47a4-8871-4bc2d5002fc6" providerId="ADAL" clId="{69AA5F27-3E94-4A66-8066-FA6B985C042B}" dt="2025-08-18T01:29:54.751" v="22" actId="14826"/>
          <ac:picMkLst>
            <pc:docMk/>
            <pc:sldMk cId="1625352408" sldId="284"/>
            <ac:picMk id="4" creationId="{1DF61E12-DD3C-8273-C120-8DEB6B54671E}"/>
          </ac:picMkLst>
        </pc:picChg>
        <pc:picChg chg="mod">
          <ac:chgData name="Daniel Litterell" userId="1c3d123d-8dba-47a4-8871-4bc2d5002fc6" providerId="ADAL" clId="{69AA5F27-3E94-4A66-8066-FA6B985C042B}" dt="2025-08-18T01:29:33.347" v="21" actId="26606"/>
          <ac:picMkLst>
            <pc:docMk/>
            <pc:sldMk cId="1625352408" sldId="284"/>
            <ac:picMk id="5" creationId="{3EC4DA01-7D52-69BD-3C04-0D8F9734AD7E}"/>
          </ac:picMkLst>
        </pc:picChg>
      </pc:sldChg>
      <pc:sldChg chg="addSp delSp modSp mod delDesignElem">
        <pc:chgData name="Daniel Litterell" userId="1c3d123d-8dba-47a4-8871-4bc2d5002fc6" providerId="ADAL" clId="{69AA5F27-3E94-4A66-8066-FA6B985C042B}" dt="2025-08-18T23:45:46.866" v="2165"/>
        <pc:sldMkLst>
          <pc:docMk/>
          <pc:sldMk cId="1586425898" sldId="285"/>
        </pc:sldMkLst>
        <pc:spChg chg="mod">
          <ac:chgData name="Daniel Litterell" userId="1c3d123d-8dba-47a4-8871-4bc2d5002fc6" providerId="ADAL" clId="{69AA5F27-3E94-4A66-8066-FA6B985C042B}" dt="2025-08-18T01:31:57.574" v="39" actId="5793"/>
          <ac:spMkLst>
            <pc:docMk/>
            <pc:sldMk cId="1586425898" sldId="285"/>
            <ac:spMk id="33" creationId="{C9E4C230-2069-DB99-537F-1E9C74324CA0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1586425898" sldId="285"/>
            <ac:spMk id="38" creationId="{BD11ECC6-8551-4768-8DFD-CD41AF420A37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1586425898" sldId="285"/>
            <ac:spMk id="51" creationId="{8E2EB503-A017-4457-A105-53638C97DEB8}"/>
          </ac:spMkLst>
        </pc:spChg>
        <pc:grpChg chg="add del">
          <ac:chgData name="Daniel Litterell" userId="1c3d123d-8dba-47a4-8871-4bc2d5002fc6" providerId="ADAL" clId="{69AA5F27-3E94-4A66-8066-FA6B985C042B}" dt="2025-08-18T23:45:46.866" v="2165"/>
          <ac:grpSpMkLst>
            <pc:docMk/>
            <pc:sldMk cId="1586425898" sldId="285"/>
            <ac:grpSpMk id="40" creationId="{93657592-CA60-4F45-B1A0-88AA77242087}"/>
          </ac:grpSpMkLst>
        </pc:grpChg>
        <pc:picChg chg="mod ord">
          <ac:chgData name="Daniel Litterell" userId="1c3d123d-8dba-47a4-8871-4bc2d5002fc6" providerId="ADAL" clId="{69AA5F27-3E94-4A66-8066-FA6B985C042B}" dt="2025-08-18T01:47:22.274" v="94" actId="1076"/>
          <ac:picMkLst>
            <pc:docMk/>
            <pc:sldMk cId="1586425898" sldId="285"/>
            <ac:picMk id="3" creationId="{FF05BBC6-F4EE-2E88-E343-B6740104A415}"/>
          </ac:picMkLst>
        </pc:picChg>
        <pc:picChg chg="mod">
          <ac:chgData name="Daniel Litterell" userId="1c3d123d-8dba-47a4-8871-4bc2d5002fc6" providerId="ADAL" clId="{69AA5F27-3E94-4A66-8066-FA6B985C042B}" dt="2025-08-18T01:47:22.274" v="94" actId="1076"/>
          <ac:picMkLst>
            <pc:docMk/>
            <pc:sldMk cId="1586425898" sldId="285"/>
            <ac:picMk id="4" creationId="{F48397BB-CB1E-C61A-166E-B1994F7D1164}"/>
          </ac:picMkLst>
        </pc:picChg>
        <pc:picChg chg="mod">
          <ac:chgData name="Daniel Litterell" userId="1c3d123d-8dba-47a4-8871-4bc2d5002fc6" providerId="ADAL" clId="{69AA5F27-3E94-4A66-8066-FA6B985C042B}" dt="2025-08-18T01:47:22.274" v="94" actId="1076"/>
          <ac:picMkLst>
            <pc:docMk/>
            <pc:sldMk cId="1586425898" sldId="285"/>
            <ac:picMk id="5" creationId="{095C849B-AD68-DDBC-0727-419EF43A064E}"/>
          </ac:picMkLst>
        </pc:picChg>
      </pc:sldChg>
      <pc:sldChg chg="addSp delSp modSp mod delDesignElem">
        <pc:chgData name="Daniel Litterell" userId="1c3d123d-8dba-47a4-8871-4bc2d5002fc6" providerId="ADAL" clId="{69AA5F27-3E94-4A66-8066-FA6B985C042B}" dt="2025-08-18T23:45:46.866" v="2165"/>
        <pc:sldMkLst>
          <pc:docMk/>
          <pc:sldMk cId="2307221530" sldId="286"/>
        </pc:sldMkLst>
        <pc:spChg chg="mod">
          <ac:chgData name="Daniel Litterell" userId="1c3d123d-8dba-47a4-8871-4bc2d5002fc6" providerId="ADAL" clId="{69AA5F27-3E94-4A66-8066-FA6B985C042B}" dt="2025-08-18T01:42:42.690" v="80" actId="20577"/>
          <ac:spMkLst>
            <pc:docMk/>
            <pc:sldMk cId="2307221530" sldId="286"/>
            <ac:spMk id="33" creationId="{5DFBABAE-92F2-6A5A-ACC7-DBFADD13534C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2307221530" sldId="286"/>
            <ac:spMk id="38" creationId="{BD11ECC6-8551-4768-8DFD-CD41AF420A37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2307221530" sldId="286"/>
            <ac:spMk id="51" creationId="{8E2EB503-A017-4457-A105-53638C97DEB8}"/>
          </ac:spMkLst>
        </pc:spChg>
        <pc:grpChg chg="add del">
          <ac:chgData name="Daniel Litterell" userId="1c3d123d-8dba-47a4-8871-4bc2d5002fc6" providerId="ADAL" clId="{69AA5F27-3E94-4A66-8066-FA6B985C042B}" dt="2025-08-18T23:45:46.866" v="2165"/>
          <ac:grpSpMkLst>
            <pc:docMk/>
            <pc:sldMk cId="2307221530" sldId="286"/>
            <ac:grpSpMk id="40" creationId="{93657592-CA60-4F45-B1A0-88AA77242087}"/>
          </ac:grpSpMkLst>
        </pc:grpChg>
        <pc:picChg chg="mod">
          <ac:chgData name="Daniel Litterell" userId="1c3d123d-8dba-47a4-8871-4bc2d5002fc6" providerId="ADAL" clId="{69AA5F27-3E94-4A66-8066-FA6B985C042B}" dt="2025-08-18T01:42:30.159" v="77" actId="1076"/>
          <ac:picMkLst>
            <pc:docMk/>
            <pc:sldMk cId="2307221530" sldId="286"/>
            <ac:picMk id="3" creationId="{8C602B2C-1C35-5189-B399-07A004F3C7F6}"/>
          </ac:picMkLst>
        </pc:picChg>
        <pc:picChg chg="mod">
          <ac:chgData name="Daniel Litterell" userId="1c3d123d-8dba-47a4-8871-4bc2d5002fc6" providerId="ADAL" clId="{69AA5F27-3E94-4A66-8066-FA6B985C042B}" dt="2025-08-18T01:42:30.159" v="77" actId="1076"/>
          <ac:picMkLst>
            <pc:docMk/>
            <pc:sldMk cId="2307221530" sldId="286"/>
            <ac:picMk id="4" creationId="{59B9D005-D5AC-5658-7900-4229F7002DED}"/>
          </ac:picMkLst>
        </pc:picChg>
        <pc:picChg chg="add del mod ord">
          <ac:chgData name="Daniel Litterell" userId="1c3d123d-8dba-47a4-8871-4bc2d5002fc6" providerId="ADAL" clId="{69AA5F27-3E94-4A66-8066-FA6B985C042B}" dt="2025-08-18T01:42:30.159" v="77" actId="1076"/>
          <ac:picMkLst>
            <pc:docMk/>
            <pc:sldMk cId="2307221530" sldId="286"/>
            <ac:picMk id="5" creationId="{89D0A8BF-BFA8-5466-BB93-BF37D78C6E61}"/>
          </ac:picMkLst>
        </pc:picChg>
      </pc:sldChg>
      <pc:sldChg chg="addSp delSp modSp mod setBg delDesignElem">
        <pc:chgData name="Daniel Litterell" userId="1c3d123d-8dba-47a4-8871-4bc2d5002fc6" providerId="ADAL" clId="{69AA5F27-3E94-4A66-8066-FA6B985C042B}" dt="2025-08-19T20:11:15.373" v="3508" actId="1035"/>
        <pc:sldMkLst>
          <pc:docMk/>
          <pc:sldMk cId="1364778511" sldId="295"/>
        </pc:sldMkLst>
        <pc:spChg chg="add del">
          <ac:chgData name="Daniel Litterell" userId="1c3d123d-8dba-47a4-8871-4bc2d5002fc6" providerId="ADAL" clId="{69AA5F27-3E94-4A66-8066-FA6B985C042B}" dt="2025-08-18T20:19:13.860" v="321" actId="26606"/>
          <ac:spMkLst>
            <pc:docMk/>
            <pc:sldMk cId="1364778511" sldId="295"/>
            <ac:spMk id="8" creationId="{21029ED5-F105-4DD2-99C8-1E4422817978}"/>
          </ac:spMkLst>
        </pc:spChg>
        <pc:spChg chg="add del">
          <ac:chgData name="Daniel Litterell" userId="1c3d123d-8dba-47a4-8871-4bc2d5002fc6" providerId="ADAL" clId="{69AA5F27-3E94-4A66-8066-FA6B985C042B}" dt="2025-08-18T20:19:31.914" v="331" actId="26606"/>
          <ac:spMkLst>
            <pc:docMk/>
            <pc:sldMk cId="1364778511" sldId="295"/>
            <ac:spMk id="12" creationId="{64803267-175B-4586-A120-09F386B975F2}"/>
          </ac:spMkLst>
        </pc:spChg>
        <pc:spChg chg="add del">
          <ac:chgData name="Daniel Litterell" userId="1c3d123d-8dba-47a4-8871-4bc2d5002fc6" providerId="ADAL" clId="{69AA5F27-3E94-4A66-8066-FA6B985C042B}" dt="2025-08-18T20:19:13.860" v="321" actId="26606"/>
          <ac:spMkLst>
            <pc:docMk/>
            <pc:sldMk cId="1364778511" sldId="295"/>
            <ac:spMk id="21" creationId="{5C9652B3-A450-4ED6-8FBF-F536BA60B4D8}"/>
          </ac:spMkLst>
        </pc:spChg>
        <pc:spChg chg="add del">
          <ac:chgData name="Daniel Litterell" userId="1c3d123d-8dba-47a4-8871-4bc2d5002fc6" providerId="ADAL" clId="{69AA5F27-3E94-4A66-8066-FA6B985C042B}" dt="2025-08-18T20:19:17.519" v="323" actId="26606"/>
          <ac:spMkLst>
            <pc:docMk/>
            <pc:sldMk cId="1364778511" sldId="295"/>
            <ac:spMk id="23" creationId="{03E8462A-FEBA-4848-81CC-3F8DA3E477BE}"/>
          </ac:spMkLst>
        </pc:spChg>
        <pc:spChg chg="add del">
          <ac:chgData name="Daniel Litterell" userId="1c3d123d-8dba-47a4-8871-4bc2d5002fc6" providerId="ADAL" clId="{69AA5F27-3E94-4A66-8066-FA6B985C042B}" dt="2025-08-18T20:19:17.519" v="323" actId="26606"/>
          <ac:spMkLst>
            <pc:docMk/>
            <pc:sldMk cId="1364778511" sldId="295"/>
            <ac:spMk id="33" creationId="{7941F9B1-B01B-4A84-89D9-B169AEB4E456}"/>
          </ac:spMkLst>
        </pc:spChg>
        <pc:spChg chg="add del">
          <ac:chgData name="Daniel Litterell" userId="1c3d123d-8dba-47a4-8871-4bc2d5002fc6" providerId="ADAL" clId="{69AA5F27-3E94-4A66-8066-FA6B985C042B}" dt="2025-08-18T20:19:22.231" v="325" actId="26606"/>
          <ac:spMkLst>
            <pc:docMk/>
            <pc:sldMk cId="1364778511" sldId="295"/>
            <ac:spMk id="35" creationId="{41DC778F-EF1A-4C1B-B1AD-BA37A74E5DD7}"/>
          </ac:spMkLst>
        </pc:spChg>
        <pc:spChg chg="add del">
          <ac:chgData name="Daniel Litterell" userId="1c3d123d-8dba-47a4-8871-4bc2d5002fc6" providerId="ADAL" clId="{69AA5F27-3E94-4A66-8066-FA6B985C042B}" dt="2025-08-18T20:19:22.231" v="325" actId="26606"/>
          <ac:spMkLst>
            <pc:docMk/>
            <pc:sldMk cId="1364778511" sldId="295"/>
            <ac:spMk id="36" creationId="{613FCDB4-670C-4568-96EE-093382A9E682}"/>
          </ac:spMkLst>
        </pc:spChg>
        <pc:spChg chg="add del">
          <ac:chgData name="Daniel Litterell" userId="1c3d123d-8dba-47a4-8871-4bc2d5002fc6" providerId="ADAL" clId="{69AA5F27-3E94-4A66-8066-FA6B985C042B}" dt="2025-08-18T20:19:25.257" v="327" actId="26606"/>
          <ac:spMkLst>
            <pc:docMk/>
            <pc:sldMk cId="1364778511" sldId="295"/>
            <ac:spMk id="38" creationId="{03E8462A-FEBA-4848-81CC-3F8DA3E477BE}"/>
          </ac:spMkLst>
        </pc:spChg>
        <pc:spChg chg="add del">
          <ac:chgData name="Daniel Litterell" userId="1c3d123d-8dba-47a4-8871-4bc2d5002fc6" providerId="ADAL" clId="{69AA5F27-3E94-4A66-8066-FA6B985C042B}" dt="2025-08-18T20:19:25.257" v="327" actId="26606"/>
          <ac:spMkLst>
            <pc:docMk/>
            <pc:sldMk cId="1364778511" sldId="295"/>
            <ac:spMk id="40" creationId="{7941F9B1-B01B-4A84-89D9-B169AEB4E456}"/>
          </ac:spMkLst>
        </pc:spChg>
        <pc:spChg chg="add del">
          <ac:chgData name="Daniel Litterell" userId="1c3d123d-8dba-47a4-8871-4bc2d5002fc6" providerId="ADAL" clId="{69AA5F27-3E94-4A66-8066-FA6B985C042B}" dt="2025-08-18T20:19:28.657" v="329" actId="26606"/>
          <ac:spMkLst>
            <pc:docMk/>
            <pc:sldMk cId="1364778511" sldId="295"/>
            <ac:spMk id="42" creationId="{41DC778F-EF1A-4C1B-B1AD-BA37A74E5DD7}"/>
          </ac:spMkLst>
        </pc:spChg>
        <pc:spChg chg="add del">
          <ac:chgData name="Daniel Litterell" userId="1c3d123d-8dba-47a4-8871-4bc2d5002fc6" providerId="ADAL" clId="{69AA5F27-3E94-4A66-8066-FA6B985C042B}" dt="2025-08-18T20:19:28.657" v="329" actId="26606"/>
          <ac:spMkLst>
            <pc:docMk/>
            <pc:sldMk cId="1364778511" sldId="295"/>
            <ac:spMk id="43" creationId="{613FCDB4-670C-4568-96EE-093382A9E682}"/>
          </ac:spMkLst>
        </pc:spChg>
        <pc:spChg chg="add del">
          <ac:chgData name="Daniel Litterell" userId="1c3d123d-8dba-47a4-8871-4bc2d5002fc6" providerId="ADAL" clId="{69AA5F27-3E94-4A66-8066-FA6B985C042B}" dt="2025-08-18T20:19:31.914" v="331" actId="26606"/>
          <ac:spMkLst>
            <pc:docMk/>
            <pc:sldMk cId="1364778511" sldId="295"/>
            <ac:spMk id="45" creationId="{542A1125-BEEF-4B06-B7A6-5C89AFBF8026}"/>
          </ac:spMkLst>
        </pc:spChg>
        <pc:spChg chg="add del">
          <ac:chgData name="Daniel Litterell" userId="1c3d123d-8dba-47a4-8871-4bc2d5002fc6" providerId="ADAL" clId="{69AA5F27-3E94-4A66-8066-FA6B985C042B}" dt="2025-08-18T20:19:31.914" v="331" actId="26606"/>
          <ac:spMkLst>
            <pc:docMk/>
            <pc:sldMk cId="1364778511" sldId="295"/>
            <ac:spMk id="46" creationId="{341AF29A-C02E-4F6E-AE31-4D61F939D5C3}"/>
          </ac:spMkLst>
        </pc:spChg>
        <pc:spChg chg="add del">
          <ac:chgData name="Daniel Litterell" userId="1c3d123d-8dba-47a4-8871-4bc2d5002fc6" providerId="ADAL" clId="{69AA5F27-3E94-4A66-8066-FA6B985C042B}" dt="2025-08-18T20:20:24.889" v="336" actId="26606"/>
          <ac:spMkLst>
            <pc:docMk/>
            <pc:sldMk cId="1364778511" sldId="295"/>
            <ac:spMk id="48" creationId="{41DC778F-EF1A-4C1B-B1AD-BA37A74E5DD7}"/>
          </ac:spMkLst>
        </pc:spChg>
        <pc:spChg chg="add del">
          <ac:chgData name="Daniel Litterell" userId="1c3d123d-8dba-47a4-8871-4bc2d5002fc6" providerId="ADAL" clId="{69AA5F27-3E94-4A66-8066-FA6B985C042B}" dt="2025-08-18T20:20:24.889" v="336" actId="26606"/>
          <ac:spMkLst>
            <pc:docMk/>
            <pc:sldMk cId="1364778511" sldId="295"/>
            <ac:spMk id="49" creationId="{613FCDB4-670C-4568-96EE-093382A9E682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1364778511" sldId="295"/>
            <ac:spMk id="54" creationId="{03E8462A-FEBA-4848-81CC-3F8DA3E477BE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1364778511" sldId="295"/>
            <ac:spMk id="67" creationId="{7941F9B1-B01B-4A84-89D9-B169AEB4E456}"/>
          </ac:spMkLst>
        </pc:spChg>
        <pc:grpChg chg="add del">
          <ac:chgData name="Daniel Litterell" userId="1c3d123d-8dba-47a4-8871-4bc2d5002fc6" providerId="ADAL" clId="{69AA5F27-3E94-4A66-8066-FA6B985C042B}" dt="2025-08-18T20:19:13.860" v="321" actId="26606"/>
          <ac:grpSpMkLst>
            <pc:docMk/>
            <pc:sldMk cId="1364778511" sldId="295"/>
            <ac:grpSpMk id="10" creationId="{2D621E68-BF28-4A1C-B1A2-4E55E139E79A}"/>
          </ac:grpSpMkLst>
        </pc:grpChg>
        <pc:grpChg chg="add del">
          <ac:chgData name="Daniel Litterell" userId="1c3d123d-8dba-47a4-8871-4bc2d5002fc6" providerId="ADAL" clId="{69AA5F27-3E94-4A66-8066-FA6B985C042B}" dt="2025-08-18T20:19:17.519" v="323" actId="26606"/>
          <ac:grpSpMkLst>
            <pc:docMk/>
            <pc:sldMk cId="1364778511" sldId="295"/>
            <ac:grpSpMk id="24" creationId="{2109F83F-40FE-4DB3-84CC-09FB3340D06D}"/>
          </ac:grpSpMkLst>
        </pc:grpChg>
        <pc:grpChg chg="add del">
          <ac:chgData name="Daniel Litterell" userId="1c3d123d-8dba-47a4-8871-4bc2d5002fc6" providerId="ADAL" clId="{69AA5F27-3E94-4A66-8066-FA6B985C042B}" dt="2025-08-18T20:19:25.257" v="327" actId="26606"/>
          <ac:grpSpMkLst>
            <pc:docMk/>
            <pc:sldMk cId="1364778511" sldId="295"/>
            <ac:grpSpMk id="39" creationId="{2109F83F-40FE-4DB3-84CC-09FB3340D06D}"/>
          </ac:grpSpMkLst>
        </pc:grpChg>
        <pc:grpChg chg="add del">
          <ac:chgData name="Daniel Litterell" userId="1c3d123d-8dba-47a4-8871-4bc2d5002fc6" providerId="ADAL" clId="{69AA5F27-3E94-4A66-8066-FA6B985C042B}" dt="2025-08-18T23:45:46.866" v="2165"/>
          <ac:grpSpMkLst>
            <pc:docMk/>
            <pc:sldMk cId="1364778511" sldId="295"/>
            <ac:grpSpMk id="56" creationId="{2109F83F-40FE-4DB3-84CC-09FB3340D06D}"/>
          </ac:grpSpMkLst>
        </pc:grpChg>
        <pc:picChg chg="mod">
          <ac:chgData name="Daniel Litterell" userId="1c3d123d-8dba-47a4-8871-4bc2d5002fc6" providerId="ADAL" clId="{69AA5F27-3E94-4A66-8066-FA6B985C042B}" dt="2025-08-19T20:11:15.373" v="3508" actId="1035"/>
          <ac:picMkLst>
            <pc:docMk/>
            <pc:sldMk cId="1364778511" sldId="295"/>
            <ac:picMk id="3" creationId="{68E394EE-446B-D6C1-3ED4-C730ACE792CF}"/>
          </ac:picMkLst>
        </pc:picChg>
      </pc:sldChg>
      <pc:sldChg chg="addSp delSp modSp mod setBg delDesignElem">
        <pc:chgData name="Daniel Litterell" userId="1c3d123d-8dba-47a4-8871-4bc2d5002fc6" providerId="ADAL" clId="{69AA5F27-3E94-4A66-8066-FA6B985C042B}" dt="2025-08-18T23:45:46.866" v="2165"/>
        <pc:sldMkLst>
          <pc:docMk/>
          <pc:sldMk cId="154539320" sldId="297"/>
        </pc:sldMkLst>
        <pc:spChg chg="add del">
          <ac:chgData name="Daniel Litterell" userId="1c3d123d-8dba-47a4-8871-4bc2d5002fc6" providerId="ADAL" clId="{69AA5F27-3E94-4A66-8066-FA6B985C042B}" dt="2025-08-18T20:20:33.646" v="337" actId="26606"/>
          <ac:spMkLst>
            <pc:docMk/>
            <pc:sldMk cId="154539320" sldId="297"/>
            <ac:spMk id="8" creationId="{41DC778F-EF1A-4C1B-B1AD-BA37A74E5DD7}"/>
          </ac:spMkLst>
        </pc:spChg>
        <pc:spChg chg="add del">
          <ac:chgData name="Daniel Litterell" userId="1c3d123d-8dba-47a4-8871-4bc2d5002fc6" providerId="ADAL" clId="{69AA5F27-3E94-4A66-8066-FA6B985C042B}" dt="2025-08-18T20:20:33.646" v="337" actId="26606"/>
          <ac:spMkLst>
            <pc:docMk/>
            <pc:sldMk cId="154539320" sldId="297"/>
            <ac:spMk id="10" creationId="{613FCDB4-670C-4568-96EE-093382A9E682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154539320" sldId="297"/>
            <ac:spMk id="15" creationId="{21029ED5-F105-4DD2-99C8-1E4422817978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154539320" sldId="297"/>
            <ac:spMk id="28" creationId="{5C9652B3-A450-4ED6-8FBF-F536BA60B4D8}"/>
          </ac:spMkLst>
        </pc:spChg>
        <pc:grpChg chg="add del">
          <ac:chgData name="Daniel Litterell" userId="1c3d123d-8dba-47a4-8871-4bc2d5002fc6" providerId="ADAL" clId="{69AA5F27-3E94-4A66-8066-FA6B985C042B}" dt="2025-08-18T23:45:46.866" v="2165"/>
          <ac:grpSpMkLst>
            <pc:docMk/>
            <pc:sldMk cId="154539320" sldId="297"/>
            <ac:grpSpMk id="17" creationId="{2D621E68-BF28-4A1C-B1A2-4E55E139E79A}"/>
          </ac:grpSpMkLst>
        </pc:grpChg>
        <pc:picChg chg="mod">
          <ac:chgData name="Daniel Litterell" userId="1c3d123d-8dba-47a4-8871-4bc2d5002fc6" providerId="ADAL" clId="{69AA5F27-3E94-4A66-8066-FA6B985C042B}" dt="2025-08-18T20:20:33.646" v="337" actId="26606"/>
          <ac:picMkLst>
            <pc:docMk/>
            <pc:sldMk cId="154539320" sldId="297"/>
            <ac:picMk id="3" creationId="{939F1B79-0148-2C8D-10E0-95975C00509B}"/>
          </ac:picMkLst>
        </pc:picChg>
      </pc:sldChg>
      <pc:sldChg chg="addSp delSp modSp mod delDesignElem">
        <pc:chgData name="Daniel Litterell" userId="1c3d123d-8dba-47a4-8871-4bc2d5002fc6" providerId="ADAL" clId="{69AA5F27-3E94-4A66-8066-FA6B985C042B}" dt="2025-08-19T20:07:13.355" v="3484" actId="5793"/>
        <pc:sldMkLst>
          <pc:docMk/>
          <pc:sldMk cId="627081376" sldId="299"/>
        </pc:sldMkLst>
        <pc:spChg chg="mod ord">
          <ac:chgData name="Daniel Litterell" userId="1c3d123d-8dba-47a4-8871-4bc2d5002fc6" providerId="ADAL" clId="{69AA5F27-3E94-4A66-8066-FA6B985C042B}" dt="2025-08-18T01:44:09.025" v="82" actId="26606"/>
          <ac:spMkLst>
            <pc:docMk/>
            <pc:sldMk cId="627081376" sldId="299"/>
            <ac:spMk id="2" creationId="{C0F4C0A2-FABF-F11C-C316-C6B54BC89895}"/>
          </ac:spMkLst>
        </pc:spChg>
        <pc:spChg chg="mod ord">
          <ac:chgData name="Daniel Litterell" userId="1c3d123d-8dba-47a4-8871-4bc2d5002fc6" providerId="ADAL" clId="{69AA5F27-3E94-4A66-8066-FA6B985C042B}" dt="2025-08-19T20:07:13.355" v="3484" actId="5793"/>
          <ac:spMkLst>
            <pc:docMk/>
            <pc:sldMk cId="627081376" sldId="299"/>
            <ac:spMk id="3" creationId="{EC2F1C31-1ED8-BD72-C530-1373FA33B6A8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627081376" sldId="299"/>
            <ac:spMk id="12" creationId="{29FD90D9-0777-4927-90C9-E837E6773094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627081376" sldId="299"/>
            <ac:spMk id="14" creationId="{F92D073F-0FE7-41B7-ADCD-5CE16DEEE09E}"/>
          </ac:spMkLst>
        </pc:spChg>
        <pc:picChg chg="mod">
          <ac:chgData name="Daniel Litterell" userId="1c3d123d-8dba-47a4-8871-4bc2d5002fc6" providerId="ADAL" clId="{69AA5F27-3E94-4A66-8066-FA6B985C042B}" dt="2025-08-18T22:32:47.649" v="1641" actId="14826"/>
          <ac:picMkLst>
            <pc:docMk/>
            <pc:sldMk cId="627081376" sldId="299"/>
            <ac:picMk id="5" creationId="{21F18B78-B30F-13A2-A594-E4CB48F5E4B6}"/>
          </ac:picMkLst>
        </pc:picChg>
        <pc:picChg chg="mod ord">
          <ac:chgData name="Daniel Litterell" userId="1c3d123d-8dba-47a4-8871-4bc2d5002fc6" providerId="ADAL" clId="{69AA5F27-3E94-4A66-8066-FA6B985C042B}" dt="2025-08-18T22:33:03.644" v="1642" actId="14826"/>
          <ac:picMkLst>
            <pc:docMk/>
            <pc:sldMk cId="627081376" sldId="299"/>
            <ac:picMk id="6" creationId="{E1E5D49A-3CC6-33FB-4A9F-B9BC4D9AF256}"/>
          </ac:picMkLst>
        </pc:picChg>
        <pc:picChg chg="mod">
          <ac:chgData name="Daniel Litterell" userId="1c3d123d-8dba-47a4-8871-4bc2d5002fc6" providerId="ADAL" clId="{69AA5F27-3E94-4A66-8066-FA6B985C042B}" dt="2025-08-18T22:32:35.264" v="1640" actId="14826"/>
          <ac:picMkLst>
            <pc:docMk/>
            <pc:sldMk cId="627081376" sldId="299"/>
            <ac:picMk id="7" creationId="{29F8765B-2274-7F02-8383-6A6FAB92EDB1}"/>
          </ac:picMkLst>
        </pc:picChg>
      </pc:sldChg>
      <pc:sldChg chg="addSp delSp modSp del mod">
        <pc:chgData name="Daniel Litterell" userId="1c3d123d-8dba-47a4-8871-4bc2d5002fc6" providerId="ADAL" clId="{69AA5F27-3E94-4A66-8066-FA6B985C042B}" dt="2025-08-18T22:33:18.349" v="1643" actId="2696"/>
        <pc:sldMkLst>
          <pc:docMk/>
          <pc:sldMk cId="4002732861" sldId="300"/>
        </pc:sldMkLst>
        <pc:spChg chg="mod">
          <ac:chgData name="Daniel Litterell" userId="1c3d123d-8dba-47a4-8871-4bc2d5002fc6" providerId="ADAL" clId="{69AA5F27-3E94-4A66-8066-FA6B985C042B}" dt="2025-08-18T22:30:42.006" v="1618" actId="207"/>
          <ac:spMkLst>
            <pc:docMk/>
            <pc:sldMk cId="4002732861" sldId="300"/>
            <ac:spMk id="2" creationId="{E15C23AC-088D-FAF5-9DC7-C904023DA71D}"/>
          </ac:spMkLst>
        </pc:spChg>
        <pc:spChg chg="mod">
          <ac:chgData name="Daniel Litterell" userId="1c3d123d-8dba-47a4-8871-4bc2d5002fc6" providerId="ADAL" clId="{69AA5F27-3E94-4A66-8066-FA6B985C042B}" dt="2025-08-18T22:30:49.934" v="1619" actId="207"/>
          <ac:spMkLst>
            <pc:docMk/>
            <pc:sldMk cId="4002732861" sldId="300"/>
            <ac:spMk id="3" creationId="{79862D4A-1E98-89C6-8666-BC29D40231EF}"/>
          </ac:spMkLst>
        </pc:spChg>
        <pc:picChg chg="add del">
          <ac:chgData name="Daniel Litterell" userId="1c3d123d-8dba-47a4-8871-4bc2d5002fc6" providerId="ADAL" clId="{69AA5F27-3E94-4A66-8066-FA6B985C042B}" dt="2025-08-18T01:45:16.953" v="84" actId="478"/>
          <ac:picMkLst>
            <pc:docMk/>
            <pc:sldMk cId="4002732861" sldId="300"/>
            <ac:picMk id="5" creationId="{541EFDF3-C25D-9BFD-4695-73DC25AFE6B2}"/>
          </ac:picMkLst>
        </pc:picChg>
      </pc:sldChg>
      <pc:sldChg chg="addSp delSp modSp mod delDesignElem">
        <pc:chgData name="Daniel Litterell" userId="1c3d123d-8dba-47a4-8871-4bc2d5002fc6" providerId="ADAL" clId="{69AA5F27-3E94-4A66-8066-FA6B985C042B}" dt="2025-08-19T20:09:22.483" v="3496" actId="1038"/>
        <pc:sldMkLst>
          <pc:docMk/>
          <pc:sldMk cId="1106206776" sldId="302"/>
        </pc:sldMkLst>
        <pc:spChg chg="mod ord">
          <ac:chgData name="Daniel Litterell" userId="1c3d123d-8dba-47a4-8871-4bc2d5002fc6" providerId="ADAL" clId="{69AA5F27-3E94-4A66-8066-FA6B985C042B}" dt="2025-08-18T01:44:03.996" v="81" actId="26606"/>
          <ac:spMkLst>
            <pc:docMk/>
            <pc:sldMk cId="1106206776" sldId="302"/>
            <ac:spMk id="2" creationId="{1A220F44-92AB-5714-987F-2A05BC2F5DDD}"/>
          </ac:spMkLst>
        </pc:spChg>
        <pc:spChg chg="mod ord">
          <ac:chgData name="Daniel Litterell" userId="1c3d123d-8dba-47a4-8871-4bc2d5002fc6" providerId="ADAL" clId="{69AA5F27-3E94-4A66-8066-FA6B985C042B}" dt="2025-08-18T20:16:08.588" v="302" actId="20577"/>
          <ac:spMkLst>
            <pc:docMk/>
            <pc:sldMk cId="1106206776" sldId="302"/>
            <ac:spMk id="3" creationId="{00D92D9E-A2D8-50D1-89FA-D47E5DFDDAD1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1106206776" sldId="302"/>
            <ac:spMk id="14" creationId="{29FD90D9-0777-4927-90C9-E837E6773094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1106206776" sldId="302"/>
            <ac:spMk id="16" creationId="{F92D073F-0FE7-41B7-ADCD-5CE16DEEE09E}"/>
          </ac:spMkLst>
        </pc:spChg>
        <pc:picChg chg="mod ord">
          <ac:chgData name="Daniel Litterell" userId="1c3d123d-8dba-47a4-8871-4bc2d5002fc6" providerId="ADAL" clId="{69AA5F27-3E94-4A66-8066-FA6B985C042B}" dt="2025-08-19T20:09:18.639" v="3493" actId="14100"/>
          <ac:picMkLst>
            <pc:docMk/>
            <pc:sldMk cId="1106206776" sldId="302"/>
            <ac:picMk id="6" creationId="{6938EB6E-DFC5-3E71-08E8-FD53224D9CF8}"/>
          </ac:picMkLst>
        </pc:picChg>
        <pc:picChg chg="mod">
          <ac:chgData name="Daniel Litterell" userId="1c3d123d-8dba-47a4-8871-4bc2d5002fc6" providerId="ADAL" clId="{69AA5F27-3E94-4A66-8066-FA6B985C042B}" dt="2025-08-18T01:44:03.996" v="81" actId="26606"/>
          <ac:picMkLst>
            <pc:docMk/>
            <pc:sldMk cId="1106206776" sldId="302"/>
            <ac:picMk id="7" creationId="{A8F47894-6506-5C04-389A-955EF8B22003}"/>
          </ac:picMkLst>
        </pc:picChg>
        <pc:picChg chg="mod">
          <ac:chgData name="Daniel Litterell" userId="1c3d123d-8dba-47a4-8871-4bc2d5002fc6" providerId="ADAL" clId="{69AA5F27-3E94-4A66-8066-FA6B985C042B}" dt="2025-08-19T20:09:22.483" v="3496" actId="1038"/>
          <ac:picMkLst>
            <pc:docMk/>
            <pc:sldMk cId="1106206776" sldId="302"/>
            <ac:picMk id="9" creationId="{40046B9A-266A-46F2-C97E-7E984655F842}"/>
          </ac:picMkLst>
        </pc:picChg>
      </pc:sldChg>
      <pc:sldChg chg="addSp delSp modSp mod chgLayout">
        <pc:chgData name="Daniel Litterell" userId="1c3d123d-8dba-47a4-8871-4bc2d5002fc6" providerId="ADAL" clId="{69AA5F27-3E94-4A66-8066-FA6B985C042B}" dt="2025-08-19T20:16:48.273" v="3549" actId="207"/>
        <pc:sldMkLst>
          <pc:docMk/>
          <pc:sldMk cId="3155634244" sldId="303"/>
        </pc:sldMkLst>
        <pc:spChg chg="mod ord">
          <ac:chgData name="Daniel Litterell" userId="1c3d123d-8dba-47a4-8871-4bc2d5002fc6" providerId="ADAL" clId="{69AA5F27-3E94-4A66-8066-FA6B985C042B}" dt="2025-08-18T23:45:46.866" v="2165"/>
          <ac:spMkLst>
            <pc:docMk/>
            <pc:sldMk cId="3155634244" sldId="303"/>
            <ac:spMk id="2" creationId="{B2998160-67D0-49E6-75E8-C80BFEDF57E0}"/>
          </ac:spMkLst>
        </pc:spChg>
        <pc:spChg chg="add del mod">
          <ac:chgData name="Daniel Litterell" userId="1c3d123d-8dba-47a4-8871-4bc2d5002fc6" providerId="ADAL" clId="{69AA5F27-3E94-4A66-8066-FA6B985C042B}" dt="2025-08-18T20:42:37.627" v="444" actId="3680"/>
          <ac:spMkLst>
            <pc:docMk/>
            <pc:sldMk cId="3155634244" sldId="303"/>
            <ac:spMk id="4" creationId="{D0408B18-032E-A77C-50FC-8CC333C51D7A}"/>
          </ac:spMkLst>
        </pc:spChg>
        <pc:spChg chg="add del">
          <ac:chgData name="Daniel Litterell" userId="1c3d123d-8dba-47a4-8871-4bc2d5002fc6" providerId="ADAL" clId="{69AA5F27-3E94-4A66-8066-FA6B985C042B}" dt="2025-08-18T23:40:38.496" v="2079" actId="26606"/>
          <ac:spMkLst>
            <pc:docMk/>
            <pc:sldMk cId="3155634244" sldId="303"/>
            <ac:spMk id="14" creationId="{9F4444CE-BC8D-4D61-B303-4C05614E62AB}"/>
          </ac:spMkLst>
        </pc:spChg>
        <pc:spChg chg="add del">
          <ac:chgData name="Daniel Litterell" userId="1c3d123d-8dba-47a4-8871-4bc2d5002fc6" providerId="ADAL" clId="{69AA5F27-3E94-4A66-8066-FA6B985C042B}" dt="2025-08-18T23:40:38.496" v="2079" actId="26606"/>
          <ac:spMkLst>
            <pc:docMk/>
            <pc:sldMk cId="3155634244" sldId="303"/>
            <ac:spMk id="16" creationId="{73772B81-181F-48B7-8826-4D9686D15DF5}"/>
          </ac:spMkLst>
        </pc:spChg>
        <pc:spChg chg="add del">
          <ac:chgData name="Daniel Litterell" userId="1c3d123d-8dba-47a4-8871-4bc2d5002fc6" providerId="ADAL" clId="{69AA5F27-3E94-4A66-8066-FA6B985C042B}" dt="2025-08-18T23:40:38.496" v="2079" actId="26606"/>
          <ac:spMkLst>
            <pc:docMk/>
            <pc:sldMk cId="3155634244" sldId="303"/>
            <ac:spMk id="18" creationId="{B2205F6E-03C6-4E92-877C-E2482F6599AA}"/>
          </ac:spMkLst>
        </pc:spChg>
        <pc:spChg chg="add del">
          <ac:chgData name="Daniel Litterell" userId="1c3d123d-8dba-47a4-8871-4bc2d5002fc6" providerId="ADAL" clId="{69AA5F27-3E94-4A66-8066-FA6B985C042B}" dt="2025-08-18T23:40:42.584" v="2081" actId="26606"/>
          <ac:spMkLst>
            <pc:docMk/>
            <pc:sldMk cId="3155634244" sldId="303"/>
            <ac:spMk id="20" creationId="{9F4444CE-BC8D-4D61-B303-4C05614E62AB}"/>
          </ac:spMkLst>
        </pc:spChg>
        <pc:spChg chg="add del">
          <ac:chgData name="Daniel Litterell" userId="1c3d123d-8dba-47a4-8871-4bc2d5002fc6" providerId="ADAL" clId="{69AA5F27-3E94-4A66-8066-FA6B985C042B}" dt="2025-08-18T23:40:42.584" v="2081" actId="26606"/>
          <ac:spMkLst>
            <pc:docMk/>
            <pc:sldMk cId="3155634244" sldId="303"/>
            <ac:spMk id="21" creationId="{73772B81-181F-48B7-8826-4D9686D15DF5}"/>
          </ac:spMkLst>
        </pc:spChg>
        <pc:spChg chg="add del">
          <ac:chgData name="Daniel Litterell" userId="1c3d123d-8dba-47a4-8871-4bc2d5002fc6" providerId="ADAL" clId="{69AA5F27-3E94-4A66-8066-FA6B985C042B}" dt="2025-08-18T23:40:42.584" v="2081" actId="26606"/>
          <ac:spMkLst>
            <pc:docMk/>
            <pc:sldMk cId="3155634244" sldId="303"/>
            <ac:spMk id="22" creationId="{B2205F6E-03C6-4E92-877C-E2482F6599AA}"/>
          </ac:spMkLst>
        </pc:spChg>
        <pc:graphicFrameChg chg="add del mod modGraphic">
          <ac:chgData name="Daniel Litterell" userId="1c3d123d-8dba-47a4-8871-4bc2d5002fc6" providerId="ADAL" clId="{69AA5F27-3E94-4A66-8066-FA6B985C042B}" dt="2025-08-18T20:41:07.293" v="443" actId="1032"/>
          <ac:graphicFrameMkLst>
            <pc:docMk/>
            <pc:sldMk cId="3155634244" sldId="303"/>
            <ac:graphicFrameMk id="5" creationId="{63711C26-DB46-385A-7CC5-9BF76B1E1752}"/>
          </ac:graphicFrameMkLst>
        </pc:graphicFrameChg>
        <pc:graphicFrameChg chg="del mod ord">
          <ac:chgData name="Daniel Litterell" userId="1c3d123d-8dba-47a4-8871-4bc2d5002fc6" providerId="ADAL" clId="{69AA5F27-3E94-4A66-8066-FA6B985C042B}" dt="2025-08-18T20:38:23.474" v="419" actId="478"/>
          <ac:graphicFrameMkLst>
            <pc:docMk/>
            <pc:sldMk cId="3155634244" sldId="303"/>
            <ac:graphicFrameMk id="7" creationId="{EB196CA2-8D13-EC01-3CE2-A8001F83A988}"/>
          </ac:graphicFrameMkLst>
        </pc:graphicFrameChg>
        <pc:graphicFrameChg chg="add mod ord modGraphic">
          <ac:chgData name="Daniel Litterell" userId="1c3d123d-8dba-47a4-8871-4bc2d5002fc6" providerId="ADAL" clId="{69AA5F27-3E94-4A66-8066-FA6B985C042B}" dt="2025-08-19T20:16:48.273" v="3549" actId="207"/>
          <ac:graphicFrameMkLst>
            <pc:docMk/>
            <pc:sldMk cId="3155634244" sldId="303"/>
            <ac:graphicFrameMk id="9" creationId="{D48698C4-530E-B7F1-E8A3-261ED5E5B873}"/>
          </ac:graphicFrameMkLst>
        </pc:graphicFrameChg>
      </pc:sldChg>
      <pc:sldChg chg="addSp delSp modSp del mod">
        <pc:chgData name="Daniel Litterell" userId="1c3d123d-8dba-47a4-8871-4bc2d5002fc6" providerId="ADAL" clId="{69AA5F27-3E94-4A66-8066-FA6B985C042B}" dt="2025-08-18T23:22:00.860" v="2028" actId="2696"/>
        <pc:sldMkLst>
          <pc:docMk/>
          <pc:sldMk cId="3167113739" sldId="304"/>
        </pc:sldMkLst>
        <pc:spChg chg="mod">
          <ac:chgData name="Daniel Litterell" userId="1c3d123d-8dba-47a4-8871-4bc2d5002fc6" providerId="ADAL" clId="{69AA5F27-3E94-4A66-8066-FA6B985C042B}" dt="2025-08-18T22:50:18.494" v="1688" actId="26606"/>
          <ac:spMkLst>
            <pc:docMk/>
            <pc:sldMk cId="3167113739" sldId="304"/>
            <ac:spMk id="2" creationId="{11390D99-E178-7EB3-4013-BC3C537D6088}"/>
          </ac:spMkLst>
        </pc:spChg>
        <pc:spChg chg="add del">
          <ac:chgData name="Daniel Litterell" userId="1c3d123d-8dba-47a4-8871-4bc2d5002fc6" providerId="ADAL" clId="{69AA5F27-3E94-4A66-8066-FA6B985C042B}" dt="2025-08-18T22:50:18.494" v="1688" actId="26606"/>
          <ac:spMkLst>
            <pc:docMk/>
            <pc:sldMk cId="3167113739" sldId="304"/>
            <ac:spMk id="9" creationId="{9F4444CE-BC8D-4D61-B303-4C05614E62AB}"/>
          </ac:spMkLst>
        </pc:spChg>
        <pc:spChg chg="add del">
          <ac:chgData name="Daniel Litterell" userId="1c3d123d-8dba-47a4-8871-4bc2d5002fc6" providerId="ADAL" clId="{69AA5F27-3E94-4A66-8066-FA6B985C042B}" dt="2025-08-18T22:50:18.494" v="1688" actId="26606"/>
          <ac:spMkLst>
            <pc:docMk/>
            <pc:sldMk cId="3167113739" sldId="304"/>
            <ac:spMk id="11" creationId="{73772B81-181F-48B7-8826-4D9686D15DF5}"/>
          </ac:spMkLst>
        </pc:spChg>
        <pc:spChg chg="add del">
          <ac:chgData name="Daniel Litterell" userId="1c3d123d-8dba-47a4-8871-4bc2d5002fc6" providerId="ADAL" clId="{69AA5F27-3E94-4A66-8066-FA6B985C042B}" dt="2025-08-18T22:50:18.494" v="1688" actId="26606"/>
          <ac:spMkLst>
            <pc:docMk/>
            <pc:sldMk cId="3167113739" sldId="304"/>
            <ac:spMk id="13" creationId="{B2205F6E-03C6-4E92-877C-E2482F6599AA}"/>
          </ac:spMkLst>
        </pc:spChg>
        <pc:graphicFrameChg chg="mod modGraphic">
          <ac:chgData name="Daniel Litterell" userId="1c3d123d-8dba-47a4-8871-4bc2d5002fc6" providerId="ADAL" clId="{69AA5F27-3E94-4A66-8066-FA6B985C042B}" dt="2025-08-18T23:03:08.853" v="1715"/>
          <ac:graphicFrameMkLst>
            <pc:docMk/>
            <pc:sldMk cId="3167113739" sldId="304"/>
            <ac:graphicFrameMk id="4" creationId="{2222B835-AFF2-A866-71CC-D4FE39B58524}"/>
          </ac:graphicFrameMkLst>
        </pc:graphicFrameChg>
      </pc:sldChg>
      <pc:sldChg chg="modSp mod">
        <pc:chgData name="Daniel Litterell" userId="1c3d123d-8dba-47a4-8871-4bc2d5002fc6" providerId="ADAL" clId="{69AA5F27-3E94-4A66-8066-FA6B985C042B}" dt="2025-08-18T23:48:22.980" v="2169" actId="1440"/>
        <pc:sldMkLst>
          <pc:docMk/>
          <pc:sldMk cId="3608446853" sldId="306"/>
        </pc:sldMkLst>
        <pc:spChg chg="mod">
          <ac:chgData name="Daniel Litterell" userId="1c3d123d-8dba-47a4-8871-4bc2d5002fc6" providerId="ADAL" clId="{69AA5F27-3E94-4A66-8066-FA6B985C042B}" dt="2025-08-18T01:48:46.637" v="106" actId="207"/>
          <ac:spMkLst>
            <pc:docMk/>
            <pc:sldMk cId="3608446853" sldId="306"/>
            <ac:spMk id="2" creationId="{486CD0E2-4854-5FB9-E5C3-858C01D4B413}"/>
          </ac:spMkLst>
        </pc:spChg>
        <pc:spChg chg="mod">
          <ac:chgData name="Daniel Litterell" userId="1c3d123d-8dba-47a4-8871-4bc2d5002fc6" providerId="ADAL" clId="{69AA5F27-3E94-4A66-8066-FA6B985C042B}" dt="2025-08-18T01:49:01.362" v="107" actId="207"/>
          <ac:spMkLst>
            <pc:docMk/>
            <pc:sldMk cId="3608446853" sldId="306"/>
            <ac:spMk id="3" creationId="{8BC39CF3-0F90-4009-640B-A9A8497A264E}"/>
          </ac:spMkLst>
        </pc:spChg>
        <pc:picChg chg="mod">
          <ac:chgData name="Daniel Litterell" userId="1c3d123d-8dba-47a4-8871-4bc2d5002fc6" providerId="ADAL" clId="{69AA5F27-3E94-4A66-8066-FA6B985C042B}" dt="2025-08-18T23:48:14.893" v="2168" actId="1440"/>
          <ac:picMkLst>
            <pc:docMk/>
            <pc:sldMk cId="3608446853" sldId="306"/>
            <ac:picMk id="5" creationId="{69537829-1E9F-F6F0-BB53-A58EB5DE695F}"/>
          </ac:picMkLst>
        </pc:picChg>
        <pc:picChg chg="mod">
          <ac:chgData name="Daniel Litterell" userId="1c3d123d-8dba-47a4-8871-4bc2d5002fc6" providerId="ADAL" clId="{69AA5F27-3E94-4A66-8066-FA6B985C042B}" dt="2025-08-18T23:48:22.980" v="2169" actId="1440"/>
          <ac:picMkLst>
            <pc:docMk/>
            <pc:sldMk cId="3608446853" sldId="306"/>
            <ac:picMk id="7" creationId="{BC5F3C8F-CE3B-04C9-E9AE-06C16547A5D6}"/>
          </ac:picMkLst>
        </pc:picChg>
      </pc:sldChg>
      <pc:sldChg chg="modSp mod">
        <pc:chgData name="Daniel Litterell" userId="1c3d123d-8dba-47a4-8871-4bc2d5002fc6" providerId="ADAL" clId="{69AA5F27-3E94-4A66-8066-FA6B985C042B}" dt="2025-08-18T23:49:22.953" v="2171" actId="1440"/>
        <pc:sldMkLst>
          <pc:docMk/>
          <pc:sldMk cId="172569486" sldId="307"/>
        </pc:sldMkLst>
        <pc:spChg chg="mod">
          <ac:chgData name="Daniel Litterell" userId="1c3d123d-8dba-47a4-8871-4bc2d5002fc6" providerId="ADAL" clId="{69AA5F27-3E94-4A66-8066-FA6B985C042B}" dt="2025-08-18T23:47:03.799" v="2166" actId="207"/>
          <ac:spMkLst>
            <pc:docMk/>
            <pc:sldMk cId="172569486" sldId="307"/>
            <ac:spMk id="3" creationId="{A9CE2E74-9E0D-DFB3-BE09-FC62820EC55A}"/>
          </ac:spMkLst>
        </pc:spChg>
        <pc:picChg chg="mod">
          <ac:chgData name="Daniel Litterell" userId="1c3d123d-8dba-47a4-8871-4bc2d5002fc6" providerId="ADAL" clId="{69AA5F27-3E94-4A66-8066-FA6B985C042B}" dt="2025-08-18T23:49:22.953" v="2171" actId="1440"/>
          <ac:picMkLst>
            <pc:docMk/>
            <pc:sldMk cId="172569486" sldId="307"/>
            <ac:picMk id="5" creationId="{E99D05C3-6BF3-B7D0-2E93-9BEFF2A24D22}"/>
          </ac:picMkLst>
        </pc:picChg>
      </pc:sldChg>
      <pc:sldChg chg="addSp delSp modSp del mod modClrScheme chgLayout">
        <pc:chgData name="Daniel Litterell" userId="1c3d123d-8dba-47a4-8871-4bc2d5002fc6" providerId="ADAL" clId="{69AA5F27-3E94-4A66-8066-FA6B985C042B}" dt="2025-08-18T01:57:24.589" v="213" actId="47"/>
        <pc:sldMkLst>
          <pc:docMk/>
          <pc:sldMk cId="1032712600" sldId="310"/>
        </pc:sldMkLst>
        <pc:spChg chg="del mod">
          <ac:chgData name="Daniel Litterell" userId="1c3d123d-8dba-47a4-8871-4bc2d5002fc6" providerId="ADAL" clId="{69AA5F27-3E94-4A66-8066-FA6B985C042B}" dt="2025-08-18T01:53:24.019" v="163" actId="478"/>
          <ac:spMkLst>
            <pc:docMk/>
            <pc:sldMk cId="1032712600" sldId="310"/>
            <ac:spMk id="2" creationId="{EC3CA024-0E6C-8F54-039F-6F8A74AB41E6}"/>
          </ac:spMkLst>
        </pc:spChg>
        <pc:spChg chg="add del mod ord">
          <ac:chgData name="Daniel Litterell" userId="1c3d123d-8dba-47a4-8871-4bc2d5002fc6" providerId="ADAL" clId="{69AA5F27-3E94-4A66-8066-FA6B985C042B}" dt="2025-08-18T01:54:24.234" v="170" actId="700"/>
          <ac:spMkLst>
            <pc:docMk/>
            <pc:sldMk cId="1032712600" sldId="310"/>
            <ac:spMk id="3" creationId="{371FCEC9-A515-ABFB-8395-5BEAF50A6DE6}"/>
          </ac:spMkLst>
        </pc:spChg>
        <pc:spChg chg="add del mod ord">
          <ac:chgData name="Daniel Litterell" userId="1c3d123d-8dba-47a4-8871-4bc2d5002fc6" providerId="ADAL" clId="{69AA5F27-3E94-4A66-8066-FA6B985C042B}" dt="2025-08-18T01:54:24.234" v="170" actId="700"/>
          <ac:spMkLst>
            <pc:docMk/>
            <pc:sldMk cId="1032712600" sldId="310"/>
            <ac:spMk id="4" creationId="{D6091A0D-3BA1-E890-AA3F-87267872EF6E}"/>
          </ac:spMkLst>
        </pc:spChg>
        <pc:spChg chg="add del mod ord">
          <ac:chgData name="Daniel Litterell" userId="1c3d123d-8dba-47a4-8871-4bc2d5002fc6" providerId="ADAL" clId="{69AA5F27-3E94-4A66-8066-FA6B985C042B}" dt="2025-08-18T01:54:38.722" v="171" actId="6264"/>
          <ac:spMkLst>
            <pc:docMk/>
            <pc:sldMk cId="1032712600" sldId="310"/>
            <ac:spMk id="8" creationId="{B53AAB7B-7FDA-3014-4E03-179636C2BC65}"/>
          </ac:spMkLst>
        </pc:spChg>
        <pc:spChg chg="add del mod ord">
          <ac:chgData name="Daniel Litterell" userId="1c3d123d-8dba-47a4-8871-4bc2d5002fc6" providerId="ADAL" clId="{69AA5F27-3E94-4A66-8066-FA6B985C042B}" dt="2025-08-18T01:54:38.722" v="171" actId="6264"/>
          <ac:spMkLst>
            <pc:docMk/>
            <pc:sldMk cId="1032712600" sldId="310"/>
            <ac:spMk id="9" creationId="{1026F29A-F95D-B5D8-F264-CAC91600C1DE}"/>
          </ac:spMkLst>
        </pc:spChg>
        <pc:spChg chg="add del mod">
          <ac:chgData name="Daniel Litterell" userId="1c3d123d-8dba-47a4-8871-4bc2d5002fc6" providerId="ADAL" clId="{69AA5F27-3E94-4A66-8066-FA6B985C042B}" dt="2025-08-18T01:54:38.722" v="171" actId="6264"/>
          <ac:spMkLst>
            <pc:docMk/>
            <pc:sldMk cId="1032712600" sldId="310"/>
            <ac:spMk id="10" creationId="{5EF47693-EAAE-F1EC-1D40-A75386FE92FB}"/>
          </ac:spMkLst>
        </pc:spChg>
        <pc:spChg chg="add del mod ord">
          <ac:chgData name="Daniel Litterell" userId="1c3d123d-8dba-47a4-8871-4bc2d5002fc6" providerId="ADAL" clId="{69AA5F27-3E94-4A66-8066-FA6B985C042B}" dt="2025-08-18T01:54:45.750" v="172" actId="700"/>
          <ac:spMkLst>
            <pc:docMk/>
            <pc:sldMk cId="1032712600" sldId="310"/>
            <ac:spMk id="11" creationId="{51587B59-87C6-AB73-5FAD-36A8A48FCF4F}"/>
          </ac:spMkLst>
        </pc:spChg>
        <pc:spChg chg="add del mod ord">
          <ac:chgData name="Daniel Litterell" userId="1c3d123d-8dba-47a4-8871-4bc2d5002fc6" providerId="ADAL" clId="{69AA5F27-3E94-4A66-8066-FA6B985C042B}" dt="2025-08-18T01:54:45.750" v="172" actId="700"/>
          <ac:spMkLst>
            <pc:docMk/>
            <pc:sldMk cId="1032712600" sldId="310"/>
            <ac:spMk id="12" creationId="{D4A9DF53-EADF-8999-386D-663BC4AA4354}"/>
          </ac:spMkLst>
        </pc:spChg>
        <pc:spChg chg="add mod ord">
          <ac:chgData name="Daniel Litterell" userId="1c3d123d-8dba-47a4-8871-4bc2d5002fc6" providerId="ADAL" clId="{69AA5F27-3E94-4A66-8066-FA6B985C042B}" dt="2025-08-18T01:56:25.072" v="210" actId="1076"/>
          <ac:spMkLst>
            <pc:docMk/>
            <pc:sldMk cId="1032712600" sldId="310"/>
            <ac:spMk id="14" creationId="{6658CF93-81ED-E59E-3E0A-20436EEEB3DB}"/>
          </ac:spMkLst>
        </pc:spChg>
        <pc:spChg chg="add mod ord">
          <ac:chgData name="Daniel Litterell" userId="1c3d123d-8dba-47a4-8871-4bc2d5002fc6" providerId="ADAL" clId="{69AA5F27-3E94-4A66-8066-FA6B985C042B}" dt="2025-08-18T01:56:25.072" v="210" actId="1076"/>
          <ac:spMkLst>
            <pc:docMk/>
            <pc:sldMk cId="1032712600" sldId="310"/>
            <ac:spMk id="15" creationId="{42576DC7-6475-4801-256D-30B9D32FB881}"/>
          </ac:spMkLst>
        </pc:spChg>
        <pc:graphicFrameChg chg="mod ord">
          <ac:chgData name="Daniel Litterell" userId="1c3d123d-8dba-47a4-8871-4bc2d5002fc6" providerId="ADAL" clId="{69AA5F27-3E94-4A66-8066-FA6B985C042B}" dt="2025-08-18T01:54:53.909" v="173" actId="700"/>
          <ac:graphicFrameMkLst>
            <pc:docMk/>
            <pc:sldMk cId="1032712600" sldId="310"/>
            <ac:graphicFrameMk id="13" creationId="{827937FA-C6AC-FC6E-D107-5DB145FC7D28}"/>
          </ac:graphicFrameMkLst>
        </pc:graphicFrameChg>
        <pc:picChg chg="del">
          <ac:chgData name="Daniel Litterell" userId="1c3d123d-8dba-47a4-8871-4bc2d5002fc6" providerId="ADAL" clId="{69AA5F27-3E94-4A66-8066-FA6B985C042B}" dt="2025-08-18T01:53:51.407" v="165" actId="478"/>
          <ac:picMkLst>
            <pc:docMk/>
            <pc:sldMk cId="1032712600" sldId="310"/>
            <ac:picMk id="6" creationId="{57D77EFC-C6ED-809E-6953-711EAE8B06AD}"/>
          </ac:picMkLst>
        </pc:picChg>
        <pc:picChg chg="add del mod">
          <ac:chgData name="Daniel Litterell" userId="1c3d123d-8dba-47a4-8871-4bc2d5002fc6" providerId="ADAL" clId="{69AA5F27-3E94-4A66-8066-FA6B985C042B}" dt="2025-08-18T01:54:13.639" v="169" actId="478"/>
          <ac:picMkLst>
            <pc:docMk/>
            <pc:sldMk cId="1032712600" sldId="310"/>
            <ac:picMk id="7" creationId="{0329490D-F4EB-DCE2-DB29-4BC5189FC5D3}"/>
          </ac:picMkLst>
        </pc:picChg>
        <pc:picChg chg="add mod">
          <ac:chgData name="Daniel Litterell" userId="1c3d123d-8dba-47a4-8871-4bc2d5002fc6" providerId="ADAL" clId="{69AA5F27-3E94-4A66-8066-FA6B985C042B}" dt="2025-08-18T01:56:18.766" v="209" actId="1076"/>
          <ac:picMkLst>
            <pc:docMk/>
            <pc:sldMk cId="1032712600" sldId="310"/>
            <ac:picMk id="17" creationId="{2683E9C8-6EE0-B157-925E-D2875745D334}"/>
          </ac:picMkLst>
        </pc:picChg>
      </pc:sldChg>
      <pc:sldChg chg="addSp modSp del mod">
        <pc:chgData name="Daniel Litterell" userId="1c3d123d-8dba-47a4-8871-4bc2d5002fc6" providerId="ADAL" clId="{69AA5F27-3E94-4A66-8066-FA6B985C042B}" dt="2025-08-18T20:53:42.415" v="714" actId="2696"/>
        <pc:sldMkLst>
          <pc:docMk/>
          <pc:sldMk cId="3824096553" sldId="311"/>
        </pc:sldMkLst>
        <pc:spChg chg="mod">
          <ac:chgData name="Daniel Litterell" userId="1c3d123d-8dba-47a4-8871-4bc2d5002fc6" providerId="ADAL" clId="{69AA5F27-3E94-4A66-8066-FA6B985C042B}" dt="2025-08-18T01:56:42.405" v="211" actId="26606"/>
          <ac:spMkLst>
            <pc:docMk/>
            <pc:sldMk cId="3824096553" sldId="311"/>
            <ac:spMk id="2" creationId="{9CC6C462-FD5D-2B49-1E8A-B73D73E6F4C0}"/>
          </ac:spMkLst>
        </pc:spChg>
        <pc:spChg chg="add">
          <ac:chgData name="Daniel Litterell" userId="1c3d123d-8dba-47a4-8871-4bc2d5002fc6" providerId="ADAL" clId="{69AA5F27-3E94-4A66-8066-FA6B985C042B}" dt="2025-08-18T01:56:42.405" v="211" actId="26606"/>
          <ac:spMkLst>
            <pc:docMk/>
            <pc:sldMk cId="3824096553" sldId="311"/>
            <ac:spMk id="28" creationId="{BD11ECC6-8551-4768-8DFD-CD41AF420A37}"/>
          </ac:spMkLst>
        </pc:spChg>
        <pc:spChg chg="add">
          <ac:chgData name="Daniel Litterell" userId="1c3d123d-8dba-47a4-8871-4bc2d5002fc6" providerId="ADAL" clId="{69AA5F27-3E94-4A66-8066-FA6B985C042B}" dt="2025-08-18T01:56:42.405" v="211" actId="26606"/>
          <ac:spMkLst>
            <pc:docMk/>
            <pc:sldMk cId="3824096553" sldId="311"/>
            <ac:spMk id="41" creationId="{8E2EB503-A017-4457-A105-53638C97DEB8}"/>
          </ac:spMkLst>
        </pc:spChg>
        <pc:grpChg chg="add">
          <ac:chgData name="Daniel Litterell" userId="1c3d123d-8dba-47a4-8871-4bc2d5002fc6" providerId="ADAL" clId="{69AA5F27-3E94-4A66-8066-FA6B985C042B}" dt="2025-08-18T01:56:42.405" v="211" actId="26606"/>
          <ac:grpSpMkLst>
            <pc:docMk/>
            <pc:sldMk cId="3824096553" sldId="311"/>
            <ac:grpSpMk id="16" creationId="{04D68F31-B717-405E-8FDA-18AB5EF2DD1C}"/>
          </ac:grpSpMkLst>
        </pc:grpChg>
        <pc:grpChg chg="add">
          <ac:chgData name="Daniel Litterell" userId="1c3d123d-8dba-47a4-8871-4bc2d5002fc6" providerId="ADAL" clId="{69AA5F27-3E94-4A66-8066-FA6B985C042B}" dt="2025-08-18T01:56:42.405" v="211" actId="26606"/>
          <ac:grpSpMkLst>
            <pc:docMk/>
            <pc:sldMk cId="3824096553" sldId="311"/>
            <ac:grpSpMk id="30" creationId="{93657592-CA60-4F45-B1A0-88AA77242087}"/>
          </ac:grpSpMkLst>
        </pc:grpChg>
        <pc:picChg chg="mod ord">
          <ac:chgData name="Daniel Litterell" userId="1c3d123d-8dba-47a4-8871-4bc2d5002fc6" providerId="ADAL" clId="{69AA5F27-3E94-4A66-8066-FA6B985C042B}" dt="2025-08-18T01:56:42.405" v="211" actId="26606"/>
          <ac:picMkLst>
            <pc:docMk/>
            <pc:sldMk cId="3824096553" sldId="311"/>
            <ac:picMk id="5" creationId="{B064F022-98FD-C88D-E452-A533306D9464}"/>
          </ac:picMkLst>
        </pc:picChg>
        <pc:picChg chg="mod">
          <ac:chgData name="Daniel Litterell" userId="1c3d123d-8dba-47a4-8871-4bc2d5002fc6" providerId="ADAL" clId="{69AA5F27-3E94-4A66-8066-FA6B985C042B}" dt="2025-08-18T01:56:42.405" v="211" actId="26606"/>
          <ac:picMkLst>
            <pc:docMk/>
            <pc:sldMk cId="3824096553" sldId="311"/>
            <ac:picMk id="7" creationId="{A003F4FE-FAB5-4E68-CC96-A13940AA8108}"/>
          </ac:picMkLst>
        </pc:picChg>
        <pc:picChg chg="mod">
          <ac:chgData name="Daniel Litterell" userId="1c3d123d-8dba-47a4-8871-4bc2d5002fc6" providerId="ADAL" clId="{69AA5F27-3E94-4A66-8066-FA6B985C042B}" dt="2025-08-18T01:56:42.405" v="211" actId="26606"/>
          <ac:picMkLst>
            <pc:docMk/>
            <pc:sldMk cId="3824096553" sldId="311"/>
            <ac:picMk id="9" creationId="{E7F5BA76-08A9-4441-B451-1E97CBBE94F6}"/>
          </ac:picMkLst>
        </pc:picChg>
        <pc:picChg chg="mod">
          <ac:chgData name="Daniel Litterell" userId="1c3d123d-8dba-47a4-8871-4bc2d5002fc6" providerId="ADAL" clId="{69AA5F27-3E94-4A66-8066-FA6B985C042B}" dt="2025-08-18T01:56:42.405" v="211" actId="26606"/>
          <ac:picMkLst>
            <pc:docMk/>
            <pc:sldMk cId="3824096553" sldId="311"/>
            <ac:picMk id="11" creationId="{AFEF2DCC-D269-63F6-2D09-88229448C45B}"/>
          </ac:picMkLst>
        </pc:picChg>
      </pc:sldChg>
      <pc:sldChg chg="del">
        <pc:chgData name="Daniel Litterell" userId="1c3d123d-8dba-47a4-8871-4bc2d5002fc6" providerId="ADAL" clId="{69AA5F27-3E94-4A66-8066-FA6B985C042B}" dt="2025-08-18T02:01:36.222" v="285" actId="47"/>
        <pc:sldMkLst>
          <pc:docMk/>
          <pc:sldMk cId="2298132295" sldId="313"/>
        </pc:sldMkLst>
      </pc:sldChg>
      <pc:sldChg chg="addSp modSp del mod">
        <pc:chgData name="Daniel Litterell" userId="1c3d123d-8dba-47a4-8871-4bc2d5002fc6" providerId="ADAL" clId="{69AA5F27-3E94-4A66-8066-FA6B985C042B}" dt="2025-08-18T02:01:37.713" v="286" actId="47"/>
        <pc:sldMkLst>
          <pc:docMk/>
          <pc:sldMk cId="4069624217" sldId="314"/>
        </pc:sldMkLst>
        <pc:spChg chg="mod">
          <ac:chgData name="Daniel Litterell" userId="1c3d123d-8dba-47a4-8871-4bc2d5002fc6" providerId="ADAL" clId="{69AA5F27-3E94-4A66-8066-FA6B985C042B}" dt="2025-08-18T01:56:57.332" v="212" actId="26606"/>
          <ac:spMkLst>
            <pc:docMk/>
            <pc:sldMk cId="4069624217" sldId="314"/>
            <ac:spMk id="2" creationId="{5DFDD500-B836-B5B5-791A-229374C14B24}"/>
          </ac:spMkLst>
        </pc:spChg>
        <pc:spChg chg="add">
          <ac:chgData name="Daniel Litterell" userId="1c3d123d-8dba-47a4-8871-4bc2d5002fc6" providerId="ADAL" clId="{69AA5F27-3E94-4A66-8066-FA6B985C042B}" dt="2025-08-18T01:56:57.332" v="212" actId="26606"/>
          <ac:spMkLst>
            <pc:docMk/>
            <pc:sldMk cId="4069624217" sldId="314"/>
            <ac:spMk id="28" creationId="{BD11ECC6-8551-4768-8DFD-CD41AF420A37}"/>
          </ac:spMkLst>
        </pc:spChg>
        <pc:spChg chg="add">
          <ac:chgData name="Daniel Litterell" userId="1c3d123d-8dba-47a4-8871-4bc2d5002fc6" providerId="ADAL" clId="{69AA5F27-3E94-4A66-8066-FA6B985C042B}" dt="2025-08-18T01:56:57.332" v="212" actId="26606"/>
          <ac:spMkLst>
            <pc:docMk/>
            <pc:sldMk cId="4069624217" sldId="314"/>
            <ac:spMk id="41" creationId="{8E2EB503-A017-4457-A105-53638C97DEB8}"/>
          </ac:spMkLst>
        </pc:spChg>
        <pc:grpChg chg="add">
          <ac:chgData name="Daniel Litterell" userId="1c3d123d-8dba-47a4-8871-4bc2d5002fc6" providerId="ADAL" clId="{69AA5F27-3E94-4A66-8066-FA6B985C042B}" dt="2025-08-18T01:56:57.332" v="212" actId="26606"/>
          <ac:grpSpMkLst>
            <pc:docMk/>
            <pc:sldMk cId="4069624217" sldId="314"/>
            <ac:grpSpMk id="16" creationId="{04D68F31-B717-405E-8FDA-18AB5EF2DD1C}"/>
          </ac:grpSpMkLst>
        </pc:grpChg>
        <pc:grpChg chg="add">
          <ac:chgData name="Daniel Litterell" userId="1c3d123d-8dba-47a4-8871-4bc2d5002fc6" providerId="ADAL" clId="{69AA5F27-3E94-4A66-8066-FA6B985C042B}" dt="2025-08-18T01:56:57.332" v="212" actId="26606"/>
          <ac:grpSpMkLst>
            <pc:docMk/>
            <pc:sldMk cId="4069624217" sldId="314"/>
            <ac:grpSpMk id="30" creationId="{93657592-CA60-4F45-B1A0-88AA77242087}"/>
          </ac:grpSpMkLst>
        </pc:grpChg>
        <pc:picChg chg="mod">
          <ac:chgData name="Daniel Litterell" userId="1c3d123d-8dba-47a4-8871-4bc2d5002fc6" providerId="ADAL" clId="{69AA5F27-3E94-4A66-8066-FA6B985C042B}" dt="2025-08-18T01:56:57.332" v="212" actId="26606"/>
          <ac:picMkLst>
            <pc:docMk/>
            <pc:sldMk cId="4069624217" sldId="314"/>
            <ac:picMk id="5" creationId="{90302B18-D06D-3A34-6138-013EAB9A69EC}"/>
          </ac:picMkLst>
        </pc:picChg>
        <pc:picChg chg="mod ord">
          <ac:chgData name="Daniel Litterell" userId="1c3d123d-8dba-47a4-8871-4bc2d5002fc6" providerId="ADAL" clId="{69AA5F27-3E94-4A66-8066-FA6B985C042B}" dt="2025-08-18T01:56:57.332" v="212" actId="26606"/>
          <ac:picMkLst>
            <pc:docMk/>
            <pc:sldMk cId="4069624217" sldId="314"/>
            <ac:picMk id="7" creationId="{081A24B8-73E9-3573-15EC-9B901126DA97}"/>
          </ac:picMkLst>
        </pc:picChg>
        <pc:picChg chg="mod">
          <ac:chgData name="Daniel Litterell" userId="1c3d123d-8dba-47a4-8871-4bc2d5002fc6" providerId="ADAL" clId="{69AA5F27-3E94-4A66-8066-FA6B985C042B}" dt="2025-08-18T01:56:57.332" v="212" actId="26606"/>
          <ac:picMkLst>
            <pc:docMk/>
            <pc:sldMk cId="4069624217" sldId="314"/>
            <ac:picMk id="9" creationId="{25024C24-C7A1-0DC4-784E-CA5B09C218D4}"/>
          </ac:picMkLst>
        </pc:picChg>
        <pc:picChg chg="mod">
          <ac:chgData name="Daniel Litterell" userId="1c3d123d-8dba-47a4-8871-4bc2d5002fc6" providerId="ADAL" clId="{69AA5F27-3E94-4A66-8066-FA6B985C042B}" dt="2025-08-18T01:56:57.332" v="212" actId="26606"/>
          <ac:picMkLst>
            <pc:docMk/>
            <pc:sldMk cId="4069624217" sldId="314"/>
            <ac:picMk id="11" creationId="{A949C8A0-DCD3-576B-8C11-683DAADAD118}"/>
          </ac:picMkLst>
        </pc:picChg>
      </pc:sldChg>
      <pc:sldChg chg="del">
        <pc:chgData name="Daniel Litterell" userId="1c3d123d-8dba-47a4-8871-4bc2d5002fc6" providerId="ADAL" clId="{69AA5F27-3E94-4A66-8066-FA6B985C042B}" dt="2025-08-18T02:01:29.215" v="284" actId="47"/>
        <pc:sldMkLst>
          <pc:docMk/>
          <pc:sldMk cId="3310368014" sldId="315"/>
        </pc:sldMkLst>
      </pc:sldChg>
      <pc:sldChg chg="del">
        <pc:chgData name="Daniel Litterell" userId="1c3d123d-8dba-47a4-8871-4bc2d5002fc6" providerId="ADAL" clId="{69AA5F27-3E94-4A66-8066-FA6B985C042B}" dt="2025-08-18T02:01:15.931" v="283" actId="47"/>
        <pc:sldMkLst>
          <pc:docMk/>
          <pc:sldMk cId="3455251649" sldId="316"/>
        </pc:sldMkLst>
      </pc:sldChg>
      <pc:sldChg chg="addSp delSp modSp mod ord delDesignElem">
        <pc:chgData name="Daniel Litterell" userId="1c3d123d-8dba-47a4-8871-4bc2d5002fc6" providerId="ADAL" clId="{69AA5F27-3E94-4A66-8066-FA6B985C042B}" dt="2025-08-19T00:44:28.917" v="3021"/>
        <pc:sldMkLst>
          <pc:docMk/>
          <pc:sldMk cId="3231542193" sldId="317"/>
        </pc:sldMkLst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3231542193" sldId="317"/>
            <ac:spMk id="8" creationId="{03E8462A-FEBA-4848-81CC-3F8DA3E477BE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3231542193" sldId="317"/>
            <ac:spMk id="21" creationId="{7941F9B1-B01B-4A84-89D9-B169AEB4E456}"/>
          </ac:spMkLst>
        </pc:spChg>
        <pc:grpChg chg="add del">
          <ac:chgData name="Daniel Litterell" userId="1c3d123d-8dba-47a4-8871-4bc2d5002fc6" providerId="ADAL" clId="{69AA5F27-3E94-4A66-8066-FA6B985C042B}" dt="2025-08-18T23:45:46.866" v="2165"/>
          <ac:grpSpMkLst>
            <pc:docMk/>
            <pc:sldMk cId="3231542193" sldId="317"/>
            <ac:grpSpMk id="10" creationId="{2109F83F-40FE-4DB3-84CC-09FB3340D06D}"/>
          </ac:grpSpMkLst>
        </pc:grpChg>
        <pc:picChg chg="mod">
          <ac:chgData name="Daniel Litterell" userId="1c3d123d-8dba-47a4-8871-4bc2d5002fc6" providerId="ADAL" clId="{69AA5F27-3E94-4A66-8066-FA6B985C042B}" dt="2025-08-18T20:32:21.261" v="403" actId="1076"/>
          <ac:picMkLst>
            <pc:docMk/>
            <pc:sldMk cId="3231542193" sldId="317"/>
            <ac:picMk id="3" creationId="{20380AD5-F677-E8AD-166B-D2CC9F2F11BB}"/>
          </ac:picMkLst>
        </pc:picChg>
      </pc:sldChg>
      <pc:sldChg chg="addSp delSp modSp mod ord delDesignElem">
        <pc:chgData name="Daniel Litterell" userId="1c3d123d-8dba-47a4-8871-4bc2d5002fc6" providerId="ADAL" clId="{69AA5F27-3E94-4A66-8066-FA6B985C042B}" dt="2025-08-19T00:45:09.572" v="3029"/>
        <pc:sldMkLst>
          <pc:docMk/>
          <pc:sldMk cId="61583418" sldId="318"/>
        </pc:sldMkLst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61583418" sldId="318"/>
            <ac:spMk id="8" creationId="{03E8462A-FEBA-4848-81CC-3F8DA3E477BE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61583418" sldId="318"/>
            <ac:spMk id="21" creationId="{7941F9B1-B01B-4A84-89D9-B169AEB4E456}"/>
          </ac:spMkLst>
        </pc:spChg>
        <pc:grpChg chg="add del">
          <ac:chgData name="Daniel Litterell" userId="1c3d123d-8dba-47a4-8871-4bc2d5002fc6" providerId="ADAL" clId="{69AA5F27-3E94-4A66-8066-FA6B985C042B}" dt="2025-08-18T23:45:46.866" v="2165"/>
          <ac:grpSpMkLst>
            <pc:docMk/>
            <pc:sldMk cId="61583418" sldId="318"/>
            <ac:grpSpMk id="10" creationId="{2109F83F-40FE-4DB3-84CC-09FB3340D06D}"/>
          </ac:grpSpMkLst>
        </pc:grpChg>
        <pc:picChg chg="mod">
          <ac:chgData name="Daniel Litterell" userId="1c3d123d-8dba-47a4-8871-4bc2d5002fc6" providerId="ADAL" clId="{69AA5F27-3E94-4A66-8066-FA6B985C042B}" dt="2025-08-18T20:32:10.204" v="401" actId="1076"/>
          <ac:picMkLst>
            <pc:docMk/>
            <pc:sldMk cId="61583418" sldId="318"/>
            <ac:picMk id="3" creationId="{0605D5FE-8C1E-D242-10A9-F126D85ACC26}"/>
          </ac:picMkLst>
        </pc:picChg>
      </pc:sldChg>
      <pc:sldChg chg="addSp delSp modSp mod ord delDesignElem">
        <pc:chgData name="Daniel Litterell" userId="1c3d123d-8dba-47a4-8871-4bc2d5002fc6" providerId="ADAL" clId="{69AA5F27-3E94-4A66-8066-FA6B985C042B}" dt="2025-08-19T00:44:47.442" v="3025"/>
        <pc:sldMkLst>
          <pc:docMk/>
          <pc:sldMk cId="63075516" sldId="319"/>
        </pc:sldMkLst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63075516" sldId="319"/>
            <ac:spMk id="8" creationId="{03E8462A-FEBA-4848-81CC-3F8DA3E477BE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63075516" sldId="319"/>
            <ac:spMk id="21" creationId="{7941F9B1-B01B-4A84-89D9-B169AEB4E456}"/>
          </ac:spMkLst>
        </pc:spChg>
        <pc:grpChg chg="add del">
          <ac:chgData name="Daniel Litterell" userId="1c3d123d-8dba-47a4-8871-4bc2d5002fc6" providerId="ADAL" clId="{69AA5F27-3E94-4A66-8066-FA6B985C042B}" dt="2025-08-18T23:45:46.866" v="2165"/>
          <ac:grpSpMkLst>
            <pc:docMk/>
            <pc:sldMk cId="63075516" sldId="319"/>
            <ac:grpSpMk id="10" creationId="{2109F83F-40FE-4DB3-84CC-09FB3340D06D}"/>
          </ac:grpSpMkLst>
        </pc:grpChg>
        <pc:picChg chg="mod">
          <ac:chgData name="Daniel Litterell" userId="1c3d123d-8dba-47a4-8871-4bc2d5002fc6" providerId="ADAL" clId="{69AA5F27-3E94-4A66-8066-FA6B985C042B}" dt="2025-08-18T20:31:25.057" v="394" actId="1076"/>
          <ac:picMkLst>
            <pc:docMk/>
            <pc:sldMk cId="63075516" sldId="319"/>
            <ac:picMk id="3" creationId="{C4A9E833-BB6F-11A2-84BC-EC7C8B9BA2C8}"/>
          </ac:picMkLst>
        </pc:picChg>
      </pc:sldChg>
      <pc:sldChg chg="addSp delSp modSp mod ord setBg delDesignElem">
        <pc:chgData name="Daniel Litterell" userId="1c3d123d-8dba-47a4-8871-4bc2d5002fc6" providerId="ADAL" clId="{69AA5F27-3E94-4A66-8066-FA6B985C042B}" dt="2025-08-19T00:44:45.528" v="3023"/>
        <pc:sldMkLst>
          <pc:docMk/>
          <pc:sldMk cId="2538606282" sldId="320"/>
        </pc:sldMkLst>
        <pc:spChg chg="add del">
          <ac:chgData name="Daniel Litterell" userId="1c3d123d-8dba-47a4-8871-4bc2d5002fc6" providerId="ADAL" clId="{69AA5F27-3E94-4A66-8066-FA6B985C042B}" dt="2025-08-18T20:28:44.154" v="377" actId="26606"/>
          <ac:spMkLst>
            <pc:docMk/>
            <pc:sldMk cId="2538606282" sldId="320"/>
            <ac:spMk id="8" creationId="{41DC778F-EF1A-4C1B-B1AD-BA37A74E5DD7}"/>
          </ac:spMkLst>
        </pc:spChg>
        <pc:spChg chg="add del">
          <ac:chgData name="Daniel Litterell" userId="1c3d123d-8dba-47a4-8871-4bc2d5002fc6" providerId="ADAL" clId="{69AA5F27-3E94-4A66-8066-FA6B985C042B}" dt="2025-08-18T20:28:44.154" v="377" actId="26606"/>
          <ac:spMkLst>
            <pc:docMk/>
            <pc:sldMk cId="2538606282" sldId="320"/>
            <ac:spMk id="10" creationId="{613FCDB4-670C-4568-96EE-093382A9E682}"/>
          </ac:spMkLst>
        </pc:spChg>
        <pc:spChg chg="add del">
          <ac:chgData name="Daniel Litterell" userId="1c3d123d-8dba-47a4-8871-4bc2d5002fc6" providerId="ADAL" clId="{69AA5F27-3E94-4A66-8066-FA6B985C042B}" dt="2025-08-18T20:28:54.978" v="379" actId="26606"/>
          <ac:spMkLst>
            <pc:docMk/>
            <pc:sldMk cId="2538606282" sldId="320"/>
            <ac:spMk id="20" creationId="{21029ED5-F105-4DD2-99C8-1E4422817978}"/>
          </ac:spMkLst>
        </pc:spChg>
        <pc:spChg chg="add del">
          <ac:chgData name="Daniel Litterell" userId="1c3d123d-8dba-47a4-8871-4bc2d5002fc6" providerId="ADAL" clId="{69AA5F27-3E94-4A66-8066-FA6B985C042B}" dt="2025-08-18T20:28:54.978" v="379" actId="26606"/>
          <ac:spMkLst>
            <pc:docMk/>
            <pc:sldMk cId="2538606282" sldId="320"/>
            <ac:spMk id="21" creationId="{5C9652B3-A450-4ED6-8FBF-F536BA60B4D8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2538606282" sldId="320"/>
            <ac:spMk id="24" creationId="{03E8462A-FEBA-4848-81CC-3F8DA3E477BE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2538606282" sldId="320"/>
            <ac:spMk id="34" creationId="{7941F9B1-B01B-4A84-89D9-B169AEB4E456}"/>
          </ac:spMkLst>
        </pc:spChg>
        <pc:grpChg chg="add del">
          <ac:chgData name="Daniel Litterell" userId="1c3d123d-8dba-47a4-8871-4bc2d5002fc6" providerId="ADAL" clId="{69AA5F27-3E94-4A66-8066-FA6B985C042B}" dt="2025-08-18T20:28:54.978" v="379" actId="26606"/>
          <ac:grpSpMkLst>
            <pc:docMk/>
            <pc:sldMk cId="2538606282" sldId="320"/>
            <ac:grpSpMk id="22" creationId="{2D621E68-BF28-4A1C-B1A2-4E55E139E79A}"/>
          </ac:grpSpMkLst>
        </pc:grpChg>
        <pc:grpChg chg="add del">
          <ac:chgData name="Daniel Litterell" userId="1c3d123d-8dba-47a4-8871-4bc2d5002fc6" providerId="ADAL" clId="{69AA5F27-3E94-4A66-8066-FA6B985C042B}" dt="2025-08-18T23:45:46.866" v="2165"/>
          <ac:grpSpMkLst>
            <pc:docMk/>
            <pc:sldMk cId="2538606282" sldId="320"/>
            <ac:grpSpMk id="25" creationId="{2109F83F-40FE-4DB3-84CC-09FB3340D06D}"/>
          </ac:grpSpMkLst>
        </pc:grpChg>
        <pc:picChg chg="mod">
          <ac:chgData name="Daniel Litterell" userId="1c3d123d-8dba-47a4-8871-4bc2d5002fc6" providerId="ADAL" clId="{69AA5F27-3E94-4A66-8066-FA6B985C042B}" dt="2025-08-18T20:31:34.430" v="395" actId="1076"/>
          <ac:picMkLst>
            <pc:docMk/>
            <pc:sldMk cId="2538606282" sldId="320"/>
            <ac:picMk id="3" creationId="{F42857B2-F905-5920-05AA-3E1363F3C90C}"/>
          </ac:picMkLst>
        </pc:picChg>
      </pc:sldChg>
      <pc:sldChg chg="addSp delSp modSp mod ord delDesignElem">
        <pc:chgData name="Daniel Litterell" userId="1c3d123d-8dba-47a4-8871-4bc2d5002fc6" providerId="ADAL" clId="{69AA5F27-3E94-4A66-8066-FA6B985C042B}" dt="2025-08-18T23:45:46.866" v="2165"/>
        <pc:sldMkLst>
          <pc:docMk/>
          <pc:sldMk cId="3236072833" sldId="321"/>
        </pc:sldMkLst>
        <pc:spChg chg="mod">
          <ac:chgData name="Daniel Litterell" userId="1c3d123d-8dba-47a4-8871-4bc2d5002fc6" providerId="ADAL" clId="{69AA5F27-3E94-4A66-8066-FA6B985C042B}" dt="2025-08-18T23:24:58.587" v="2067" actId="207"/>
          <ac:spMkLst>
            <pc:docMk/>
            <pc:sldMk cId="3236072833" sldId="321"/>
            <ac:spMk id="2" creationId="{0C973875-BC57-BC05-DB2C-997E1649C951}"/>
          </ac:spMkLst>
        </pc:spChg>
        <pc:spChg chg="add mod">
          <ac:chgData name="Daniel Litterell" userId="1c3d123d-8dba-47a4-8871-4bc2d5002fc6" providerId="ADAL" clId="{69AA5F27-3E94-4A66-8066-FA6B985C042B}" dt="2025-08-18T23:05:02.834" v="1726"/>
          <ac:spMkLst>
            <pc:docMk/>
            <pc:sldMk cId="3236072833" sldId="321"/>
            <ac:spMk id="3" creationId="{14AA5B0E-307B-D505-1C4A-285F1E12E9D5}"/>
          </ac:spMkLst>
        </pc:spChg>
        <pc:spChg chg="add mod">
          <ac:chgData name="Daniel Litterell" userId="1c3d123d-8dba-47a4-8871-4bc2d5002fc6" providerId="ADAL" clId="{69AA5F27-3E94-4A66-8066-FA6B985C042B}" dt="2025-08-18T23:19:08.619" v="1948" actId="20577"/>
          <ac:spMkLst>
            <pc:docMk/>
            <pc:sldMk cId="3236072833" sldId="321"/>
            <ac:spMk id="5" creationId="{5B6FB8D8-DF2A-9A76-886B-2679512364BD}"/>
          </ac:spMkLst>
        </pc:spChg>
        <pc:spChg chg="add mod">
          <ac:chgData name="Daniel Litterell" userId="1c3d123d-8dba-47a4-8871-4bc2d5002fc6" providerId="ADAL" clId="{69AA5F27-3E94-4A66-8066-FA6B985C042B}" dt="2025-08-18T23:19:39.681" v="1988" actId="20577"/>
          <ac:spMkLst>
            <pc:docMk/>
            <pc:sldMk cId="3236072833" sldId="321"/>
            <ac:spMk id="6" creationId="{9F10E3B9-255F-99F5-496F-545C4027F49C}"/>
          </ac:spMkLst>
        </pc:spChg>
        <pc:spChg chg="add mod">
          <ac:chgData name="Daniel Litterell" userId="1c3d123d-8dba-47a4-8871-4bc2d5002fc6" providerId="ADAL" clId="{69AA5F27-3E94-4A66-8066-FA6B985C042B}" dt="2025-08-18T23:21:06.321" v="1999" actId="1035"/>
          <ac:spMkLst>
            <pc:docMk/>
            <pc:sldMk cId="3236072833" sldId="321"/>
            <ac:spMk id="7" creationId="{AEF0C5CA-D749-E2DB-8C48-F53CBDA22509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3236072833" sldId="321"/>
            <ac:spMk id="9" creationId="{9F4444CE-BC8D-4D61-B303-4C05614E62AB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3236072833" sldId="321"/>
            <ac:spMk id="11" creationId="{73772B81-181F-48B7-8826-4D9686D15DF5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3236072833" sldId="321"/>
            <ac:spMk id="13" creationId="{B2205F6E-03C6-4E92-877C-E2482F6599AA}"/>
          </ac:spMkLst>
        </pc:spChg>
        <pc:graphicFrameChg chg="mod modGraphic">
          <ac:chgData name="Daniel Litterell" userId="1c3d123d-8dba-47a4-8871-4bc2d5002fc6" providerId="ADAL" clId="{69AA5F27-3E94-4A66-8066-FA6B985C042B}" dt="2025-08-18T23:20:43.469" v="1991" actId="255"/>
          <ac:graphicFrameMkLst>
            <pc:docMk/>
            <pc:sldMk cId="3236072833" sldId="321"/>
            <ac:graphicFrameMk id="4" creationId="{E5BED227-DA28-B138-8557-B967F7A9511A}"/>
          </ac:graphicFrameMkLst>
        </pc:graphicFrameChg>
      </pc:sldChg>
      <pc:sldChg chg="addSp delSp modSp mod delDesignElem">
        <pc:chgData name="Daniel Litterell" userId="1c3d123d-8dba-47a4-8871-4bc2d5002fc6" providerId="ADAL" clId="{69AA5F27-3E94-4A66-8066-FA6B985C042B}" dt="2025-08-18T23:45:46.866" v="2165"/>
        <pc:sldMkLst>
          <pc:docMk/>
          <pc:sldMk cId="112393505" sldId="322"/>
        </pc:sldMkLst>
        <pc:spChg chg="mod">
          <ac:chgData name="Daniel Litterell" userId="1c3d123d-8dba-47a4-8871-4bc2d5002fc6" providerId="ADAL" clId="{69AA5F27-3E94-4A66-8066-FA6B985C042B}" dt="2025-08-18T23:25:45.744" v="2072" actId="207"/>
          <ac:spMkLst>
            <pc:docMk/>
            <pc:sldMk cId="112393505" sldId="322"/>
            <ac:spMk id="9" creationId="{61191F50-5103-3A65-6E83-006E36B25D09}"/>
          </ac:spMkLst>
        </pc:spChg>
        <pc:spChg chg="mod">
          <ac:chgData name="Daniel Litterell" userId="1c3d123d-8dba-47a4-8871-4bc2d5002fc6" providerId="ADAL" clId="{69AA5F27-3E94-4A66-8066-FA6B985C042B}" dt="2025-08-18T23:25:52.460" v="2073" actId="207"/>
          <ac:spMkLst>
            <pc:docMk/>
            <pc:sldMk cId="112393505" sldId="322"/>
            <ac:spMk id="11" creationId="{E0ED7B71-01DD-A571-A1C8-8791571C1CB8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112393505" sldId="322"/>
            <ac:spMk id="36" creationId="{AA330523-F25B-4007-B3E5-ABB5637D160A}"/>
          </ac:spMkLst>
        </pc:spChg>
        <pc:grpChg chg="add del">
          <ac:chgData name="Daniel Litterell" userId="1c3d123d-8dba-47a4-8871-4bc2d5002fc6" providerId="ADAL" clId="{69AA5F27-3E94-4A66-8066-FA6B985C042B}" dt="2025-08-18T23:45:46.866" v="2165"/>
          <ac:grpSpMkLst>
            <pc:docMk/>
            <pc:sldMk cId="112393505" sldId="322"/>
            <ac:grpSpMk id="24" creationId="{B4DE830A-B531-4A3B-96F6-0ECE88B08555}"/>
          </ac:grpSpMkLst>
        </pc:grpChg>
      </pc:sldChg>
      <pc:sldChg chg="addSp modSp add del mod ord">
        <pc:chgData name="Daniel Litterell" userId="1c3d123d-8dba-47a4-8871-4bc2d5002fc6" providerId="ADAL" clId="{69AA5F27-3E94-4A66-8066-FA6B985C042B}" dt="2025-08-18T20:53:39" v="713" actId="2696"/>
        <pc:sldMkLst>
          <pc:docMk/>
          <pc:sldMk cId="411055838" sldId="323"/>
        </pc:sldMkLst>
        <pc:spChg chg="mod">
          <ac:chgData name="Daniel Litterell" userId="1c3d123d-8dba-47a4-8871-4bc2d5002fc6" providerId="ADAL" clId="{69AA5F27-3E94-4A66-8066-FA6B985C042B}" dt="2025-08-18T01:59:40.051" v="281" actId="1076"/>
          <ac:spMkLst>
            <pc:docMk/>
            <pc:sldMk cId="411055838" sldId="323"/>
            <ac:spMk id="2" creationId="{A0C298CA-6DB9-8418-4C5C-CF94D47E3B0B}"/>
          </ac:spMkLst>
        </pc:spChg>
        <pc:spChg chg="mod">
          <ac:chgData name="Daniel Litterell" userId="1c3d123d-8dba-47a4-8871-4bc2d5002fc6" providerId="ADAL" clId="{69AA5F27-3E94-4A66-8066-FA6B985C042B}" dt="2025-08-18T01:59:40.051" v="281" actId="1076"/>
          <ac:spMkLst>
            <pc:docMk/>
            <pc:sldMk cId="411055838" sldId="323"/>
            <ac:spMk id="3" creationId="{5EFA7EF4-6EAA-8FD3-68E3-08EAD27A3D93}"/>
          </ac:spMkLst>
        </pc:spChg>
        <pc:grpChg chg="add">
          <ac:chgData name="Daniel Litterell" userId="1c3d123d-8dba-47a4-8871-4bc2d5002fc6" providerId="ADAL" clId="{69AA5F27-3E94-4A66-8066-FA6B985C042B}" dt="2025-08-18T01:59:09.666" v="276" actId="26606"/>
          <ac:grpSpMkLst>
            <pc:docMk/>
            <pc:sldMk cId="411055838" sldId="323"/>
            <ac:grpSpMk id="10" creationId="{B4DE830A-B531-4A3B-96F6-0ECE88B08555}"/>
          </ac:grpSpMkLst>
        </pc:grpChg>
        <pc:picChg chg="mod">
          <ac:chgData name="Daniel Litterell" userId="1c3d123d-8dba-47a4-8871-4bc2d5002fc6" providerId="ADAL" clId="{69AA5F27-3E94-4A66-8066-FA6B985C042B}" dt="2025-08-18T02:00:06.048" v="282" actId="1440"/>
          <ac:picMkLst>
            <pc:docMk/>
            <pc:sldMk cId="411055838" sldId="323"/>
            <ac:picMk id="5" creationId="{1EDB080A-620E-6127-8E4A-496C8662280D}"/>
          </ac:picMkLst>
        </pc:picChg>
      </pc:sldChg>
      <pc:sldChg chg="modSp add del">
        <pc:chgData name="Daniel Litterell" userId="1c3d123d-8dba-47a4-8871-4bc2d5002fc6" providerId="ADAL" clId="{69AA5F27-3E94-4A66-8066-FA6B985C042B}" dt="2025-08-18T21:01:52.771" v="738" actId="47"/>
        <pc:sldMkLst>
          <pc:docMk/>
          <pc:sldMk cId="1107068118" sldId="323"/>
        </pc:sldMkLst>
        <pc:graphicFrameChg chg="mod">
          <ac:chgData name="Daniel Litterell" userId="1c3d123d-8dba-47a4-8871-4bc2d5002fc6" providerId="ADAL" clId="{69AA5F27-3E94-4A66-8066-FA6B985C042B}" dt="2025-08-18T21:01:33.346" v="737" actId="20577"/>
          <ac:graphicFrameMkLst>
            <pc:docMk/>
            <pc:sldMk cId="1107068118" sldId="323"/>
            <ac:graphicFrameMk id="59" creationId="{FF0922D0-5627-85FC-3CA6-E1814241A1B0}"/>
          </ac:graphicFrameMkLst>
        </pc:graphicFrameChg>
      </pc:sldChg>
      <pc:sldChg chg="addSp delSp modSp new mod ord setBg">
        <pc:chgData name="Daniel Litterell" userId="1c3d123d-8dba-47a4-8871-4bc2d5002fc6" providerId="ADAL" clId="{69AA5F27-3E94-4A66-8066-FA6B985C042B}" dt="2025-08-19T20:33:26.404" v="3651" actId="11530"/>
        <pc:sldMkLst>
          <pc:docMk/>
          <pc:sldMk cId="2101271099" sldId="323"/>
        </pc:sldMkLst>
        <pc:spChg chg="mod">
          <ac:chgData name="Daniel Litterell" userId="1c3d123d-8dba-47a4-8871-4bc2d5002fc6" providerId="ADAL" clId="{69AA5F27-3E94-4A66-8066-FA6B985C042B}" dt="2025-08-18T23:45:46.866" v="2165"/>
          <ac:spMkLst>
            <pc:docMk/>
            <pc:sldMk cId="2101271099" sldId="323"/>
            <ac:spMk id="2" creationId="{1E4D4C2E-A3D1-80E0-6C9C-1D8D6782B157}"/>
          </ac:spMkLst>
        </pc:spChg>
        <pc:spChg chg="add del">
          <ac:chgData name="Daniel Litterell" userId="1c3d123d-8dba-47a4-8871-4bc2d5002fc6" providerId="ADAL" clId="{69AA5F27-3E94-4A66-8066-FA6B985C042B}" dt="2025-08-18T21:03:04.953" v="742" actId="3680"/>
          <ac:spMkLst>
            <pc:docMk/>
            <pc:sldMk cId="2101271099" sldId="323"/>
            <ac:spMk id="3" creationId="{9DC4F34A-FF9E-CCEC-2F7C-D03A2E6E3B6F}"/>
          </ac:spMkLst>
        </pc:spChg>
        <pc:spChg chg="add del mod">
          <ac:chgData name="Daniel Litterell" userId="1c3d123d-8dba-47a4-8871-4bc2d5002fc6" providerId="ADAL" clId="{69AA5F27-3E94-4A66-8066-FA6B985C042B}" dt="2025-08-18T21:06:34.117" v="747" actId="1032"/>
          <ac:spMkLst>
            <pc:docMk/>
            <pc:sldMk cId="2101271099" sldId="323"/>
            <ac:spMk id="7" creationId="{AAF10CE1-366A-E9FD-FD31-A3358FF8018F}"/>
          </ac:spMkLst>
        </pc:spChg>
        <pc:spChg chg="add del">
          <ac:chgData name="Daniel Litterell" userId="1c3d123d-8dba-47a4-8871-4bc2d5002fc6" providerId="ADAL" clId="{69AA5F27-3E94-4A66-8066-FA6B985C042B}" dt="2025-08-18T23:41:45.478" v="2085" actId="26606"/>
          <ac:spMkLst>
            <pc:docMk/>
            <pc:sldMk cId="2101271099" sldId="323"/>
            <ac:spMk id="14" creationId="{9F4444CE-BC8D-4D61-B303-4C05614E62AB}"/>
          </ac:spMkLst>
        </pc:spChg>
        <pc:spChg chg="add del">
          <ac:chgData name="Daniel Litterell" userId="1c3d123d-8dba-47a4-8871-4bc2d5002fc6" providerId="ADAL" clId="{69AA5F27-3E94-4A66-8066-FA6B985C042B}" dt="2025-08-18T23:41:45.478" v="2085" actId="26606"/>
          <ac:spMkLst>
            <pc:docMk/>
            <pc:sldMk cId="2101271099" sldId="323"/>
            <ac:spMk id="16" creationId="{73772B81-181F-48B7-8826-4D9686D15DF5}"/>
          </ac:spMkLst>
        </pc:spChg>
        <pc:spChg chg="add del">
          <ac:chgData name="Daniel Litterell" userId="1c3d123d-8dba-47a4-8871-4bc2d5002fc6" providerId="ADAL" clId="{69AA5F27-3E94-4A66-8066-FA6B985C042B}" dt="2025-08-18T23:41:45.478" v="2085" actId="26606"/>
          <ac:spMkLst>
            <pc:docMk/>
            <pc:sldMk cId="2101271099" sldId="323"/>
            <ac:spMk id="18" creationId="{B2205F6E-03C6-4E92-877C-E2482F6599AA}"/>
          </ac:spMkLst>
        </pc:spChg>
        <pc:graphicFrameChg chg="add del mod ord modGraphic">
          <ac:chgData name="Daniel Litterell" userId="1c3d123d-8dba-47a4-8871-4bc2d5002fc6" providerId="ADAL" clId="{69AA5F27-3E94-4A66-8066-FA6B985C042B}" dt="2025-08-18T21:02:52.288" v="741" actId="3680"/>
          <ac:graphicFrameMkLst>
            <pc:docMk/>
            <pc:sldMk cId="2101271099" sldId="323"/>
            <ac:graphicFrameMk id="4" creationId="{5089CFD1-8DA9-2F80-6D33-00F955F049F0}"/>
          </ac:graphicFrameMkLst>
        </pc:graphicFrameChg>
        <pc:graphicFrameChg chg="add del mod ord modGraphic">
          <ac:chgData name="Daniel Litterell" userId="1c3d123d-8dba-47a4-8871-4bc2d5002fc6" providerId="ADAL" clId="{69AA5F27-3E94-4A66-8066-FA6B985C042B}" dt="2025-08-18T21:05:40.535" v="744" actId="478"/>
          <ac:graphicFrameMkLst>
            <pc:docMk/>
            <pc:sldMk cId="2101271099" sldId="323"/>
            <ac:graphicFrameMk id="5" creationId="{FE392467-22AE-CAB2-4B19-43D00AC878BC}"/>
          </ac:graphicFrameMkLst>
        </pc:graphicFrameChg>
        <pc:graphicFrameChg chg="add del modGraphic">
          <ac:chgData name="Daniel Litterell" userId="1c3d123d-8dba-47a4-8871-4bc2d5002fc6" providerId="ADAL" clId="{69AA5F27-3E94-4A66-8066-FA6B985C042B}" dt="2025-08-18T21:06:13.030" v="746" actId="1032"/>
          <ac:graphicFrameMkLst>
            <pc:docMk/>
            <pc:sldMk cId="2101271099" sldId="323"/>
            <ac:graphicFrameMk id="8" creationId="{43199A8D-B942-95D0-8493-70D5716CEE6F}"/>
          </ac:graphicFrameMkLst>
        </pc:graphicFrameChg>
        <pc:graphicFrameChg chg="add mod modGraphic">
          <ac:chgData name="Daniel Litterell" userId="1c3d123d-8dba-47a4-8871-4bc2d5002fc6" providerId="ADAL" clId="{69AA5F27-3E94-4A66-8066-FA6B985C042B}" dt="2025-08-19T20:33:26.404" v="3651" actId="11530"/>
          <ac:graphicFrameMkLst>
            <pc:docMk/>
            <pc:sldMk cId="2101271099" sldId="323"/>
            <ac:graphicFrameMk id="9" creationId="{BB484EBF-3089-53C4-DC57-85D0B7FE9A9C}"/>
          </ac:graphicFrameMkLst>
        </pc:graphicFrameChg>
      </pc:sldChg>
      <pc:sldChg chg="addSp delSp modSp new mod">
        <pc:chgData name="Daniel Litterell" userId="1c3d123d-8dba-47a4-8871-4bc2d5002fc6" providerId="ADAL" clId="{69AA5F27-3E94-4A66-8066-FA6B985C042B}" dt="2025-08-19T20:25:21.009" v="3626" actId="1035"/>
        <pc:sldMkLst>
          <pc:docMk/>
          <pc:sldMk cId="1756444026" sldId="324"/>
        </pc:sldMkLst>
        <pc:spChg chg="mod">
          <ac:chgData name="Daniel Litterell" userId="1c3d123d-8dba-47a4-8871-4bc2d5002fc6" providerId="ADAL" clId="{69AA5F27-3E94-4A66-8066-FA6B985C042B}" dt="2025-08-18T23:45:46.866" v="2165"/>
          <ac:spMkLst>
            <pc:docMk/>
            <pc:sldMk cId="1756444026" sldId="324"/>
            <ac:spMk id="2" creationId="{FAACFCAA-6C75-49E1-E49A-BD64132B117E}"/>
          </ac:spMkLst>
        </pc:spChg>
        <pc:spChg chg="del">
          <ac:chgData name="Daniel Litterell" userId="1c3d123d-8dba-47a4-8871-4bc2d5002fc6" providerId="ADAL" clId="{69AA5F27-3E94-4A66-8066-FA6B985C042B}" dt="2025-08-18T21:27:14.485" v="1072" actId="3680"/>
          <ac:spMkLst>
            <pc:docMk/>
            <pc:sldMk cId="1756444026" sldId="324"/>
            <ac:spMk id="3" creationId="{591D8729-7CF4-8FED-D7EE-F414BC62203A}"/>
          </ac:spMkLst>
        </pc:spChg>
        <pc:spChg chg="add mod">
          <ac:chgData name="Daniel Litterell" userId="1c3d123d-8dba-47a4-8871-4bc2d5002fc6" providerId="ADAL" clId="{69AA5F27-3E94-4A66-8066-FA6B985C042B}" dt="2025-08-19T20:24:45.608" v="3605" actId="113"/>
          <ac:spMkLst>
            <pc:docMk/>
            <pc:sldMk cId="1756444026" sldId="324"/>
            <ac:spMk id="8" creationId="{9DF6D6DC-505A-EB71-6067-E7B7A9460A94}"/>
          </ac:spMkLst>
        </pc:spChg>
        <pc:spChg chg="add mod">
          <ac:chgData name="Daniel Litterell" userId="1c3d123d-8dba-47a4-8871-4bc2d5002fc6" providerId="ADAL" clId="{69AA5F27-3E94-4A66-8066-FA6B985C042B}" dt="2025-08-19T20:25:21.009" v="3626" actId="1035"/>
          <ac:spMkLst>
            <pc:docMk/>
            <pc:sldMk cId="1756444026" sldId="324"/>
            <ac:spMk id="9" creationId="{6D749E66-A4D6-8CBF-1899-C08C2324DF02}"/>
          </ac:spMkLst>
        </pc:spChg>
        <pc:graphicFrameChg chg="add mod ord modGraphic">
          <ac:chgData name="Daniel Litterell" userId="1c3d123d-8dba-47a4-8871-4bc2d5002fc6" providerId="ADAL" clId="{69AA5F27-3E94-4A66-8066-FA6B985C042B}" dt="2025-08-19T20:17:22.305" v="3553" actId="207"/>
          <ac:graphicFrameMkLst>
            <pc:docMk/>
            <pc:sldMk cId="1756444026" sldId="324"/>
            <ac:graphicFrameMk id="4" creationId="{F885418E-5D81-D470-ECE9-BA7F4EFE1F88}"/>
          </ac:graphicFrameMkLst>
        </pc:graphicFrameChg>
        <pc:graphicFrameChg chg="add del mod modGraphic">
          <ac:chgData name="Daniel Litterell" userId="1c3d123d-8dba-47a4-8871-4bc2d5002fc6" providerId="ADAL" clId="{69AA5F27-3E94-4A66-8066-FA6B985C042B}" dt="2025-08-18T21:32:38.977" v="1251" actId="1032"/>
          <ac:graphicFrameMkLst>
            <pc:docMk/>
            <pc:sldMk cId="1756444026" sldId="324"/>
            <ac:graphicFrameMk id="5" creationId="{2A4CDD23-0D0F-27F6-9BCD-BCC013AD055E}"/>
          </ac:graphicFrameMkLst>
        </pc:graphicFrameChg>
        <pc:graphicFrameChg chg="add del mod modGraphic">
          <ac:chgData name="Daniel Litterell" userId="1c3d123d-8dba-47a4-8871-4bc2d5002fc6" providerId="ADAL" clId="{69AA5F27-3E94-4A66-8066-FA6B985C042B}" dt="2025-08-18T21:33:26.603" v="1254" actId="1032"/>
          <ac:graphicFrameMkLst>
            <pc:docMk/>
            <pc:sldMk cId="1756444026" sldId="324"/>
            <ac:graphicFrameMk id="6" creationId="{35A94DDA-64CD-13D1-C559-21D297E2A16F}"/>
          </ac:graphicFrameMkLst>
        </pc:graphicFrameChg>
        <pc:graphicFrameChg chg="add del mod modGraphic">
          <ac:chgData name="Daniel Litterell" userId="1c3d123d-8dba-47a4-8871-4bc2d5002fc6" providerId="ADAL" clId="{69AA5F27-3E94-4A66-8066-FA6B985C042B}" dt="2025-08-18T21:34:49.479" v="1257" actId="1032"/>
          <ac:graphicFrameMkLst>
            <pc:docMk/>
            <pc:sldMk cId="1756444026" sldId="324"/>
            <ac:graphicFrameMk id="7" creationId="{7567D304-952F-5378-47C7-54FDB3A87968}"/>
          </ac:graphicFrameMkLst>
        </pc:graphicFrameChg>
      </pc:sldChg>
      <pc:sldChg chg="addSp delSp modSp add del mod">
        <pc:chgData name="Daniel Litterell" userId="1c3d123d-8dba-47a4-8871-4bc2d5002fc6" providerId="ADAL" clId="{69AA5F27-3E94-4A66-8066-FA6B985C042B}" dt="2025-08-18T22:13:26.570" v="1605" actId="2696"/>
        <pc:sldMkLst>
          <pc:docMk/>
          <pc:sldMk cId="248701664" sldId="325"/>
        </pc:sldMkLst>
        <pc:spChg chg="mod">
          <ac:chgData name="Daniel Litterell" userId="1c3d123d-8dba-47a4-8871-4bc2d5002fc6" providerId="ADAL" clId="{69AA5F27-3E94-4A66-8066-FA6B985C042B}" dt="2025-08-18T21:58:52.567" v="1452" actId="27636"/>
          <ac:spMkLst>
            <pc:docMk/>
            <pc:sldMk cId="248701664" sldId="325"/>
            <ac:spMk id="2" creationId="{B2CD3D11-255F-790E-EFB7-273E8C15C5F6}"/>
          </ac:spMkLst>
        </pc:spChg>
        <pc:spChg chg="add del mod">
          <ac:chgData name="Daniel Litterell" userId="1c3d123d-8dba-47a4-8871-4bc2d5002fc6" providerId="ADAL" clId="{69AA5F27-3E94-4A66-8066-FA6B985C042B}" dt="2025-08-18T22:07:47.793" v="1587" actId="478"/>
          <ac:spMkLst>
            <pc:docMk/>
            <pc:sldMk cId="248701664" sldId="325"/>
            <ac:spMk id="5" creationId="{4EF2789F-E610-995A-BCFA-8EAEC45D5526}"/>
          </ac:spMkLst>
        </pc:spChg>
        <pc:spChg chg="add del mod">
          <ac:chgData name="Daniel Litterell" userId="1c3d123d-8dba-47a4-8871-4bc2d5002fc6" providerId="ADAL" clId="{69AA5F27-3E94-4A66-8066-FA6B985C042B}" dt="2025-08-18T22:07:47.793" v="1587" actId="478"/>
          <ac:spMkLst>
            <pc:docMk/>
            <pc:sldMk cId="248701664" sldId="325"/>
            <ac:spMk id="6" creationId="{FA27DC88-4BB3-ED5F-F6A1-E9B7AE82F5D5}"/>
          </ac:spMkLst>
        </pc:spChg>
        <pc:spChg chg="add del mod">
          <ac:chgData name="Daniel Litterell" userId="1c3d123d-8dba-47a4-8871-4bc2d5002fc6" providerId="ADAL" clId="{69AA5F27-3E94-4A66-8066-FA6B985C042B}" dt="2025-08-18T22:07:47.793" v="1587" actId="478"/>
          <ac:spMkLst>
            <pc:docMk/>
            <pc:sldMk cId="248701664" sldId="325"/>
            <ac:spMk id="8" creationId="{32F40A27-2C00-8804-DB51-8F752797E547}"/>
          </ac:spMkLst>
        </pc:spChg>
        <pc:spChg chg="add del mod">
          <ac:chgData name="Daniel Litterell" userId="1c3d123d-8dba-47a4-8871-4bc2d5002fc6" providerId="ADAL" clId="{69AA5F27-3E94-4A66-8066-FA6B985C042B}" dt="2025-08-18T22:07:47.793" v="1587" actId="478"/>
          <ac:spMkLst>
            <pc:docMk/>
            <pc:sldMk cId="248701664" sldId="325"/>
            <ac:spMk id="9" creationId="{C32F2448-604E-EC90-BE9E-FB6161929A26}"/>
          </ac:spMkLst>
        </pc:spChg>
        <pc:graphicFrameChg chg="mod modGraphic">
          <ac:chgData name="Daniel Litterell" userId="1c3d123d-8dba-47a4-8871-4bc2d5002fc6" providerId="ADAL" clId="{69AA5F27-3E94-4A66-8066-FA6B985C042B}" dt="2025-08-18T22:07:40.279" v="1583" actId="2162"/>
          <ac:graphicFrameMkLst>
            <pc:docMk/>
            <pc:sldMk cId="248701664" sldId="325"/>
            <ac:graphicFrameMk id="4" creationId="{847D247B-FD24-3054-3014-74412FC85C9A}"/>
          </ac:graphicFrameMkLst>
        </pc:graphicFrameChg>
        <pc:graphicFrameChg chg="add mod modGraphic">
          <ac:chgData name="Daniel Litterell" userId="1c3d123d-8dba-47a4-8871-4bc2d5002fc6" providerId="ADAL" clId="{69AA5F27-3E94-4A66-8066-FA6B985C042B}" dt="2025-08-18T22:09:15.203" v="1591" actId="14734"/>
          <ac:graphicFrameMkLst>
            <pc:docMk/>
            <pc:sldMk cId="248701664" sldId="325"/>
            <ac:graphicFrameMk id="7" creationId="{5F722FD0-8C1A-3D27-93E4-56CD4E9C6043}"/>
          </ac:graphicFrameMkLst>
        </pc:graphicFrameChg>
        <pc:picChg chg="add del mod">
          <ac:chgData name="Daniel Litterell" userId="1c3d123d-8dba-47a4-8871-4bc2d5002fc6" providerId="ADAL" clId="{69AA5F27-3E94-4A66-8066-FA6B985C042B}" dt="2025-08-18T22:07:47.793" v="1587" actId="478"/>
          <ac:picMkLst>
            <pc:docMk/>
            <pc:sldMk cId="248701664" sldId="325"/>
            <ac:picMk id="3" creationId="{4BADAD88-69C4-55BD-BA05-A8D1DC510BDB}"/>
          </ac:picMkLst>
        </pc:picChg>
      </pc:sldChg>
      <pc:sldChg chg="addSp delSp modSp add mod delDesignElem">
        <pc:chgData name="Daniel Litterell" userId="1c3d123d-8dba-47a4-8871-4bc2d5002fc6" providerId="ADAL" clId="{69AA5F27-3E94-4A66-8066-FA6B985C042B}" dt="2025-08-19T20:08:08.403" v="3488" actId="14826"/>
        <pc:sldMkLst>
          <pc:docMk/>
          <pc:sldMk cId="590401154" sldId="325"/>
        </pc:sldMkLst>
        <pc:spChg chg="mod">
          <ac:chgData name="Daniel Litterell" userId="1c3d123d-8dba-47a4-8871-4bc2d5002fc6" providerId="ADAL" clId="{69AA5F27-3E94-4A66-8066-FA6B985C042B}" dt="2025-08-19T20:07:21.092" v="3486" actId="5793"/>
          <ac:spMkLst>
            <pc:docMk/>
            <pc:sldMk cId="590401154" sldId="325"/>
            <ac:spMk id="3" creationId="{1523F84C-0C9E-BDA4-3836-F52FC36F6128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590401154" sldId="325"/>
            <ac:spMk id="12" creationId="{21D6CFF5-AB7B-3232-40CB-B8434EC5F749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590401154" sldId="325"/>
            <ac:spMk id="14" creationId="{BF0318A6-8C3F-1C55-32B2-6045003D4072}"/>
          </ac:spMkLst>
        </pc:spChg>
        <pc:picChg chg="mod">
          <ac:chgData name="Daniel Litterell" userId="1c3d123d-8dba-47a4-8871-4bc2d5002fc6" providerId="ADAL" clId="{69AA5F27-3E94-4A66-8066-FA6B985C042B}" dt="2025-08-19T20:07:58.529" v="3487" actId="14826"/>
          <ac:picMkLst>
            <pc:docMk/>
            <pc:sldMk cId="590401154" sldId="325"/>
            <ac:picMk id="6" creationId="{D38FC42D-EE53-B283-5C05-EC6BD532656B}"/>
          </ac:picMkLst>
        </pc:picChg>
        <pc:picChg chg="mod">
          <ac:chgData name="Daniel Litterell" userId="1c3d123d-8dba-47a4-8871-4bc2d5002fc6" providerId="ADAL" clId="{69AA5F27-3E94-4A66-8066-FA6B985C042B}" dt="2025-08-19T20:08:08.403" v="3488" actId="14826"/>
          <ac:picMkLst>
            <pc:docMk/>
            <pc:sldMk cId="590401154" sldId="325"/>
            <ac:picMk id="7" creationId="{27F12BBF-274D-DAFE-C289-C9E5B58DEB11}"/>
          </ac:picMkLst>
        </pc:picChg>
      </pc:sldChg>
      <pc:sldChg chg="addSp delSp modSp add mod delDesignElem">
        <pc:chgData name="Daniel Litterell" userId="1c3d123d-8dba-47a4-8871-4bc2d5002fc6" providerId="ADAL" clId="{69AA5F27-3E94-4A66-8066-FA6B985C042B}" dt="2025-08-19T20:28:22.980" v="3636" actId="207"/>
        <pc:sldMkLst>
          <pc:docMk/>
          <pc:sldMk cId="2921348050" sldId="326"/>
        </pc:sldMkLst>
        <pc:spChg chg="mod">
          <ac:chgData name="Daniel Litterell" userId="1c3d123d-8dba-47a4-8871-4bc2d5002fc6" providerId="ADAL" clId="{69AA5F27-3E94-4A66-8066-FA6B985C042B}" dt="2025-08-18T23:24:41.687" v="2065" actId="207"/>
          <ac:spMkLst>
            <pc:docMk/>
            <pc:sldMk cId="2921348050" sldId="326"/>
            <ac:spMk id="2" creationId="{9189BB75-74E9-3CD5-8162-9527105C695E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2921348050" sldId="326"/>
            <ac:spMk id="9" creationId="{36CCB014-643A-FC5C-3D7C-2A5941AA00A5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2921348050" sldId="326"/>
            <ac:spMk id="11" creationId="{26EB60EB-611E-86A2-93D7-D36BBB7724C0}"/>
          </ac:spMkLst>
        </pc:spChg>
        <pc:spChg chg="add del">
          <ac:chgData name="Daniel Litterell" userId="1c3d123d-8dba-47a4-8871-4bc2d5002fc6" providerId="ADAL" clId="{69AA5F27-3E94-4A66-8066-FA6B985C042B}" dt="2025-08-18T23:45:46.866" v="2165"/>
          <ac:spMkLst>
            <pc:docMk/>
            <pc:sldMk cId="2921348050" sldId="326"/>
            <ac:spMk id="13" creationId="{08757BF2-B5E4-BC9F-8B92-A5A9216EBC9B}"/>
          </ac:spMkLst>
        </pc:spChg>
        <pc:graphicFrameChg chg="mod">
          <ac:chgData name="Daniel Litterell" userId="1c3d123d-8dba-47a4-8871-4bc2d5002fc6" providerId="ADAL" clId="{69AA5F27-3E94-4A66-8066-FA6B985C042B}" dt="2025-08-19T20:28:22.980" v="3636" actId="207"/>
          <ac:graphicFrameMkLst>
            <pc:docMk/>
            <pc:sldMk cId="2921348050" sldId="326"/>
            <ac:graphicFrameMk id="4" creationId="{AB54A653-5EB5-BEF2-1E21-740DE5F67FAB}"/>
          </ac:graphicFrameMkLst>
        </pc:graphicFrameChg>
      </pc:sldChg>
      <pc:sldChg chg="addSp delSp modSp new mod setBg">
        <pc:chgData name="Daniel Litterell" userId="1c3d123d-8dba-47a4-8871-4bc2d5002fc6" providerId="ADAL" clId="{69AA5F27-3E94-4A66-8066-FA6B985C042B}" dt="2025-08-19T00:18:15.280" v="2565" actId="207"/>
        <pc:sldMkLst>
          <pc:docMk/>
          <pc:sldMk cId="1716086568" sldId="327"/>
        </pc:sldMkLst>
        <pc:spChg chg="add del">
          <ac:chgData name="Daniel Litterell" userId="1c3d123d-8dba-47a4-8871-4bc2d5002fc6" providerId="ADAL" clId="{69AA5F27-3E94-4A66-8066-FA6B985C042B}" dt="2025-08-18T23:52:40.973" v="2190" actId="26606"/>
          <ac:spMkLst>
            <pc:docMk/>
            <pc:sldMk cId="1716086568" sldId="327"/>
            <ac:spMk id="10" creationId="{7459C506-5F4B-4B75-9218-C7C3F87FA8D3}"/>
          </ac:spMkLst>
        </pc:spChg>
        <pc:spChg chg="add del">
          <ac:chgData name="Daniel Litterell" userId="1c3d123d-8dba-47a4-8871-4bc2d5002fc6" providerId="ADAL" clId="{69AA5F27-3E94-4A66-8066-FA6B985C042B}" dt="2025-08-18T23:54:17.684" v="2203" actId="26606"/>
          <ac:spMkLst>
            <pc:docMk/>
            <pc:sldMk cId="1716086568" sldId="327"/>
            <ac:spMk id="14" creationId="{03E8462A-FEBA-4848-81CC-3F8DA3E477BE}"/>
          </ac:spMkLst>
        </pc:spChg>
        <pc:spChg chg="add del">
          <ac:chgData name="Daniel Litterell" userId="1c3d123d-8dba-47a4-8871-4bc2d5002fc6" providerId="ADAL" clId="{69AA5F27-3E94-4A66-8066-FA6B985C042B}" dt="2025-08-18T23:54:58.292" v="2216" actId="26606"/>
          <ac:spMkLst>
            <pc:docMk/>
            <pc:sldMk cId="1716086568" sldId="327"/>
            <ac:spMk id="18" creationId="{64803267-175B-4586-A120-09F386B975F2}"/>
          </ac:spMkLst>
        </pc:spChg>
        <pc:spChg chg="add del">
          <ac:chgData name="Daniel Litterell" userId="1c3d123d-8dba-47a4-8871-4bc2d5002fc6" providerId="ADAL" clId="{69AA5F27-3E94-4A66-8066-FA6B985C042B}" dt="2025-08-18T23:52:40.973" v="2190" actId="26606"/>
          <ac:spMkLst>
            <pc:docMk/>
            <pc:sldMk cId="1716086568" sldId="327"/>
            <ac:spMk id="23" creationId="{4E74DA95-CD7A-4D5E-9D27-67A759CE708D}"/>
          </ac:spMkLst>
        </pc:spChg>
        <pc:spChg chg="add del">
          <ac:chgData name="Daniel Litterell" userId="1c3d123d-8dba-47a4-8871-4bc2d5002fc6" providerId="ADAL" clId="{69AA5F27-3E94-4A66-8066-FA6B985C042B}" dt="2025-08-18T23:54:17.684" v="2203" actId="26606"/>
          <ac:spMkLst>
            <pc:docMk/>
            <pc:sldMk cId="1716086568" sldId="327"/>
            <ac:spMk id="27" creationId="{7941F9B1-B01B-4A84-89D9-B169AEB4E456}"/>
          </ac:spMkLst>
        </pc:spChg>
        <pc:spChg chg="add del">
          <ac:chgData name="Daniel Litterell" userId="1c3d123d-8dba-47a4-8871-4bc2d5002fc6" providerId="ADAL" clId="{69AA5F27-3E94-4A66-8066-FA6B985C042B}" dt="2025-08-18T23:54:19.117" v="2205" actId="26606"/>
          <ac:spMkLst>
            <pc:docMk/>
            <pc:sldMk cId="1716086568" sldId="327"/>
            <ac:spMk id="29" creationId="{542A1125-BEEF-4B06-B7A6-5C89AFBF8026}"/>
          </ac:spMkLst>
        </pc:spChg>
        <pc:spChg chg="add del">
          <ac:chgData name="Daniel Litterell" userId="1c3d123d-8dba-47a4-8871-4bc2d5002fc6" providerId="ADAL" clId="{69AA5F27-3E94-4A66-8066-FA6B985C042B}" dt="2025-08-18T23:51:16.431" v="2181" actId="26606"/>
          <ac:spMkLst>
            <pc:docMk/>
            <pc:sldMk cId="1716086568" sldId="327"/>
            <ac:spMk id="30" creationId="{7459C506-5F4B-4B75-9218-C7C3F87FA8D3}"/>
          </ac:spMkLst>
        </pc:spChg>
        <pc:spChg chg="add del">
          <ac:chgData name="Daniel Litterell" userId="1c3d123d-8dba-47a4-8871-4bc2d5002fc6" providerId="ADAL" clId="{69AA5F27-3E94-4A66-8066-FA6B985C042B}" dt="2025-08-18T23:54:19.117" v="2205" actId="26606"/>
          <ac:spMkLst>
            <pc:docMk/>
            <pc:sldMk cId="1716086568" sldId="327"/>
            <ac:spMk id="31" creationId="{341AF29A-C02E-4F6E-AE31-4D61F939D5C3}"/>
          </ac:spMkLst>
        </pc:spChg>
        <pc:spChg chg="add del">
          <ac:chgData name="Daniel Litterell" userId="1c3d123d-8dba-47a4-8871-4bc2d5002fc6" providerId="ADAL" clId="{69AA5F27-3E94-4A66-8066-FA6B985C042B}" dt="2025-08-18T23:54:19.117" v="2205" actId="26606"/>
          <ac:spMkLst>
            <pc:docMk/>
            <pc:sldMk cId="1716086568" sldId="327"/>
            <ac:spMk id="33" creationId="{64803267-175B-4586-A120-09F386B975F2}"/>
          </ac:spMkLst>
        </pc:spChg>
        <pc:spChg chg="add del">
          <ac:chgData name="Daniel Litterell" userId="1c3d123d-8dba-47a4-8871-4bc2d5002fc6" providerId="ADAL" clId="{69AA5F27-3E94-4A66-8066-FA6B985C042B}" dt="2025-08-18T23:54:58.292" v="2216" actId="26606"/>
          <ac:spMkLst>
            <pc:docMk/>
            <pc:sldMk cId="1716086568" sldId="327"/>
            <ac:spMk id="35" creationId="{542A1125-BEEF-4B06-B7A6-5C89AFBF8026}"/>
          </ac:spMkLst>
        </pc:spChg>
        <pc:spChg chg="add del">
          <ac:chgData name="Daniel Litterell" userId="1c3d123d-8dba-47a4-8871-4bc2d5002fc6" providerId="ADAL" clId="{69AA5F27-3E94-4A66-8066-FA6B985C042B}" dt="2025-08-18T23:54:58.292" v="2216" actId="26606"/>
          <ac:spMkLst>
            <pc:docMk/>
            <pc:sldMk cId="1716086568" sldId="327"/>
            <ac:spMk id="36" creationId="{341AF29A-C02E-4F6E-AE31-4D61F939D5C3}"/>
          </ac:spMkLst>
        </pc:spChg>
        <pc:spChg chg="add del">
          <ac:chgData name="Daniel Litterell" userId="1c3d123d-8dba-47a4-8871-4bc2d5002fc6" providerId="ADAL" clId="{69AA5F27-3E94-4A66-8066-FA6B985C042B}" dt="2025-08-18T23:54:58.292" v="2215" actId="26606"/>
          <ac:spMkLst>
            <pc:docMk/>
            <pc:sldMk cId="1716086568" sldId="327"/>
            <ac:spMk id="38" creationId="{0799B50B-D137-46A8-BAAD-01053E7315B5}"/>
          </ac:spMkLst>
        </pc:spChg>
        <pc:spChg chg="add del">
          <ac:chgData name="Daniel Litterell" userId="1c3d123d-8dba-47a4-8871-4bc2d5002fc6" providerId="ADAL" clId="{69AA5F27-3E94-4A66-8066-FA6B985C042B}" dt="2025-08-18T23:54:58.292" v="2215" actId="26606"/>
          <ac:spMkLst>
            <pc:docMk/>
            <pc:sldMk cId="1716086568" sldId="327"/>
            <ac:spMk id="39" creationId="{BBE2CB40-456A-4F3B-92DD-4B42C6603043}"/>
          </ac:spMkLst>
        </pc:spChg>
        <pc:spChg chg="add del">
          <ac:chgData name="Daniel Litterell" userId="1c3d123d-8dba-47a4-8871-4bc2d5002fc6" providerId="ADAL" clId="{69AA5F27-3E94-4A66-8066-FA6B985C042B}" dt="2025-08-18T23:54:58.292" v="2215" actId="26606"/>
          <ac:spMkLst>
            <pc:docMk/>
            <pc:sldMk cId="1716086568" sldId="327"/>
            <ac:spMk id="41" creationId="{11EF36CA-E123-4CFE-A192-F328E46B7EB1}"/>
          </ac:spMkLst>
        </pc:spChg>
        <pc:spChg chg="add mod">
          <ac:chgData name="Daniel Litterell" userId="1c3d123d-8dba-47a4-8871-4bc2d5002fc6" providerId="ADAL" clId="{69AA5F27-3E94-4A66-8066-FA6B985C042B}" dt="2025-08-19T00:17:05.957" v="2504" actId="1076"/>
          <ac:spMkLst>
            <pc:docMk/>
            <pc:sldMk cId="1716086568" sldId="327"/>
            <ac:spMk id="42" creationId="{2E36920F-6744-BA12-C255-B2457BB6A234}"/>
          </ac:spMkLst>
        </pc:spChg>
        <pc:spChg chg="add del">
          <ac:chgData name="Daniel Litterell" userId="1c3d123d-8dba-47a4-8871-4bc2d5002fc6" providerId="ADAL" clId="{69AA5F27-3E94-4A66-8066-FA6B985C042B}" dt="2025-08-18T23:51:16.431" v="2181" actId="26606"/>
          <ac:spMkLst>
            <pc:docMk/>
            <pc:sldMk cId="1716086568" sldId="327"/>
            <ac:spMk id="43" creationId="{4E74DA95-CD7A-4D5E-9D27-67A759CE708D}"/>
          </ac:spMkLst>
        </pc:spChg>
        <pc:spChg chg="add del">
          <ac:chgData name="Daniel Litterell" userId="1c3d123d-8dba-47a4-8871-4bc2d5002fc6" providerId="ADAL" clId="{69AA5F27-3E94-4A66-8066-FA6B985C042B}" dt="2025-08-18T23:55:23.554" v="2221" actId="26606"/>
          <ac:spMkLst>
            <pc:docMk/>
            <pc:sldMk cId="1716086568" sldId="327"/>
            <ac:spMk id="44" creationId="{6C2997EE-0889-44C3-AC0D-18F26AC9AAAB}"/>
          </ac:spMkLst>
        </pc:spChg>
        <pc:spChg chg="add del">
          <ac:chgData name="Daniel Litterell" userId="1c3d123d-8dba-47a4-8871-4bc2d5002fc6" providerId="ADAL" clId="{69AA5F27-3E94-4A66-8066-FA6B985C042B}" dt="2025-08-18T23:55:14.529" v="2218" actId="26606"/>
          <ac:spMkLst>
            <pc:docMk/>
            <pc:sldMk cId="1716086568" sldId="327"/>
            <ac:spMk id="46" creationId="{11EF36CA-E123-4CFE-A192-F328E46B7EB1}"/>
          </ac:spMkLst>
        </pc:spChg>
        <pc:spChg chg="add del">
          <ac:chgData name="Daniel Litterell" userId="1c3d123d-8dba-47a4-8871-4bc2d5002fc6" providerId="ADAL" clId="{69AA5F27-3E94-4A66-8066-FA6B985C042B}" dt="2025-08-18T23:52:38.784" v="2188" actId="26606"/>
          <ac:spMkLst>
            <pc:docMk/>
            <pc:sldMk cId="1716086568" sldId="327"/>
            <ac:spMk id="47" creationId="{11EF36CA-E123-4CFE-A192-F328E46B7EB1}"/>
          </ac:spMkLst>
        </pc:spChg>
        <pc:spChg chg="add del">
          <ac:chgData name="Daniel Litterell" userId="1c3d123d-8dba-47a4-8871-4bc2d5002fc6" providerId="ADAL" clId="{69AA5F27-3E94-4A66-8066-FA6B985C042B}" dt="2025-08-18T23:52:38.784" v="2188" actId="26606"/>
          <ac:spMkLst>
            <pc:docMk/>
            <pc:sldMk cId="1716086568" sldId="327"/>
            <ac:spMk id="48" creationId="{0799B50B-D137-46A8-BAAD-01053E7315B5}"/>
          </ac:spMkLst>
        </pc:spChg>
        <pc:spChg chg="add del">
          <ac:chgData name="Daniel Litterell" userId="1c3d123d-8dba-47a4-8871-4bc2d5002fc6" providerId="ADAL" clId="{69AA5F27-3E94-4A66-8066-FA6B985C042B}" dt="2025-08-18T23:52:38.784" v="2188" actId="26606"/>
          <ac:spMkLst>
            <pc:docMk/>
            <pc:sldMk cId="1716086568" sldId="327"/>
            <ac:spMk id="49" creationId="{BBE2CB40-456A-4F3B-92DD-4B42C6603043}"/>
          </ac:spMkLst>
        </pc:spChg>
        <pc:spChg chg="add mod">
          <ac:chgData name="Daniel Litterell" userId="1c3d123d-8dba-47a4-8871-4bc2d5002fc6" providerId="ADAL" clId="{69AA5F27-3E94-4A66-8066-FA6B985C042B}" dt="2025-08-19T00:18:15.280" v="2565" actId="207"/>
          <ac:spMkLst>
            <pc:docMk/>
            <pc:sldMk cId="1716086568" sldId="327"/>
            <ac:spMk id="50" creationId="{E84C7488-F615-17B8-89A0-1862BA3746B4}"/>
          </ac:spMkLst>
        </pc:spChg>
        <pc:spChg chg="add del">
          <ac:chgData name="Daniel Litterell" userId="1c3d123d-8dba-47a4-8871-4bc2d5002fc6" providerId="ADAL" clId="{69AA5F27-3E94-4A66-8066-FA6B985C042B}" dt="2025-08-18T23:55:14.529" v="2218" actId="26606"/>
          <ac:spMkLst>
            <pc:docMk/>
            <pc:sldMk cId="1716086568" sldId="327"/>
            <ac:spMk id="51" creationId="{0799B50B-D137-46A8-BAAD-01053E7315B5}"/>
          </ac:spMkLst>
        </pc:spChg>
        <pc:spChg chg="add del">
          <ac:chgData name="Daniel Litterell" userId="1c3d123d-8dba-47a4-8871-4bc2d5002fc6" providerId="ADAL" clId="{69AA5F27-3E94-4A66-8066-FA6B985C042B}" dt="2025-08-18T23:55:14.529" v="2218" actId="26606"/>
          <ac:spMkLst>
            <pc:docMk/>
            <pc:sldMk cId="1716086568" sldId="327"/>
            <ac:spMk id="53" creationId="{BBE2CB40-456A-4F3B-92DD-4B42C6603043}"/>
          </ac:spMkLst>
        </pc:spChg>
        <pc:spChg chg="add del">
          <ac:chgData name="Daniel Litterell" userId="1c3d123d-8dba-47a4-8871-4bc2d5002fc6" providerId="ADAL" clId="{69AA5F27-3E94-4A66-8066-FA6B985C042B}" dt="2025-08-18T23:55:23.554" v="2220" actId="26606"/>
          <ac:spMkLst>
            <pc:docMk/>
            <pc:sldMk cId="1716086568" sldId="327"/>
            <ac:spMk id="61" creationId="{7459C506-5F4B-4B75-9218-C7C3F87FA8D3}"/>
          </ac:spMkLst>
        </pc:spChg>
        <pc:spChg chg="add del">
          <ac:chgData name="Daniel Litterell" userId="1c3d123d-8dba-47a4-8871-4bc2d5002fc6" providerId="ADAL" clId="{69AA5F27-3E94-4A66-8066-FA6B985C042B}" dt="2025-08-18T23:55:23.554" v="2220" actId="26606"/>
          <ac:spMkLst>
            <pc:docMk/>
            <pc:sldMk cId="1716086568" sldId="327"/>
            <ac:spMk id="62" creationId="{4E74DA95-CD7A-4D5E-9D27-67A759CE708D}"/>
          </ac:spMkLst>
        </pc:spChg>
        <pc:spChg chg="add del">
          <ac:chgData name="Daniel Litterell" userId="1c3d123d-8dba-47a4-8871-4bc2d5002fc6" providerId="ADAL" clId="{69AA5F27-3E94-4A66-8066-FA6B985C042B}" dt="2025-08-18T23:56:33.308" v="2230" actId="26606"/>
          <ac:spMkLst>
            <pc:docMk/>
            <pc:sldMk cId="1716086568" sldId="327"/>
            <ac:spMk id="67" creationId="{7505EA3C-F6FE-4717-9D16-1FC1BFCEACA7}"/>
          </ac:spMkLst>
        </pc:spChg>
        <pc:spChg chg="add del">
          <ac:chgData name="Daniel Litterell" userId="1c3d123d-8dba-47a4-8871-4bc2d5002fc6" providerId="ADAL" clId="{69AA5F27-3E94-4A66-8066-FA6B985C042B}" dt="2025-08-18T23:56:33.308" v="2230" actId="26606"/>
          <ac:spMkLst>
            <pc:docMk/>
            <pc:sldMk cId="1716086568" sldId="327"/>
            <ac:spMk id="68" creationId="{09872A32-4C50-4CBB-8F41-10A7E35AB41C}"/>
          </ac:spMkLst>
        </pc:spChg>
        <pc:spChg chg="add del">
          <ac:chgData name="Daniel Litterell" userId="1c3d123d-8dba-47a4-8871-4bc2d5002fc6" providerId="ADAL" clId="{69AA5F27-3E94-4A66-8066-FA6B985C042B}" dt="2025-08-18T23:56:33.308" v="2230" actId="26606"/>
          <ac:spMkLst>
            <pc:docMk/>
            <pc:sldMk cId="1716086568" sldId="327"/>
            <ac:spMk id="69" creationId="{53F12DB6-A8DD-4C76-A2CD-C90EB6BBBF69}"/>
          </ac:spMkLst>
        </pc:spChg>
        <pc:spChg chg="add del">
          <ac:chgData name="Daniel Litterell" userId="1c3d123d-8dba-47a4-8871-4bc2d5002fc6" providerId="ADAL" clId="{69AA5F27-3E94-4A66-8066-FA6B985C042B}" dt="2025-08-18T23:56:33.308" v="2229" actId="26606"/>
          <ac:spMkLst>
            <pc:docMk/>
            <pc:sldMk cId="1716086568" sldId="327"/>
            <ac:spMk id="74" creationId="{11EF36CA-E123-4CFE-A192-F328E46B7EB1}"/>
          </ac:spMkLst>
        </pc:spChg>
        <pc:spChg chg="add del">
          <ac:chgData name="Daniel Litterell" userId="1c3d123d-8dba-47a4-8871-4bc2d5002fc6" providerId="ADAL" clId="{69AA5F27-3E94-4A66-8066-FA6B985C042B}" dt="2025-08-18T23:56:33.308" v="2229" actId="26606"/>
          <ac:spMkLst>
            <pc:docMk/>
            <pc:sldMk cId="1716086568" sldId="327"/>
            <ac:spMk id="76" creationId="{0799B50B-D137-46A8-BAAD-01053E7315B5}"/>
          </ac:spMkLst>
        </pc:spChg>
        <pc:spChg chg="add del">
          <ac:chgData name="Daniel Litterell" userId="1c3d123d-8dba-47a4-8871-4bc2d5002fc6" providerId="ADAL" clId="{69AA5F27-3E94-4A66-8066-FA6B985C042B}" dt="2025-08-18T23:56:33.308" v="2229" actId="26606"/>
          <ac:spMkLst>
            <pc:docMk/>
            <pc:sldMk cId="1716086568" sldId="327"/>
            <ac:spMk id="78" creationId="{BBE2CB40-456A-4F3B-92DD-4B42C6603043}"/>
          </ac:spMkLst>
        </pc:spChg>
        <pc:spChg chg="add">
          <ac:chgData name="Daniel Litterell" userId="1c3d123d-8dba-47a4-8871-4bc2d5002fc6" providerId="ADAL" clId="{69AA5F27-3E94-4A66-8066-FA6B985C042B}" dt="2025-08-18T23:56:33.308" v="2230" actId="26606"/>
          <ac:spMkLst>
            <pc:docMk/>
            <pc:sldMk cId="1716086568" sldId="327"/>
            <ac:spMk id="86" creationId="{7459C506-5F4B-4B75-9218-C7C3F87FA8D3}"/>
          </ac:spMkLst>
        </pc:spChg>
        <pc:spChg chg="add">
          <ac:chgData name="Daniel Litterell" userId="1c3d123d-8dba-47a4-8871-4bc2d5002fc6" providerId="ADAL" clId="{69AA5F27-3E94-4A66-8066-FA6B985C042B}" dt="2025-08-18T23:56:33.308" v="2230" actId="26606"/>
          <ac:spMkLst>
            <pc:docMk/>
            <pc:sldMk cId="1716086568" sldId="327"/>
            <ac:spMk id="87" creationId="{4E74DA95-CD7A-4D5E-9D27-67A759CE708D}"/>
          </ac:spMkLst>
        </pc:spChg>
        <pc:grpChg chg="add del">
          <ac:chgData name="Daniel Litterell" userId="1c3d123d-8dba-47a4-8871-4bc2d5002fc6" providerId="ADAL" clId="{69AA5F27-3E94-4A66-8066-FA6B985C042B}" dt="2025-08-18T23:52:40.973" v="2190" actId="26606"/>
          <ac:grpSpMkLst>
            <pc:docMk/>
            <pc:sldMk cId="1716086568" sldId="327"/>
            <ac:grpSpMk id="12" creationId="{BC659EEB-C3AE-4544-8263-417009DCDF41}"/>
          </ac:grpSpMkLst>
        </pc:grpChg>
        <pc:grpChg chg="add del">
          <ac:chgData name="Daniel Litterell" userId="1c3d123d-8dba-47a4-8871-4bc2d5002fc6" providerId="ADAL" clId="{69AA5F27-3E94-4A66-8066-FA6B985C042B}" dt="2025-08-18T23:54:17.684" v="2203" actId="26606"/>
          <ac:grpSpMkLst>
            <pc:docMk/>
            <pc:sldMk cId="1716086568" sldId="327"/>
            <ac:grpSpMk id="16" creationId="{2109F83F-40FE-4DB3-84CC-09FB3340D06D}"/>
          </ac:grpSpMkLst>
        </pc:grpChg>
        <pc:grpChg chg="add del">
          <ac:chgData name="Daniel Litterell" userId="1c3d123d-8dba-47a4-8871-4bc2d5002fc6" providerId="ADAL" clId="{69AA5F27-3E94-4A66-8066-FA6B985C042B}" dt="2025-08-18T23:51:16.431" v="2181" actId="26606"/>
          <ac:grpSpMkLst>
            <pc:docMk/>
            <pc:sldMk cId="1716086568" sldId="327"/>
            <ac:grpSpMk id="32" creationId="{BC659EEB-C3AE-4544-8263-417009DCDF41}"/>
          </ac:grpSpMkLst>
        </pc:grpChg>
        <pc:grpChg chg="add del">
          <ac:chgData name="Daniel Litterell" userId="1c3d123d-8dba-47a4-8871-4bc2d5002fc6" providerId="ADAL" clId="{69AA5F27-3E94-4A66-8066-FA6B985C042B}" dt="2025-08-18T23:55:23.554" v="2220" actId="26606"/>
          <ac:grpSpMkLst>
            <pc:docMk/>
            <pc:sldMk cId="1716086568" sldId="327"/>
            <ac:grpSpMk id="63" creationId="{BC659EEB-C3AE-4544-8263-417009DCDF41}"/>
          </ac:grpSpMkLst>
        </pc:grpChg>
        <pc:grpChg chg="add">
          <ac:chgData name="Daniel Litterell" userId="1c3d123d-8dba-47a4-8871-4bc2d5002fc6" providerId="ADAL" clId="{69AA5F27-3E94-4A66-8066-FA6B985C042B}" dt="2025-08-18T23:56:33.308" v="2230" actId="26606"/>
          <ac:grpSpMkLst>
            <pc:docMk/>
            <pc:sldMk cId="1716086568" sldId="327"/>
            <ac:grpSpMk id="88" creationId="{BC659EEB-C3AE-4544-8263-417009DCDF41}"/>
          </ac:grpSpMkLst>
        </pc:grpChg>
        <pc:picChg chg="add mod">
          <ac:chgData name="Daniel Litterell" userId="1c3d123d-8dba-47a4-8871-4bc2d5002fc6" providerId="ADAL" clId="{69AA5F27-3E94-4A66-8066-FA6B985C042B}" dt="2025-08-18T23:52:42.139" v="2192" actId="931"/>
          <ac:picMkLst>
            <pc:docMk/>
            <pc:sldMk cId="1716086568" sldId="327"/>
            <ac:picMk id="3" creationId="{B61CAD0E-8DEA-FA16-D2D7-4C6D0A7D12C6}"/>
          </ac:picMkLst>
        </pc:picChg>
        <pc:picChg chg="add mod">
          <ac:chgData name="Daniel Litterell" userId="1c3d123d-8dba-47a4-8871-4bc2d5002fc6" providerId="ADAL" clId="{69AA5F27-3E94-4A66-8066-FA6B985C042B}" dt="2025-08-18T23:52:42.139" v="2192" actId="931"/>
          <ac:picMkLst>
            <pc:docMk/>
            <pc:sldMk cId="1716086568" sldId="327"/>
            <ac:picMk id="5" creationId="{22D38B50-F6A2-B6D0-A937-7488F4DC0C3C}"/>
          </ac:picMkLst>
        </pc:picChg>
        <pc:picChg chg="add mod">
          <ac:chgData name="Daniel Litterell" userId="1c3d123d-8dba-47a4-8871-4bc2d5002fc6" providerId="ADAL" clId="{69AA5F27-3E94-4A66-8066-FA6B985C042B}" dt="2025-08-18T23:51:42.436" v="2187" actId="931"/>
          <ac:picMkLst>
            <pc:docMk/>
            <pc:sldMk cId="1716086568" sldId="327"/>
            <ac:picMk id="7" creationId="{5F04D75E-2C65-8508-4A61-032A07A7F995}"/>
          </ac:picMkLst>
        </pc:picChg>
        <pc:picChg chg="add mod ord modCrop">
          <ac:chgData name="Daniel Litterell" userId="1c3d123d-8dba-47a4-8871-4bc2d5002fc6" providerId="ADAL" clId="{69AA5F27-3E94-4A66-8066-FA6B985C042B}" dt="2025-08-18T23:56:48.822" v="2231" actId="1076"/>
          <ac:picMkLst>
            <pc:docMk/>
            <pc:sldMk cId="1716086568" sldId="327"/>
            <ac:picMk id="9" creationId="{73FFC39E-E4F3-D874-20B8-3871FFE7D346}"/>
          </ac:picMkLst>
        </pc:picChg>
        <pc:picChg chg="add mod modCrop">
          <ac:chgData name="Daniel Litterell" userId="1c3d123d-8dba-47a4-8871-4bc2d5002fc6" providerId="ADAL" clId="{69AA5F27-3E94-4A66-8066-FA6B985C042B}" dt="2025-08-18T23:56:33.308" v="2230" actId="26606"/>
          <ac:picMkLst>
            <pc:docMk/>
            <pc:sldMk cId="1716086568" sldId="327"/>
            <ac:picMk id="28" creationId="{B749EF67-9835-83E8-BAE6-433F0BA7E2EC}"/>
          </ac:picMkLst>
        </pc:picChg>
        <pc:cxnChg chg="add del">
          <ac:chgData name="Daniel Litterell" userId="1c3d123d-8dba-47a4-8871-4bc2d5002fc6" providerId="ADAL" clId="{69AA5F27-3E94-4A66-8066-FA6B985C042B}" dt="2025-08-18T23:52:40.973" v="2190" actId="26606"/>
          <ac:cxnSpMkLst>
            <pc:docMk/>
            <pc:sldMk cId="1716086568" sldId="327"/>
            <ac:cxnSpMk id="25" creationId="{14AA3B5C-0C55-4FFF-9C45-8F9F7C074A4E}"/>
          </ac:cxnSpMkLst>
        </pc:cxnChg>
        <pc:cxnChg chg="add del">
          <ac:chgData name="Daniel Litterell" userId="1c3d123d-8dba-47a4-8871-4bc2d5002fc6" providerId="ADAL" clId="{69AA5F27-3E94-4A66-8066-FA6B985C042B}" dt="2025-08-18T23:51:16.431" v="2181" actId="26606"/>
          <ac:cxnSpMkLst>
            <pc:docMk/>
            <pc:sldMk cId="1716086568" sldId="327"/>
            <ac:cxnSpMk id="45" creationId="{14AA3B5C-0C55-4FFF-9C45-8F9F7C074A4E}"/>
          </ac:cxnSpMkLst>
        </pc:cxnChg>
        <pc:cxnChg chg="add del">
          <ac:chgData name="Daniel Litterell" userId="1c3d123d-8dba-47a4-8871-4bc2d5002fc6" providerId="ADAL" clId="{69AA5F27-3E94-4A66-8066-FA6B985C042B}" dt="2025-08-18T23:55:23.554" v="2220" actId="26606"/>
          <ac:cxnSpMkLst>
            <pc:docMk/>
            <pc:sldMk cId="1716086568" sldId="327"/>
            <ac:cxnSpMk id="64" creationId="{14AA3B5C-0C55-4FFF-9C45-8F9F7C074A4E}"/>
          </ac:cxnSpMkLst>
        </pc:cxnChg>
        <pc:cxnChg chg="add">
          <ac:chgData name="Daniel Litterell" userId="1c3d123d-8dba-47a4-8871-4bc2d5002fc6" providerId="ADAL" clId="{69AA5F27-3E94-4A66-8066-FA6B985C042B}" dt="2025-08-18T23:56:33.308" v="2230" actId="26606"/>
          <ac:cxnSpMkLst>
            <pc:docMk/>
            <pc:sldMk cId="1716086568" sldId="327"/>
            <ac:cxnSpMk id="89" creationId="{14AA3B5C-0C55-4FFF-9C45-8F9F7C074A4E}"/>
          </ac:cxnSpMkLst>
        </pc:cxnChg>
      </pc:sldChg>
      <pc:sldChg chg="addSp delSp modSp new del mod setBg modClrScheme chgLayout">
        <pc:chgData name="Daniel Litterell" userId="1c3d123d-8dba-47a4-8871-4bc2d5002fc6" providerId="ADAL" clId="{69AA5F27-3E94-4A66-8066-FA6B985C042B}" dt="2025-08-19T00:34:01.902" v="2817" actId="2696"/>
        <pc:sldMkLst>
          <pc:docMk/>
          <pc:sldMk cId="1682207503" sldId="328"/>
        </pc:sldMkLst>
        <pc:spChg chg="add mod">
          <ac:chgData name="Daniel Litterell" userId="1c3d123d-8dba-47a4-8871-4bc2d5002fc6" providerId="ADAL" clId="{69AA5F27-3E94-4A66-8066-FA6B985C042B}" dt="2025-08-19T00:33:55.378" v="2816" actId="26606"/>
          <ac:spMkLst>
            <pc:docMk/>
            <pc:sldMk cId="1682207503" sldId="328"/>
            <ac:spMk id="2" creationId="{4E2F578A-43E0-E57B-AE2A-9736C319E7EA}"/>
          </ac:spMkLst>
        </pc:spChg>
        <pc:spChg chg="add del mod">
          <ac:chgData name="Daniel Litterell" userId="1c3d123d-8dba-47a4-8871-4bc2d5002fc6" providerId="ADAL" clId="{69AA5F27-3E94-4A66-8066-FA6B985C042B}" dt="2025-08-19T00:19:43.389" v="2568" actId="931"/>
          <ac:spMkLst>
            <pc:docMk/>
            <pc:sldMk cId="1682207503" sldId="328"/>
            <ac:spMk id="3" creationId="{B59854DE-605F-D2B0-823D-E22C0D1A485E}"/>
          </ac:spMkLst>
        </pc:spChg>
        <pc:spChg chg="add mod ord">
          <ac:chgData name="Daniel Litterell" userId="1c3d123d-8dba-47a4-8871-4bc2d5002fc6" providerId="ADAL" clId="{69AA5F27-3E94-4A66-8066-FA6B985C042B}" dt="2025-08-19T00:33:55.378" v="2816" actId="26606"/>
          <ac:spMkLst>
            <pc:docMk/>
            <pc:sldMk cId="1682207503" sldId="328"/>
            <ac:spMk id="4" creationId="{739172F5-3188-2274-9BA3-6809FCA4C8F1}"/>
          </ac:spMkLst>
        </pc:spChg>
        <pc:spChg chg="add del">
          <ac:chgData name="Daniel Litterell" userId="1c3d123d-8dba-47a4-8871-4bc2d5002fc6" providerId="ADAL" clId="{69AA5F27-3E94-4A66-8066-FA6B985C042B}" dt="2025-08-19T00:29:34.791" v="2754" actId="26606"/>
          <ac:spMkLst>
            <pc:docMk/>
            <pc:sldMk cId="1682207503" sldId="328"/>
            <ac:spMk id="29" creationId="{E6624966-DAD1-4B61-8FF1-DAFE1CB8FB2A}"/>
          </ac:spMkLst>
        </pc:spChg>
        <pc:spChg chg="add del">
          <ac:chgData name="Daniel Litterell" userId="1c3d123d-8dba-47a4-8871-4bc2d5002fc6" providerId="ADAL" clId="{69AA5F27-3E94-4A66-8066-FA6B985C042B}" dt="2025-08-19T00:33:51.991" v="2813" actId="26606"/>
          <ac:spMkLst>
            <pc:docMk/>
            <pc:sldMk cId="1682207503" sldId="328"/>
            <ac:spMk id="72" creationId="{339B2E5C-7D38-46FD-A927-39796E8F9F76}"/>
          </ac:spMkLst>
        </pc:spChg>
        <pc:grpChg chg="add del">
          <ac:chgData name="Daniel Litterell" userId="1c3d123d-8dba-47a4-8871-4bc2d5002fc6" providerId="ADAL" clId="{69AA5F27-3E94-4A66-8066-FA6B985C042B}" dt="2025-08-19T00:29:34.791" v="2754" actId="26606"/>
          <ac:grpSpMkLst>
            <pc:docMk/>
            <pc:sldMk cId="1682207503" sldId="328"/>
            <ac:grpSpMk id="17" creationId="{02FF0CD5-01EA-414C-9FBA-91289523E975}"/>
          </ac:grpSpMkLst>
        </pc:grpChg>
        <pc:grpChg chg="add del">
          <ac:chgData name="Daniel Litterell" userId="1c3d123d-8dba-47a4-8871-4bc2d5002fc6" providerId="ADAL" clId="{69AA5F27-3E94-4A66-8066-FA6B985C042B}" dt="2025-08-19T00:33:55.378" v="2816" actId="26606"/>
          <ac:grpSpMkLst>
            <pc:docMk/>
            <pc:sldMk cId="1682207503" sldId="328"/>
            <ac:grpSpMk id="34" creationId="{B42CEC96-DE96-4D30-9958-67B3631D00A8}"/>
          </ac:grpSpMkLst>
        </pc:grpChg>
        <pc:grpChg chg="add del">
          <ac:chgData name="Daniel Litterell" userId="1c3d123d-8dba-47a4-8871-4bc2d5002fc6" providerId="ADAL" clId="{69AA5F27-3E94-4A66-8066-FA6B985C042B}" dt="2025-08-19T00:33:04.217" v="2809" actId="26606"/>
          <ac:grpSpMkLst>
            <pc:docMk/>
            <pc:sldMk cId="1682207503" sldId="328"/>
            <ac:grpSpMk id="49" creationId="{B42CEC96-DE96-4D30-9958-67B3631D00A8}"/>
          </ac:grpSpMkLst>
        </pc:grpChg>
        <pc:grpChg chg="add del">
          <ac:chgData name="Daniel Litterell" userId="1c3d123d-8dba-47a4-8871-4bc2d5002fc6" providerId="ADAL" clId="{69AA5F27-3E94-4A66-8066-FA6B985C042B}" dt="2025-08-19T00:33:09.616" v="2811" actId="26606"/>
          <ac:grpSpMkLst>
            <pc:docMk/>
            <pc:sldMk cId="1682207503" sldId="328"/>
            <ac:grpSpMk id="61" creationId="{B42CEC96-DE96-4D30-9958-67B3631D00A8}"/>
          </ac:grpSpMkLst>
        </pc:grpChg>
        <pc:grpChg chg="add del">
          <ac:chgData name="Daniel Litterell" userId="1c3d123d-8dba-47a4-8871-4bc2d5002fc6" providerId="ADAL" clId="{69AA5F27-3E94-4A66-8066-FA6B985C042B}" dt="2025-08-19T00:33:51.991" v="2813" actId="26606"/>
          <ac:grpSpMkLst>
            <pc:docMk/>
            <pc:sldMk cId="1682207503" sldId="328"/>
            <ac:grpSpMk id="71" creationId="{02FF0CD5-01EA-414C-9FBA-91289523E975}"/>
          </ac:grpSpMkLst>
        </pc:grpChg>
        <pc:grpChg chg="add del">
          <ac:chgData name="Daniel Litterell" userId="1c3d123d-8dba-47a4-8871-4bc2d5002fc6" providerId="ADAL" clId="{69AA5F27-3E94-4A66-8066-FA6B985C042B}" dt="2025-08-19T00:33:55.378" v="2815" actId="26606"/>
          <ac:grpSpMkLst>
            <pc:docMk/>
            <pc:sldMk cId="1682207503" sldId="328"/>
            <ac:grpSpMk id="74" creationId="{B42CEC96-DE96-4D30-9958-67B3631D00A8}"/>
          </ac:grpSpMkLst>
        </pc:grpChg>
        <pc:grpChg chg="add">
          <ac:chgData name="Daniel Litterell" userId="1c3d123d-8dba-47a4-8871-4bc2d5002fc6" providerId="ADAL" clId="{69AA5F27-3E94-4A66-8066-FA6B985C042B}" dt="2025-08-19T00:33:55.378" v="2816" actId="26606"/>
          <ac:grpSpMkLst>
            <pc:docMk/>
            <pc:sldMk cId="1682207503" sldId="328"/>
            <ac:grpSpMk id="84" creationId="{B42CEC96-DE96-4D30-9958-67B3631D00A8}"/>
          </ac:grpSpMkLst>
        </pc:grpChg>
        <pc:picChg chg="add mod ord modCrop">
          <ac:chgData name="Daniel Litterell" userId="1c3d123d-8dba-47a4-8871-4bc2d5002fc6" providerId="ADAL" clId="{69AA5F27-3E94-4A66-8066-FA6B985C042B}" dt="2025-08-19T00:33:55.378" v="2816" actId="26606"/>
          <ac:picMkLst>
            <pc:docMk/>
            <pc:sldMk cId="1682207503" sldId="328"/>
            <ac:picMk id="6" creationId="{767F5440-28D9-10E8-94A8-73A4E6B51D6A}"/>
          </ac:picMkLst>
        </pc:picChg>
        <pc:picChg chg="add mod ord modCrop">
          <ac:chgData name="Daniel Litterell" userId="1c3d123d-8dba-47a4-8871-4bc2d5002fc6" providerId="ADAL" clId="{69AA5F27-3E94-4A66-8066-FA6B985C042B}" dt="2025-08-19T00:33:55.378" v="2816" actId="26606"/>
          <ac:picMkLst>
            <pc:docMk/>
            <pc:sldMk cId="1682207503" sldId="328"/>
            <ac:picMk id="8" creationId="{0E5006D9-D3E1-474F-6388-598517864F77}"/>
          </ac:picMkLst>
        </pc:picChg>
        <pc:picChg chg="add mod">
          <ac:chgData name="Daniel Litterell" userId="1c3d123d-8dba-47a4-8871-4bc2d5002fc6" providerId="ADAL" clId="{69AA5F27-3E94-4A66-8066-FA6B985C042B}" dt="2025-08-19T00:33:55.378" v="2816" actId="26606"/>
          <ac:picMkLst>
            <pc:docMk/>
            <pc:sldMk cId="1682207503" sldId="328"/>
            <ac:picMk id="10" creationId="{453C034D-990E-B6FF-6DE2-39F51FBF5195}"/>
          </ac:picMkLst>
        </pc:picChg>
        <pc:picChg chg="add mod modCrop">
          <ac:chgData name="Daniel Litterell" userId="1c3d123d-8dba-47a4-8871-4bc2d5002fc6" providerId="ADAL" clId="{69AA5F27-3E94-4A66-8066-FA6B985C042B}" dt="2025-08-19T00:33:55.378" v="2816" actId="26606"/>
          <ac:picMkLst>
            <pc:docMk/>
            <pc:sldMk cId="1682207503" sldId="328"/>
            <ac:picMk id="12" creationId="{45B7BCF3-0DE5-DE13-C4DC-E82C80900112}"/>
          </ac:picMkLst>
        </pc:picChg>
      </pc:sldChg>
      <pc:sldChg chg="addSp delSp modSp new mod ord setBg modClrScheme chgLayout">
        <pc:chgData name="Daniel Litterell" userId="1c3d123d-8dba-47a4-8871-4bc2d5002fc6" providerId="ADAL" clId="{69AA5F27-3E94-4A66-8066-FA6B985C042B}" dt="2025-08-19T19:01:05.682" v="3479"/>
        <pc:sldMkLst>
          <pc:docMk/>
          <pc:sldMk cId="3558197430" sldId="328"/>
        </pc:sldMkLst>
        <pc:spChg chg="add mod">
          <ac:chgData name="Daniel Litterell" userId="1c3d123d-8dba-47a4-8871-4bc2d5002fc6" providerId="ADAL" clId="{69AA5F27-3E94-4A66-8066-FA6B985C042B}" dt="2025-08-19T00:40:43.393" v="2889" actId="113"/>
          <ac:spMkLst>
            <pc:docMk/>
            <pc:sldMk cId="3558197430" sldId="328"/>
            <ac:spMk id="2" creationId="{7E173BB9-FC71-3D82-0EA1-484AED6B938E}"/>
          </ac:spMkLst>
        </pc:spChg>
        <pc:spChg chg="add del mod">
          <ac:chgData name="Daniel Litterell" userId="1c3d123d-8dba-47a4-8871-4bc2d5002fc6" providerId="ADAL" clId="{69AA5F27-3E94-4A66-8066-FA6B985C042B}" dt="2025-08-19T00:34:51.900" v="2820" actId="931"/>
          <ac:spMkLst>
            <pc:docMk/>
            <pc:sldMk cId="3558197430" sldId="328"/>
            <ac:spMk id="3" creationId="{96F44AE2-EA3C-1199-0A1C-590C92562B6E}"/>
          </ac:spMkLst>
        </pc:spChg>
        <pc:spChg chg="add del">
          <ac:chgData name="Daniel Litterell" userId="1c3d123d-8dba-47a4-8871-4bc2d5002fc6" providerId="ADAL" clId="{69AA5F27-3E94-4A66-8066-FA6B985C042B}" dt="2025-08-19T00:35:27.425" v="2830" actId="26606"/>
          <ac:spMkLst>
            <pc:docMk/>
            <pc:sldMk cId="3558197430" sldId="328"/>
            <ac:spMk id="15" creationId="{11D93CC3-03FC-E794-3DCD-4BF8526540DC}"/>
          </ac:spMkLst>
        </pc:spChg>
        <pc:spChg chg="add mod">
          <ac:chgData name="Daniel Litterell" userId="1c3d123d-8dba-47a4-8871-4bc2d5002fc6" providerId="ADAL" clId="{69AA5F27-3E94-4A66-8066-FA6B985C042B}" dt="2025-08-19T00:43:41.741" v="3013" actId="5793"/>
          <ac:spMkLst>
            <pc:docMk/>
            <pc:sldMk cId="3558197430" sldId="328"/>
            <ac:spMk id="17" creationId="{4669946B-D0F3-79CA-E165-706F8C95F79B}"/>
          </ac:spMkLst>
        </pc:spChg>
        <pc:spChg chg="add del">
          <ac:chgData name="Daniel Litterell" userId="1c3d123d-8dba-47a4-8871-4bc2d5002fc6" providerId="ADAL" clId="{69AA5F27-3E94-4A66-8066-FA6B985C042B}" dt="2025-08-19T00:35:27.425" v="2830" actId="26606"/>
          <ac:spMkLst>
            <pc:docMk/>
            <pc:sldMk cId="3558197430" sldId="328"/>
            <ac:spMk id="18" creationId="{A853205F-3F79-4C43-B609-6079A95AC94D}"/>
          </ac:spMkLst>
        </pc:spChg>
        <pc:spChg chg="add del">
          <ac:chgData name="Daniel Litterell" userId="1c3d123d-8dba-47a4-8871-4bc2d5002fc6" providerId="ADAL" clId="{69AA5F27-3E94-4A66-8066-FA6B985C042B}" dt="2025-08-19T00:38:38.093" v="2852" actId="931"/>
          <ac:spMkLst>
            <pc:docMk/>
            <pc:sldMk cId="3558197430" sldId="328"/>
            <ac:spMk id="20" creationId="{8A1C659D-178D-1443-EB5C-027A1DC46CE6}"/>
          </ac:spMkLst>
        </pc:spChg>
        <pc:picChg chg="add mod ord modCrop">
          <ac:chgData name="Daniel Litterell" userId="1c3d123d-8dba-47a4-8871-4bc2d5002fc6" providerId="ADAL" clId="{69AA5F27-3E94-4A66-8066-FA6B985C042B}" dt="2025-08-19T00:37:22.099" v="2841" actId="18131"/>
          <ac:picMkLst>
            <pc:docMk/>
            <pc:sldMk cId="3558197430" sldId="328"/>
            <ac:picMk id="5" creationId="{3EB608FD-8412-A216-CCBD-1B9C93E0EE56}"/>
          </ac:picMkLst>
        </pc:picChg>
        <pc:picChg chg="add mod ord modCrop">
          <ac:chgData name="Daniel Litterell" userId="1c3d123d-8dba-47a4-8871-4bc2d5002fc6" providerId="ADAL" clId="{69AA5F27-3E94-4A66-8066-FA6B985C042B}" dt="2025-08-19T00:37:57.153" v="2849" actId="18131"/>
          <ac:picMkLst>
            <pc:docMk/>
            <pc:sldMk cId="3558197430" sldId="328"/>
            <ac:picMk id="7" creationId="{F8769551-D1F4-37EC-DC41-DF817AE645B0}"/>
          </ac:picMkLst>
        </pc:picChg>
        <pc:picChg chg="add del mod modCrop">
          <ac:chgData name="Daniel Litterell" userId="1c3d123d-8dba-47a4-8871-4bc2d5002fc6" providerId="ADAL" clId="{69AA5F27-3E94-4A66-8066-FA6B985C042B}" dt="2025-08-19T00:38:27.183" v="2851" actId="478"/>
          <ac:picMkLst>
            <pc:docMk/>
            <pc:sldMk cId="3558197430" sldId="328"/>
            <ac:picMk id="9" creationId="{A906B679-EBD5-88FE-9C3B-B538F628FC34}"/>
          </ac:picMkLst>
        </pc:picChg>
        <pc:picChg chg="add mod modCrop">
          <ac:chgData name="Daniel Litterell" userId="1c3d123d-8dba-47a4-8871-4bc2d5002fc6" providerId="ADAL" clId="{69AA5F27-3E94-4A66-8066-FA6B985C042B}" dt="2025-08-19T00:38:58.565" v="2856" actId="26606"/>
          <ac:picMkLst>
            <pc:docMk/>
            <pc:sldMk cId="3558197430" sldId="328"/>
            <ac:picMk id="11" creationId="{57825AE4-A7A9-B74C-65C4-D1536D3C6DD2}"/>
          </ac:picMkLst>
        </pc:picChg>
        <pc:picChg chg="add mod ord">
          <ac:chgData name="Daniel Litterell" userId="1c3d123d-8dba-47a4-8871-4bc2d5002fc6" providerId="ADAL" clId="{69AA5F27-3E94-4A66-8066-FA6B985C042B}" dt="2025-08-19T00:38:58.565" v="2856" actId="26606"/>
          <ac:picMkLst>
            <pc:docMk/>
            <pc:sldMk cId="3558197430" sldId="328"/>
            <ac:picMk id="13" creationId="{3A214794-99F7-2B6D-CCB8-01D7D149C8E5}"/>
          </ac:picMkLst>
        </pc:picChg>
      </pc:sldChg>
      <pc:sldChg chg="add del">
        <pc:chgData name="Daniel Litterell" userId="1c3d123d-8dba-47a4-8871-4bc2d5002fc6" providerId="ADAL" clId="{69AA5F27-3E94-4A66-8066-FA6B985C042B}" dt="2025-08-19T18:16:38.759" v="3031" actId="2890"/>
        <pc:sldMkLst>
          <pc:docMk/>
          <pc:sldMk cId="2032962142" sldId="329"/>
        </pc:sldMkLst>
      </pc:sldChg>
      <pc:sldChg chg="addSp delSp modSp new mod ord setBg modClrScheme chgLayout">
        <pc:chgData name="Daniel Litterell" userId="1c3d123d-8dba-47a4-8871-4bc2d5002fc6" providerId="ADAL" clId="{69AA5F27-3E94-4A66-8066-FA6B985C042B}" dt="2025-08-19T20:13:43.675" v="3540" actId="6549"/>
        <pc:sldMkLst>
          <pc:docMk/>
          <pc:sldMk cId="2609165896" sldId="329"/>
        </pc:sldMkLst>
        <pc:spChg chg="del mod ord">
          <ac:chgData name="Daniel Litterell" userId="1c3d123d-8dba-47a4-8871-4bc2d5002fc6" providerId="ADAL" clId="{69AA5F27-3E94-4A66-8066-FA6B985C042B}" dt="2025-08-19T18:17:00.161" v="3033" actId="700"/>
          <ac:spMkLst>
            <pc:docMk/>
            <pc:sldMk cId="2609165896" sldId="329"/>
            <ac:spMk id="2" creationId="{4E12EF81-8D1E-51C9-44AB-86E21AE5CF52}"/>
          </ac:spMkLst>
        </pc:spChg>
        <pc:spChg chg="del mod ord">
          <ac:chgData name="Daniel Litterell" userId="1c3d123d-8dba-47a4-8871-4bc2d5002fc6" providerId="ADAL" clId="{69AA5F27-3E94-4A66-8066-FA6B985C042B}" dt="2025-08-19T18:17:00.161" v="3033" actId="700"/>
          <ac:spMkLst>
            <pc:docMk/>
            <pc:sldMk cId="2609165896" sldId="329"/>
            <ac:spMk id="3" creationId="{AF0B1422-0367-1464-26EE-964439931520}"/>
          </ac:spMkLst>
        </pc:spChg>
        <pc:spChg chg="add mod ord">
          <ac:chgData name="Daniel Litterell" userId="1c3d123d-8dba-47a4-8871-4bc2d5002fc6" providerId="ADAL" clId="{69AA5F27-3E94-4A66-8066-FA6B985C042B}" dt="2025-08-19T20:13:43.675" v="3540" actId="6549"/>
          <ac:spMkLst>
            <pc:docMk/>
            <pc:sldMk cId="2609165896" sldId="329"/>
            <ac:spMk id="4" creationId="{31A97014-4CAF-70D9-4217-607FBBDA01E3}"/>
          </ac:spMkLst>
        </pc:spChg>
        <pc:spChg chg="add del mod ord">
          <ac:chgData name="Daniel Litterell" userId="1c3d123d-8dba-47a4-8871-4bc2d5002fc6" providerId="ADAL" clId="{69AA5F27-3E94-4A66-8066-FA6B985C042B}" dt="2025-08-19T18:31:08.208" v="3035" actId="931"/>
          <ac:spMkLst>
            <pc:docMk/>
            <pc:sldMk cId="2609165896" sldId="329"/>
            <ac:spMk id="5" creationId="{2B5E18CD-B2D0-6807-00AB-09773F42686A}"/>
          </ac:spMkLst>
        </pc:spChg>
        <pc:spChg chg="add del mod ord">
          <ac:chgData name="Daniel Litterell" userId="1c3d123d-8dba-47a4-8871-4bc2d5002fc6" providerId="ADAL" clId="{69AA5F27-3E94-4A66-8066-FA6B985C042B}" dt="2025-08-19T18:31:08.208" v="3035" actId="931"/>
          <ac:spMkLst>
            <pc:docMk/>
            <pc:sldMk cId="2609165896" sldId="329"/>
            <ac:spMk id="6" creationId="{849D72BF-9417-224B-A869-E50F40C73263}"/>
          </ac:spMkLst>
        </pc:spChg>
        <pc:spChg chg="add mod ord">
          <ac:chgData name="Daniel Litterell" userId="1c3d123d-8dba-47a4-8871-4bc2d5002fc6" providerId="ADAL" clId="{69AA5F27-3E94-4A66-8066-FA6B985C042B}" dt="2025-08-19T18:57:57.166" v="3454" actId="255"/>
          <ac:spMkLst>
            <pc:docMk/>
            <pc:sldMk cId="2609165896" sldId="329"/>
            <ac:spMk id="18" creationId="{56EE181D-A20D-7D63-BC10-0C59FB759A9C}"/>
          </ac:spMkLst>
        </pc:spChg>
        <pc:spChg chg="add del">
          <ac:chgData name="Daniel Litterell" userId="1c3d123d-8dba-47a4-8871-4bc2d5002fc6" providerId="ADAL" clId="{69AA5F27-3E94-4A66-8066-FA6B985C042B}" dt="2025-08-19T18:45:21.253" v="3337" actId="26606"/>
          <ac:spMkLst>
            <pc:docMk/>
            <pc:sldMk cId="2609165896" sldId="329"/>
            <ac:spMk id="33" creationId="{339B2E5C-7D38-46FD-A927-39796E8F9F76}"/>
          </ac:spMkLst>
        </pc:spChg>
        <pc:spChg chg="add">
          <ac:chgData name="Daniel Litterell" userId="1c3d123d-8dba-47a4-8871-4bc2d5002fc6" providerId="ADAL" clId="{69AA5F27-3E94-4A66-8066-FA6B985C042B}" dt="2025-08-19T18:45:21.253" v="3337" actId="26606"/>
          <ac:spMkLst>
            <pc:docMk/>
            <pc:sldMk cId="2609165896" sldId="329"/>
            <ac:spMk id="50" creationId="{E6624966-DAD1-4B61-8FF1-DAFE1CB8FB2A}"/>
          </ac:spMkLst>
        </pc:spChg>
        <pc:grpChg chg="add del">
          <ac:chgData name="Daniel Litterell" userId="1c3d123d-8dba-47a4-8871-4bc2d5002fc6" providerId="ADAL" clId="{69AA5F27-3E94-4A66-8066-FA6B985C042B}" dt="2025-08-19T18:45:21.253" v="3337" actId="26606"/>
          <ac:grpSpMkLst>
            <pc:docMk/>
            <pc:sldMk cId="2609165896" sldId="329"/>
            <ac:grpSpMk id="21" creationId="{02FF0CD5-01EA-414C-9FBA-91289523E975}"/>
          </ac:grpSpMkLst>
        </pc:grpChg>
        <pc:grpChg chg="add">
          <ac:chgData name="Daniel Litterell" userId="1c3d123d-8dba-47a4-8871-4bc2d5002fc6" providerId="ADAL" clId="{69AA5F27-3E94-4A66-8066-FA6B985C042B}" dt="2025-08-19T18:45:21.253" v="3337" actId="26606"/>
          <ac:grpSpMkLst>
            <pc:docMk/>
            <pc:sldMk cId="2609165896" sldId="329"/>
            <ac:grpSpMk id="38" creationId="{02FF0CD5-01EA-414C-9FBA-91289523E975}"/>
          </ac:grpSpMkLst>
        </pc:grpChg>
        <pc:picChg chg="add mod modCrop">
          <ac:chgData name="Daniel Litterell" userId="1c3d123d-8dba-47a4-8871-4bc2d5002fc6" providerId="ADAL" clId="{69AA5F27-3E94-4A66-8066-FA6B985C042B}" dt="2025-08-19T18:58:45.138" v="3461" actId="18131"/>
          <ac:picMkLst>
            <pc:docMk/>
            <pc:sldMk cId="2609165896" sldId="329"/>
            <ac:picMk id="8" creationId="{C99FA2F4-3677-6FF3-1874-1B4F0807DE2B}"/>
          </ac:picMkLst>
        </pc:picChg>
        <pc:picChg chg="add mod modCrop">
          <ac:chgData name="Daniel Litterell" userId="1c3d123d-8dba-47a4-8871-4bc2d5002fc6" providerId="ADAL" clId="{69AA5F27-3E94-4A66-8066-FA6B985C042B}" dt="2025-08-19T18:59:58.012" v="3475" actId="18131"/>
          <ac:picMkLst>
            <pc:docMk/>
            <pc:sldMk cId="2609165896" sldId="329"/>
            <ac:picMk id="10" creationId="{EEFF7104-23A4-9EC6-05BA-5074A592E198}"/>
          </ac:picMkLst>
        </pc:picChg>
        <pc:picChg chg="add mod ord modCrop">
          <ac:chgData name="Daniel Litterell" userId="1c3d123d-8dba-47a4-8871-4bc2d5002fc6" providerId="ADAL" clId="{69AA5F27-3E94-4A66-8066-FA6B985C042B}" dt="2025-08-19T18:59:15.925" v="3466" actId="18131"/>
          <ac:picMkLst>
            <pc:docMk/>
            <pc:sldMk cId="2609165896" sldId="329"/>
            <ac:picMk id="12" creationId="{44852CE3-4D98-3317-C8E6-72C7B8006C0C}"/>
          </ac:picMkLst>
        </pc:picChg>
        <pc:picChg chg="add mod ord modCrop">
          <ac:chgData name="Daniel Litterell" userId="1c3d123d-8dba-47a4-8871-4bc2d5002fc6" providerId="ADAL" clId="{69AA5F27-3E94-4A66-8066-FA6B985C042B}" dt="2025-08-19T18:59:35.871" v="3470" actId="18131"/>
          <ac:picMkLst>
            <pc:docMk/>
            <pc:sldMk cId="2609165896" sldId="329"/>
            <ac:picMk id="14" creationId="{CC8B76A6-51FA-DC70-BE70-C769367FA85C}"/>
          </ac:picMkLst>
        </pc:picChg>
      </pc:sldChg>
      <pc:sldChg chg="new del">
        <pc:chgData name="Daniel Litterell" userId="1c3d123d-8dba-47a4-8871-4bc2d5002fc6" providerId="ADAL" clId="{69AA5F27-3E94-4A66-8066-FA6B985C042B}" dt="2025-08-19T20:15:55.647" v="3543" actId="2696"/>
        <pc:sldMkLst>
          <pc:docMk/>
          <pc:sldMk cId="2199700858" sldId="33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88DC21-53CB-4DBA-A04E-F420F428B28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281A7589-6ECF-4E8D-AFFE-B5A6949045F7}">
      <dgm:prSet/>
      <dgm:spPr/>
      <dgm:t>
        <a:bodyPr/>
        <a:lstStyle/>
        <a:p>
          <a:r>
            <a:rPr lang="en-US" b="1" i="0" baseline="0" dirty="0">
              <a:latin typeface="Aptos Display" panose="020B0004020202020204" pitchFamily="34" charset="0"/>
            </a:rPr>
            <a:t>Adoption: </a:t>
          </a:r>
          <a:r>
            <a:rPr lang="en-US" b="0" i="0" u="none" strike="noStrike" cap="none" spc="0" baseline="0" dirty="0">
              <a:uFillTx/>
              <a:latin typeface="Aptos Display" panose="020B0004020202020204" pitchFamily="34" charset="0"/>
            </a:rPr>
            <a:t>177 dogs, 150 puppies, 21 cats, and 238 kittens under 5 months of age were adopted for a total of 586 animals adopted from Kern County Animal Shelters in the month of July.</a:t>
          </a:r>
          <a:endParaRPr lang="en-US" dirty="0">
            <a:latin typeface="Aptos Display" panose="020B0004020202020204" pitchFamily="34" charset="0"/>
          </a:endParaRPr>
        </a:p>
      </dgm:t>
    </dgm:pt>
    <dgm:pt modelId="{9A6EC342-9599-4E97-B444-F0CA15D2E380}" type="parTrans" cxnId="{61187691-8241-4E6B-8F05-20A7D0F269F4}">
      <dgm:prSet/>
      <dgm:spPr/>
      <dgm:t>
        <a:bodyPr/>
        <a:lstStyle/>
        <a:p>
          <a:endParaRPr lang="en-US"/>
        </a:p>
      </dgm:t>
    </dgm:pt>
    <dgm:pt modelId="{19371206-8539-47AB-A569-F669AAD96416}" type="sibTrans" cxnId="{61187691-8241-4E6B-8F05-20A7D0F269F4}">
      <dgm:prSet/>
      <dgm:spPr/>
      <dgm:t>
        <a:bodyPr/>
        <a:lstStyle/>
        <a:p>
          <a:endParaRPr lang="en-US"/>
        </a:p>
      </dgm:t>
    </dgm:pt>
    <dgm:pt modelId="{B9014B3F-1303-4B2C-9127-DC030BAA497C}">
      <dgm:prSet/>
      <dgm:spPr/>
      <dgm:t>
        <a:bodyPr/>
        <a:lstStyle/>
        <a:p>
          <a:r>
            <a:rPr lang="en-US" b="1" i="0" baseline="0" dirty="0">
              <a:latin typeface="Aptos Display" panose="020B0004020202020204" pitchFamily="34" charset="0"/>
            </a:rPr>
            <a:t>Foster: </a:t>
          </a:r>
          <a:r>
            <a:rPr lang="en-US" b="0" i="0" u="none" strike="noStrike" cap="none" spc="0" baseline="0" dirty="0">
              <a:uFillTx/>
              <a:latin typeface="Aptos Display" panose="020B0004020202020204" pitchFamily="34" charset="0"/>
            </a:rPr>
            <a:t>32 dogs, 34 puppies, 4 cats, and 142 kittens entered the Department’s Foster Care Program in July, for a total of 212 animals.</a:t>
          </a:r>
          <a:endParaRPr lang="en-US" dirty="0">
            <a:latin typeface="Aptos Display" panose="020B0004020202020204" pitchFamily="34" charset="0"/>
          </a:endParaRPr>
        </a:p>
      </dgm:t>
    </dgm:pt>
    <dgm:pt modelId="{A33E7AE8-F7C6-41AC-8B6B-541046B4558D}" type="parTrans" cxnId="{D88F121E-973D-435F-9770-BE5E88282C2D}">
      <dgm:prSet/>
      <dgm:spPr/>
      <dgm:t>
        <a:bodyPr/>
        <a:lstStyle/>
        <a:p>
          <a:endParaRPr lang="en-US"/>
        </a:p>
      </dgm:t>
    </dgm:pt>
    <dgm:pt modelId="{B2DAF532-250D-4497-B335-A5F32F5BDDEE}" type="sibTrans" cxnId="{D88F121E-973D-435F-9770-BE5E88282C2D}">
      <dgm:prSet/>
      <dgm:spPr/>
      <dgm:t>
        <a:bodyPr/>
        <a:lstStyle/>
        <a:p>
          <a:endParaRPr lang="en-US"/>
        </a:p>
      </dgm:t>
    </dgm:pt>
    <dgm:pt modelId="{6640FC10-69E2-402C-94FD-11C563D92EDB}">
      <dgm:prSet/>
      <dgm:spPr/>
      <dgm:t>
        <a:bodyPr/>
        <a:lstStyle/>
        <a:p>
          <a:r>
            <a:rPr lang="en-US" b="1" i="0" baseline="0" dirty="0">
              <a:latin typeface="Aptos Display" panose="020B0004020202020204" pitchFamily="34" charset="0"/>
            </a:rPr>
            <a:t>Rescue: </a:t>
          </a:r>
          <a:r>
            <a:rPr lang="en-US" b="0" i="0" baseline="0" dirty="0">
              <a:latin typeface="Aptos Display" panose="020B0004020202020204" pitchFamily="34" charset="0"/>
            </a:rPr>
            <a:t>197 dogs, 117 puppies, 6 cats, and 30 kittens were transferred to other animal rescue organizations in Ju</a:t>
          </a:r>
          <a:r>
            <a:rPr lang="en-US" b="0" i="0" u="none" strike="noStrike" cap="none" spc="0" baseline="0" dirty="0">
              <a:uFillTx/>
              <a:latin typeface="Aptos Display" panose="020B0004020202020204" pitchFamily="34" charset="0"/>
            </a:rPr>
            <a:t>ly</a:t>
          </a:r>
          <a:r>
            <a:rPr lang="en-US" b="0" i="0" baseline="0" dirty="0">
              <a:latin typeface="Aptos Display" panose="020B0004020202020204" pitchFamily="34" charset="0"/>
            </a:rPr>
            <a:t>, for a total of 350 animals.</a:t>
          </a:r>
          <a:endParaRPr lang="en-US" b="0" dirty="0">
            <a:latin typeface="Aptos Display" panose="020B0004020202020204" pitchFamily="34" charset="0"/>
          </a:endParaRPr>
        </a:p>
      </dgm:t>
    </dgm:pt>
    <dgm:pt modelId="{0F1774CF-4391-408D-A0E8-B0400EBBFA3B}" type="parTrans" cxnId="{A9349342-6471-47CF-9342-F7D99963F019}">
      <dgm:prSet/>
      <dgm:spPr/>
      <dgm:t>
        <a:bodyPr/>
        <a:lstStyle/>
        <a:p>
          <a:endParaRPr lang="en-US"/>
        </a:p>
      </dgm:t>
    </dgm:pt>
    <dgm:pt modelId="{D737CF74-4F89-4344-BB15-5037531ED4F4}" type="sibTrans" cxnId="{A9349342-6471-47CF-9342-F7D99963F019}">
      <dgm:prSet/>
      <dgm:spPr/>
      <dgm:t>
        <a:bodyPr/>
        <a:lstStyle/>
        <a:p>
          <a:endParaRPr lang="en-US"/>
        </a:p>
      </dgm:t>
    </dgm:pt>
    <dgm:pt modelId="{E1CDE0CD-F825-4A8B-AE78-B3A7EFCD9988}">
      <dgm:prSet/>
      <dgm:spPr/>
      <dgm:t>
        <a:bodyPr/>
        <a:lstStyle/>
        <a:p>
          <a:r>
            <a:rPr lang="en-US" b="1" i="0" baseline="0" dirty="0">
              <a:latin typeface="Aptos Display" panose="020B0004020202020204" pitchFamily="34" charset="0"/>
            </a:rPr>
            <a:t>Spay/Neuter: </a:t>
          </a:r>
          <a:r>
            <a:rPr lang="en-US" b="0" i="0" baseline="0" dirty="0">
              <a:latin typeface="Aptos Display" panose="020B0004020202020204" pitchFamily="34" charset="0"/>
            </a:rPr>
            <a:t>A total of 236 animals were altered at low-cost KCAS spay/neuter clinics in the month of Ju</a:t>
          </a:r>
          <a:r>
            <a:rPr lang="en-US" b="0" i="0" u="none" strike="noStrike" cap="none" spc="0" baseline="0" dirty="0">
              <a:uFillTx/>
              <a:latin typeface="Aptos Display" panose="020B0004020202020204" pitchFamily="34" charset="0"/>
            </a:rPr>
            <a:t>ly</a:t>
          </a:r>
          <a:r>
            <a:rPr lang="en-US" b="0" i="0" baseline="0" dirty="0">
              <a:latin typeface="Aptos Display" panose="020B0004020202020204" pitchFamily="34" charset="0"/>
            </a:rPr>
            <a:t>.</a:t>
          </a:r>
          <a:endParaRPr lang="en-US" b="0" dirty="0">
            <a:latin typeface="Aptos Display" panose="020B0004020202020204" pitchFamily="34" charset="0"/>
          </a:endParaRPr>
        </a:p>
      </dgm:t>
    </dgm:pt>
    <dgm:pt modelId="{843F1AD6-37A2-4334-B10F-416D396CAB26}" type="parTrans" cxnId="{C76FCADE-53C0-43D8-8DDE-6C9138DEB28B}">
      <dgm:prSet/>
      <dgm:spPr/>
      <dgm:t>
        <a:bodyPr/>
        <a:lstStyle/>
        <a:p>
          <a:endParaRPr lang="en-US"/>
        </a:p>
      </dgm:t>
    </dgm:pt>
    <dgm:pt modelId="{3499EFC0-17E7-4151-82CE-9129E29E92BD}" type="sibTrans" cxnId="{C76FCADE-53C0-43D8-8DDE-6C9138DEB28B}">
      <dgm:prSet/>
      <dgm:spPr/>
      <dgm:t>
        <a:bodyPr/>
        <a:lstStyle/>
        <a:p>
          <a:endParaRPr lang="en-US"/>
        </a:p>
      </dgm:t>
    </dgm:pt>
    <dgm:pt modelId="{EFA2CB8F-4BE6-4CA7-9A52-FDA1461F0F6C}">
      <dgm:prSet/>
      <dgm:spPr/>
      <dgm:t>
        <a:bodyPr/>
        <a:lstStyle/>
        <a:p>
          <a:r>
            <a:rPr lang="en-US" b="1" i="0" baseline="0" dirty="0">
              <a:latin typeface="Aptos Display" panose="020B0004020202020204" pitchFamily="34" charset="0"/>
            </a:rPr>
            <a:t>TNR: </a:t>
          </a:r>
          <a:r>
            <a:rPr lang="en-US" b="0" i="0" u="none" strike="noStrike" cap="none" spc="0" baseline="0" dirty="0">
              <a:uFillTx/>
              <a:latin typeface="Aptos Display" panose="020B0004020202020204" pitchFamily="34" charset="0"/>
            </a:rPr>
            <a:t>284 cats were spayed or neutered and released in July of 2025. Year-to-date, 1274 cats have gone through the program, and since 2013 26,422 cats have been spayed or neutered and returned to field.</a:t>
          </a:r>
          <a:endParaRPr lang="en-US" dirty="0">
            <a:latin typeface="Aptos Display" panose="020B0004020202020204" pitchFamily="34" charset="0"/>
          </a:endParaRPr>
        </a:p>
      </dgm:t>
    </dgm:pt>
    <dgm:pt modelId="{941C3926-6DA4-4853-8D41-876771303D71}" type="parTrans" cxnId="{2F56C720-B965-4C16-9AE0-52C242EC2C73}">
      <dgm:prSet/>
      <dgm:spPr/>
      <dgm:t>
        <a:bodyPr/>
        <a:lstStyle/>
        <a:p>
          <a:endParaRPr lang="en-US"/>
        </a:p>
      </dgm:t>
    </dgm:pt>
    <dgm:pt modelId="{6B3E7400-1CD9-4C98-9E45-E1DC06444BC3}" type="sibTrans" cxnId="{2F56C720-B965-4C16-9AE0-52C242EC2C73}">
      <dgm:prSet/>
      <dgm:spPr/>
      <dgm:t>
        <a:bodyPr/>
        <a:lstStyle/>
        <a:p>
          <a:endParaRPr lang="en-US"/>
        </a:p>
      </dgm:t>
    </dgm:pt>
    <dgm:pt modelId="{5317B205-5C60-4843-9514-413336DA97CD}" type="pres">
      <dgm:prSet presAssocID="{BB88DC21-53CB-4DBA-A04E-F420F428B284}" presName="root" presStyleCnt="0">
        <dgm:presLayoutVars>
          <dgm:dir/>
          <dgm:resizeHandles val="exact"/>
        </dgm:presLayoutVars>
      </dgm:prSet>
      <dgm:spPr/>
    </dgm:pt>
    <dgm:pt modelId="{9FBC3495-501C-4A81-8095-3C408D56F0CB}" type="pres">
      <dgm:prSet presAssocID="{281A7589-6ECF-4E8D-AFFE-B5A6949045F7}" presName="compNode" presStyleCnt="0"/>
      <dgm:spPr/>
    </dgm:pt>
    <dgm:pt modelId="{7BFC1197-A974-4790-9F68-C2EC709F912B}" type="pres">
      <dgm:prSet presAssocID="{281A7589-6ECF-4E8D-AFFE-B5A6949045F7}" presName="bgRect" presStyleLbl="bgShp" presStyleIdx="0" presStyleCnt="5"/>
      <dgm:spPr/>
    </dgm:pt>
    <dgm:pt modelId="{741D4394-080A-4288-8E8F-8EB01D643C7D}" type="pres">
      <dgm:prSet presAssocID="{281A7589-6ECF-4E8D-AFFE-B5A6949045F7}" presName="iconRect" presStyleLbl="node1" presStyleIdx="0" presStyleCnt="5"/>
      <dgm:spPr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g with solid fill"/>
        </a:ext>
      </dgm:extLst>
    </dgm:pt>
    <dgm:pt modelId="{19F7EF76-8AF4-49C1-9DAB-86FD8BDF6C18}" type="pres">
      <dgm:prSet presAssocID="{281A7589-6ECF-4E8D-AFFE-B5A6949045F7}" presName="spaceRect" presStyleCnt="0"/>
      <dgm:spPr/>
    </dgm:pt>
    <dgm:pt modelId="{4C8950AF-0ED9-4E05-9AAD-AD6AF5AAAB8A}" type="pres">
      <dgm:prSet presAssocID="{281A7589-6ECF-4E8D-AFFE-B5A6949045F7}" presName="parTx" presStyleLbl="revTx" presStyleIdx="0" presStyleCnt="5">
        <dgm:presLayoutVars>
          <dgm:chMax val="0"/>
          <dgm:chPref val="0"/>
        </dgm:presLayoutVars>
      </dgm:prSet>
      <dgm:spPr/>
    </dgm:pt>
    <dgm:pt modelId="{51A8D05B-A344-4F41-8B05-2834BE3FE276}" type="pres">
      <dgm:prSet presAssocID="{19371206-8539-47AB-A569-F669AAD96416}" presName="sibTrans" presStyleCnt="0"/>
      <dgm:spPr/>
    </dgm:pt>
    <dgm:pt modelId="{FD6BD6EA-3F62-4B02-BB1F-7899C8E66987}" type="pres">
      <dgm:prSet presAssocID="{B9014B3F-1303-4B2C-9127-DC030BAA497C}" presName="compNode" presStyleCnt="0"/>
      <dgm:spPr/>
    </dgm:pt>
    <dgm:pt modelId="{8D332180-F4BF-4788-AE15-71DC1E59B25D}" type="pres">
      <dgm:prSet presAssocID="{B9014B3F-1303-4B2C-9127-DC030BAA497C}" presName="bgRect" presStyleLbl="bgShp" presStyleIdx="1" presStyleCnt="5"/>
      <dgm:spPr/>
    </dgm:pt>
    <dgm:pt modelId="{D604FD64-A172-4E86-A77D-6100033827E3}" type="pres">
      <dgm:prSet presAssocID="{B9014B3F-1303-4B2C-9127-DC030BAA497C}" presName="iconRect" presStyleLbl="node1" presStyleIdx="1" presStyleCnt="5"/>
      <dgm:spPr>
        <a:blipFill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tten with solid fill"/>
        </a:ext>
      </dgm:extLst>
    </dgm:pt>
    <dgm:pt modelId="{75EE8D4D-F68F-4F45-BA5C-86CDC6E006A7}" type="pres">
      <dgm:prSet presAssocID="{B9014B3F-1303-4B2C-9127-DC030BAA497C}" presName="spaceRect" presStyleCnt="0"/>
      <dgm:spPr/>
    </dgm:pt>
    <dgm:pt modelId="{675ADDCC-296B-4248-97B5-F8B7791B31E7}" type="pres">
      <dgm:prSet presAssocID="{B9014B3F-1303-4B2C-9127-DC030BAA497C}" presName="parTx" presStyleLbl="revTx" presStyleIdx="1" presStyleCnt="5">
        <dgm:presLayoutVars>
          <dgm:chMax val="0"/>
          <dgm:chPref val="0"/>
        </dgm:presLayoutVars>
      </dgm:prSet>
      <dgm:spPr/>
    </dgm:pt>
    <dgm:pt modelId="{BFCA766B-729E-47BD-82A4-B7901895F6E6}" type="pres">
      <dgm:prSet presAssocID="{B2DAF532-250D-4497-B335-A5F32F5BDDEE}" presName="sibTrans" presStyleCnt="0"/>
      <dgm:spPr/>
    </dgm:pt>
    <dgm:pt modelId="{1ABF8F87-5650-4137-A358-57E42A6F7B52}" type="pres">
      <dgm:prSet presAssocID="{6640FC10-69E2-402C-94FD-11C563D92EDB}" presName="compNode" presStyleCnt="0"/>
      <dgm:spPr/>
    </dgm:pt>
    <dgm:pt modelId="{F686B7D1-D84E-4E0F-B0CB-F8688FCF6D8E}" type="pres">
      <dgm:prSet presAssocID="{6640FC10-69E2-402C-94FD-11C563D92EDB}" presName="bgRect" presStyleLbl="bgShp" presStyleIdx="2" presStyleCnt="5"/>
      <dgm:spPr/>
    </dgm:pt>
    <dgm:pt modelId="{1E1786AC-B750-4343-8BAD-A803D6424772}" type="pres">
      <dgm:prSet presAssocID="{6640FC10-69E2-402C-94FD-11C563D92EDB}" presName="iconRect" presStyleLbl="node1" presStyleIdx="2" presStyleCnt="5"/>
      <dgm:spPr>
        <a:blipFill>
          <a:blip xmlns:r="http://schemas.openxmlformats.org/officeDocument/2006/relationships"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ppy with solid fill"/>
        </a:ext>
      </dgm:extLst>
    </dgm:pt>
    <dgm:pt modelId="{1436895C-1C18-4D7F-95C7-B15DFA2A2F9B}" type="pres">
      <dgm:prSet presAssocID="{6640FC10-69E2-402C-94FD-11C563D92EDB}" presName="spaceRect" presStyleCnt="0"/>
      <dgm:spPr/>
    </dgm:pt>
    <dgm:pt modelId="{557D0C8E-ED5C-4815-A26C-781EA2077AEA}" type="pres">
      <dgm:prSet presAssocID="{6640FC10-69E2-402C-94FD-11C563D92EDB}" presName="parTx" presStyleLbl="revTx" presStyleIdx="2" presStyleCnt="5">
        <dgm:presLayoutVars>
          <dgm:chMax val="0"/>
          <dgm:chPref val="0"/>
        </dgm:presLayoutVars>
      </dgm:prSet>
      <dgm:spPr/>
    </dgm:pt>
    <dgm:pt modelId="{6E0FC324-DE76-4D1A-AD23-F429C9071971}" type="pres">
      <dgm:prSet presAssocID="{D737CF74-4F89-4344-BB15-5037531ED4F4}" presName="sibTrans" presStyleCnt="0"/>
      <dgm:spPr/>
    </dgm:pt>
    <dgm:pt modelId="{D3AB43CF-DC75-4AC9-8CB4-44DFC1E300D3}" type="pres">
      <dgm:prSet presAssocID="{E1CDE0CD-F825-4A8B-AE78-B3A7EFCD9988}" presName="compNode" presStyleCnt="0"/>
      <dgm:spPr/>
    </dgm:pt>
    <dgm:pt modelId="{74388E7B-AA36-45AE-B39C-82B8CC3C375E}" type="pres">
      <dgm:prSet presAssocID="{E1CDE0CD-F825-4A8B-AE78-B3A7EFCD9988}" presName="bgRect" presStyleLbl="bgShp" presStyleIdx="3" presStyleCnt="5"/>
      <dgm:spPr/>
    </dgm:pt>
    <dgm:pt modelId="{A7DB6FCF-1B54-4450-BECF-3BCD4507D92C}" type="pres">
      <dgm:prSet presAssocID="{E1CDE0CD-F825-4A8B-AE78-B3A7EFCD9988}" presName="iconRect" presStyleLbl="node1" presStyleIdx="3" presStyleCnt="5"/>
      <dgm:spPr>
        <a:blipFill>
          <a:blip xmlns:r="http://schemas.openxmlformats.org/officeDocument/2006/relationships"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terinarian female with solid fill"/>
        </a:ext>
      </dgm:extLst>
    </dgm:pt>
    <dgm:pt modelId="{EA70277A-A662-4730-8C0A-DBF1219C39E7}" type="pres">
      <dgm:prSet presAssocID="{E1CDE0CD-F825-4A8B-AE78-B3A7EFCD9988}" presName="spaceRect" presStyleCnt="0"/>
      <dgm:spPr/>
    </dgm:pt>
    <dgm:pt modelId="{0C7F5502-EDEC-4037-9DCF-74FE937EA7DE}" type="pres">
      <dgm:prSet presAssocID="{E1CDE0CD-F825-4A8B-AE78-B3A7EFCD9988}" presName="parTx" presStyleLbl="revTx" presStyleIdx="3" presStyleCnt="5">
        <dgm:presLayoutVars>
          <dgm:chMax val="0"/>
          <dgm:chPref val="0"/>
        </dgm:presLayoutVars>
      </dgm:prSet>
      <dgm:spPr/>
    </dgm:pt>
    <dgm:pt modelId="{81ADFF3E-5244-47DE-B9B2-B4A07EC67A35}" type="pres">
      <dgm:prSet presAssocID="{3499EFC0-17E7-4151-82CE-9129E29E92BD}" presName="sibTrans" presStyleCnt="0"/>
      <dgm:spPr/>
    </dgm:pt>
    <dgm:pt modelId="{558B6ED1-2AE1-4C37-9CC7-9EF3F6563F31}" type="pres">
      <dgm:prSet presAssocID="{EFA2CB8F-4BE6-4CA7-9A52-FDA1461F0F6C}" presName="compNode" presStyleCnt="0"/>
      <dgm:spPr/>
    </dgm:pt>
    <dgm:pt modelId="{402FE8CC-216D-4965-8EB4-294A2099562C}" type="pres">
      <dgm:prSet presAssocID="{EFA2CB8F-4BE6-4CA7-9A52-FDA1461F0F6C}" presName="bgRect" presStyleLbl="bgShp" presStyleIdx="4" presStyleCnt="5"/>
      <dgm:spPr/>
    </dgm:pt>
    <dgm:pt modelId="{C27C1A0C-19D4-46A1-81A6-49C8EE31618E}" type="pres">
      <dgm:prSet presAssocID="{EFA2CB8F-4BE6-4CA7-9A52-FDA1461F0F6C}" presName="iconRect" presStyleLbl="node1" presStyleIdx="4" presStyleCnt="5"/>
      <dgm:spPr>
        <a:blipFill>
          <a:blip xmlns:r="http://schemas.openxmlformats.org/officeDocument/2006/relationships"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t with solid fill"/>
        </a:ext>
      </dgm:extLst>
    </dgm:pt>
    <dgm:pt modelId="{B4EDCCD8-90D7-44B3-9642-A4091C564ED6}" type="pres">
      <dgm:prSet presAssocID="{EFA2CB8F-4BE6-4CA7-9A52-FDA1461F0F6C}" presName="spaceRect" presStyleCnt="0"/>
      <dgm:spPr/>
    </dgm:pt>
    <dgm:pt modelId="{0E47E84F-CC91-455C-826F-64DAB514B43A}" type="pres">
      <dgm:prSet presAssocID="{EFA2CB8F-4BE6-4CA7-9A52-FDA1461F0F6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88F121E-973D-435F-9770-BE5E88282C2D}" srcId="{BB88DC21-53CB-4DBA-A04E-F420F428B284}" destId="{B9014B3F-1303-4B2C-9127-DC030BAA497C}" srcOrd="1" destOrd="0" parTransId="{A33E7AE8-F7C6-41AC-8B6B-541046B4558D}" sibTransId="{B2DAF532-250D-4497-B335-A5F32F5BDDEE}"/>
    <dgm:cxn modelId="{2F56C720-B965-4C16-9AE0-52C242EC2C73}" srcId="{BB88DC21-53CB-4DBA-A04E-F420F428B284}" destId="{EFA2CB8F-4BE6-4CA7-9A52-FDA1461F0F6C}" srcOrd="4" destOrd="0" parTransId="{941C3926-6DA4-4853-8D41-876771303D71}" sibTransId="{6B3E7400-1CD9-4C98-9E45-E1DC06444BC3}"/>
    <dgm:cxn modelId="{A9349342-6471-47CF-9342-F7D99963F019}" srcId="{BB88DC21-53CB-4DBA-A04E-F420F428B284}" destId="{6640FC10-69E2-402C-94FD-11C563D92EDB}" srcOrd="2" destOrd="0" parTransId="{0F1774CF-4391-408D-A0E8-B0400EBBFA3B}" sibTransId="{D737CF74-4F89-4344-BB15-5037531ED4F4}"/>
    <dgm:cxn modelId="{361EAE4B-96E8-4344-9A64-05F3472E9139}" type="presOf" srcId="{EFA2CB8F-4BE6-4CA7-9A52-FDA1461F0F6C}" destId="{0E47E84F-CC91-455C-826F-64DAB514B43A}" srcOrd="0" destOrd="0" presId="urn:microsoft.com/office/officeart/2018/2/layout/IconVerticalSolidList"/>
    <dgm:cxn modelId="{4641E553-4C2C-4BA8-AFCB-66E965D01D31}" type="presOf" srcId="{E1CDE0CD-F825-4A8B-AE78-B3A7EFCD9988}" destId="{0C7F5502-EDEC-4037-9DCF-74FE937EA7DE}" srcOrd="0" destOrd="0" presId="urn:microsoft.com/office/officeart/2018/2/layout/IconVerticalSolidList"/>
    <dgm:cxn modelId="{9C108775-FF4B-4E6F-9DA3-08CF717945C5}" type="presOf" srcId="{6640FC10-69E2-402C-94FD-11C563D92EDB}" destId="{557D0C8E-ED5C-4815-A26C-781EA2077AEA}" srcOrd="0" destOrd="0" presId="urn:microsoft.com/office/officeart/2018/2/layout/IconVerticalSolidList"/>
    <dgm:cxn modelId="{61187691-8241-4E6B-8F05-20A7D0F269F4}" srcId="{BB88DC21-53CB-4DBA-A04E-F420F428B284}" destId="{281A7589-6ECF-4E8D-AFFE-B5A6949045F7}" srcOrd="0" destOrd="0" parTransId="{9A6EC342-9599-4E97-B444-F0CA15D2E380}" sibTransId="{19371206-8539-47AB-A569-F669AAD96416}"/>
    <dgm:cxn modelId="{18B0AFAE-3915-4868-8E24-E9814C055E7F}" type="presOf" srcId="{B9014B3F-1303-4B2C-9127-DC030BAA497C}" destId="{675ADDCC-296B-4248-97B5-F8B7791B31E7}" srcOrd="0" destOrd="0" presId="urn:microsoft.com/office/officeart/2018/2/layout/IconVerticalSolidList"/>
    <dgm:cxn modelId="{C76FCADE-53C0-43D8-8DDE-6C9138DEB28B}" srcId="{BB88DC21-53CB-4DBA-A04E-F420F428B284}" destId="{E1CDE0CD-F825-4A8B-AE78-B3A7EFCD9988}" srcOrd="3" destOrd="0" parTransId="{843F1AD6-37A2-4334-B10F-416D396CAB26}" sibTransId="{3499EFC0-17E7-4151-82CE-9129E29E92BD}"/>
    <dgm:cxn modelId="{7945F6E7-4133-4037-AED4-BC2F4922C348}" type="presOf" srcId="{BB88DC21-53CB-4DBA-A04E-F420F428B284}" destId="{5317B205-5C60-4843-9514-413336DA97CD}" srcOrd="0" destOrd="0" presId="urn:microsoft.com/office/officeart/2018/2/layout/IconVerticalSolidList"/>
    <dgm:cxn modelId="{1085DAF3-5E2F-43E4-9DE8-439F20B8A81A}" type="presOf" srcId="{281A7589-6ECF-4E8D-AFFE-B5A6949045F7}" destId="{4C8950AF-0ED9-4E05-9AAD-AD6AF5AAAB8A}" srcOrd="0" destOrd="0" presId="urn:microsoft.com/office/officeart/2018/2/layout/IconVerticalSolidList"/>
    <dgm:cxn modelId="{4D092B86-B4D1-4D22-972F-BB362CBB7760}" type="presParOf" srcId="{5317B205-5C60-4843-9514-413336DA97CD}" destId="{9FBC3495-501C-4A81-8095-3C408D56F0CB}" srcOrd="0" destOrd="0" presId="urn:microsoft.com/office/officeart/2018/2/layout/IconVerticalSolidList"/>
    <dgm:cxn modelId="{A4E82D98-C449-4474-84AC-9F1F5149EA31}" type="presParOf" srcId="{9FBC3495-501C-4A81-8095-3C408D56F0CB}" destId="{7BFC1197-A974-4790-9F68-C2EC709F912B}" srcOrd="0" destOrd="0" presId="urn:microsoft.com/office/officeart/2018/2/layout/IconVerticalSolidList"/>
    <dgm:cxn modelId="{99CE8E8D-6B8E-4BF0-A048-C660140802F5}" type="presParOf" srcId="{9FBC3495-501C-4A81-8095-3C408D56F0CB}" destId="{741D4394-080A-4288-8E8F-8EB01D643C7D}" srcOrd="1" destOrd="0" presId="urn:microsoft.com/office/officeart/2018/2/layout/IconVerticalSolidList"/>
    <dgm:cxn modelId="{FD6EAF39-5377-4062-9F12-3B90EEBA1130}" type="presParOf" srcId="{9FBC3495-501C-4A81-8095-3C408D56F0CB}" destId="{19F7EF76-8AF4-49C1-9DAB-86FD8BDF6C18}" srcOrd="2" destOrd="0" presId="urn:microsoft.com/office/officeart/2018/2/layout/IconVerticalSolidList"/>
    <dgm:cxn modelId="{2271F254-7856-468D-A9FD-E9B33A149B20}" type="presParOf" srcId="{9FBC3495-501C-4A81-8095-3C408D56F0CB}" destId="{4C8950AF-0ED9-4E05-9AAD-AD6AF5AAAB8A}" srcOrd="3" destOrd="0" presId="urn:microsoft.com/office/officeart/2018/2/layout/IconVerticalSolidList"/>
    <dgm:cxn modelId="{38556D4B-9B2D-4E34-9898-E0E215E734E0}" type="presParOf" srcId="{5317B205-5C60-4843-9514-413336DA97CD}" destId="{51A8D05B-A344-4F41-8B05-2834BE3FE276}" srcOrd="1" destOrd="0" presId="urn:microsoft.com/office/officeart/2018/2/layout/IconVerticalSolidList"/>
    <dgm:cxn modelId="{A62841FE-3CBA-4326-B14F-E55518ED2CA9}" type="presParOf" srcId="{5317B205-5C60-4843-9514-413336DA97CD}" destId="{FD6BD6EA-3F62-4B02-BB1F-7899C8E66987}" srcOrd="2" destOrd="0" presId="urn:microsoft.com/office/officeart/2018/2/layout/IconVerticalSolidList"/>
    <dgm:cxn modelId="{05C0CC94-AA36-47C7-98DF-F5FFD64FF3A3}" type="presParOf" srcId="{FD6BD6EA-3F62-4B02-BB1F-7899C8E66987}" destId="{8D332180-F4BF-4788-AE15-71DC1E59B25D}" srcOrd="0" destOrd="0" presId="urn:microsoft.com/office/officeart/2018/2/layout/IconVerticalSolidList"/>
    <dgm:cxn modelId="{F61E1EE6-15BC-4043-9275-B01CE4D79E0A}" type="presParOf" srcId="{FD6BD6EA-3F62-4B02-BB1F-7899C8E66987}" destId="{D604FD64-A172-4E86-A77D-6100033827E3}" srcOrd="1" destOrd="0" presId="urn:microsoft.com/office/officeart/2018/2/layout/IconVerticalSolidList"/>
    <dgm:cxn modelId="{C7C6A1FD-2CFF-4DE6-A6EF-985DDB4B47DA}" type="presParOf" srcId="{FD6BD6EA-3F62-4B02-BB1F-7899C8E66987}" destId="{75EE8D4D-F68F-4F45-BA5C-86CDC6E006A7}" srcOrd="2" destOrd="0" presId="urn:microsoft.com/office/officeart/2018/2/layout/IconVerticalSolidList"/>
    <dgm:cxn modelId="{492DC1B8-7CD2-4D0A-BA25-9782F6646AAC}" type="presParOf" srcId="{FD6BD6EA-3F62-4B02-BB1F-7899C8E66987}" destId="{675ADDCC-296B-4248-97B5-F8B7791B31E7}" srcOrd="3" destOrd="0" presId="urn:microsoft.com/office/officeart/2018/2/layout/IconVerticalSolidList"/>
    <dgm:cxn modelId="{10B90E1C-A1B3-49BF-B197-A660C57BA7FB}" type="presParOf" srcId="{5317B205-5C60-4843-9514-413336DA97CD}" destId="{BFCA766B-729E-47BD-82A4-B7901895F6E6}" srcOrd="3" destOrd="0" presId="urn:microsoft.com/office/officeart/2018/2/layout/IconVerticalSolidList"/>
    <dgm:cxn modelId="{6DCA0539-7A62-4846-8E59-84ED096A9043}" type="presParOf" srcId="{5317B205-5C60-4843-9514-413336DA97CD}" destId="{1ABF8F87-5650-4137-A358-57E42A6F7B52}" srcOrd="4" destOrd="0" presId="urn:microsoft.com/office/officeart/2018/2/layout/IconVerticalSolidList"/>
    <dgm:cxn modelId="{5ED6A2B1-2E83-4EE5-B32B-6BDCC7525E8B}" type="presParOf" srcId="{1ABF8F87-5650-4137-A358-57E42A6F7B52}" destId="{F686B7D1-D84E-4E0F-B0CB-F8688FCF6D8E}" srcOrd="0" destOrd="0" presId="urn:microsoft.com/office/officeart/2018/2/layout/IconVerticalSolidList"/>
    <dgm:cxn modelId="{CEFA986F-A15B-43E7-9717-FA95CD2E8171}" type="presParOf" srcId="{1ABF8F87-5650-4137-A358-57E42A6F7B52}" destId="{1E1786AC-B750-4343-8BAD-A803D6424772}" srcOrd="1" destOrd="0" presId="urn:microsoft.com/office/officeart/2018/2/layout/IconVerticalSolidList"/>
    <dgm:cxn modelId="{90EF424C-BB35-48A9-98AB-08CD8CB4565D}" type="presParOf" srcId="{1ABF8F87-5650-4137-A358-57E42A6F7B52}" destId="{1436895C-1C18-4D7F-95C7-B15DFA2A2F9B}" srcOrd="2" destOrd="0" presId="urn:microsoft.com/office/officeart/2018/2/layout/IconVerticalSolidList"/>
    <dgm:cxn modelId="{C8262DCB-8BAB-42BA-9577-1996AD12C237}" type="presParOf" srcId="{1ABF8F87-5650-4137-A358-57E42A6F7B52}" destId="{557D0C8E-ED5C-4815-A26C-781EA2077AEA}" srcOrd="3" destOrd="0" presId="urn:microsoft.com/office/officeart/2018/2/layout/IconVerticalSolidList"/>
    <dgm:cxn modelId="{AC329C50-7E40-4D14-80F0-8C987D8ABB6C}" type="presParOf" srcId="{5317B205-5C60-4843-9514-413336DA97CD}" destId="{6E0FC324-DE76-4D1A-AD23-F429C9071971}" srcOrd="5" destOrd="0" presId="urn:microsoft.com/office/officeart/2018/2/layout/IconVerticalSolidList"/>
    <dgm:cxn modelId="{519FFB6B-D603-4DA1-93A9-C38C6BBCFF5F}" type="presParOf" srcId="{5317B205-5C60-4843-9514-413336DA97CD}" destId="{D3AB43CF-DC75-4AC9-8CB4-44DFC1E300D3}" srcOrd="6" destOrd="0" presId="urn:microsoft.com/office/officeart/2018/2/layout/IconVerticalSolidList"/>
    <dgm:cxn modelId="{F841E8C6-8B60-44CE-B068-78BD03DBFC41}" type="presParOf" srcId="{D3AB43CF-DC75-4AC9-8CB4-44DFC1E300D3}" destId="{74388E7B-AA36-45AE-B39C-82B8CC3C375E}" srcOrd="0" destOrd="0" presId="urn:microsoft.com/office/officeart/2018/2/layout/IconVerticalSolidList"/>
    <dgm:cxn modelId="{91CC310E-CBD7-438B-8CF1-ED766722D257}" type="presParOf" srcId="{D3AB43CF-DC75-4AC9-8CB4-44DFC1E300D3}" destId="{A7DB6FCF-1B54-4450-BECF-3BCD4507D92C}" srcOrd="1" destOrd="0" presId="urn:microsoft.com/office/officeart/2018/2/layout/IconVerticalSolidList"/>
    <dgm:cxn modelId="{94356659-0AA1-4CAE-B62F-1123F7C1EEBF}" type="presParOf" srcId="{D3AB43CF-DC75-4AC9-8CB4-44DFC1E300D3}" destId="{EA70277A-A662-4730-8C0A-DBF1219C39E7}" srcOrd="2" destOrd="0" presId="urn:microsoft.com/office/officeart/2018/2/layout/IconVerticalSolidList"/>
    <dgm:cxn modelId="{6836FBCC-D4AA-48B4-A4AF-3ECC0EC8CDAA}" type="presParOf" srcId="{D3AB43CF-DC75-4AC9-8CB4-44DFC1E300D3}" destId="{0C7F5502-EDEC-4037-9DCF-74FE937EA7DE}" srcOrd="3" destOrd="0" presId="urn:microsoft.com/office/officeart/2018/2/layout/IconVerticalSolidList"/>
    <dgm:cxn modelId="{9BD5AFA3-82F3-4255-B83A-51420DA1F794}" type="presParOf" srcId="{5317B205-5C60-4843-9514-413336DA97CD}" destId="{81ADFF3E-5244-47DE-B9B2-B4A07EC67A35}" srcOrd="7" destOrd="0" presId="urn:microsoft.com/office/officeart/2018/2/layout/IconVerticalSolidList"/>
    <dgm:cxn modelId="{A56642BC-E33C-4305-A192-528D532BA5E2}" type="presParOf" srcId="{5317B205-5C60-4843-9514-413336DA97CD}" destId="{558B6ED1-2AE1-4C37-9CC7-9EF3F6563F31}" srcOrd="8" destOrd="0" presId="urn:microsoft.com/office/officeart/2018/2/layout/IconVerticalSolidList"/>
    <dgm:cxn modelId="{FF32872A-D8BD-4B92-96DA-04D5F46D51AB}" type="presParOf" srcId="{558B6ED1-2AE1-4C37-9CC7-9EF3F6563F31}" destId="{402FE8CC-216D-4965-8EB4-294A2099562C}" srcOrd="0" destOrd="0" presId="urn:microsoft.com/office/officeart/2018/2/layout/IconVerticalSolidList"/>
    <dgm:cxn modelId="{DB53DAFD-701B-42CE-A230-830CD550531C}" type="presParOf" srcId="{558B6ED1-2AE1-4C37-9CC7-9EF3F6563F31}" destId="{C27C1A0C-19D4-46A1-81A6-49C8EE31618E}" srcOrd="1" destOrd="0" presId="urn:microsoft.com/office/officeart/2018/2/layout/IconVerticalSolidList"/>
    <dgm:cxn modelId="{2E95FFB3-8D2B-48F9-8114-77D7997B3741}" type="presParOf" srcId="{558B6ED1-2AE1-4C37-9CC7-9EF3F6563F31}" destId="{B4EDCCD8-90D7-44B3-9642-A4091C564ED6}" srcOrd="2" destOrd="0" presId="urn:microsoft.com/office/officeart/2018/2/layout/IconVerticalSolidList"/>
    <dgm:cxn modelId="{CCC8B842-B09B-45A4-BE73-72C27B66B980}" type="presParOf" srcId="{558B6ED1-2AE1-4C37-9CC7-9EF3F6563F31}" destId="{0E47E84F-CC91-455C-826F-64DAB514B43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27AD2D-B80D-417B-812F-752BE3A37B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4AE7A41C-48F8-4FAA-8481-47CEDCF67CF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Rabies</a:t>
          </a:r>
        </a:p>
      </dgm:t>
    </dgm:pt>
    <dgm:pt modelId="{EC6A0FE7-4CF1-4173-95F0-B956903A7FDE}" type="parTrans" cxnId="{98876C1F-9D7F-4E03-8F03-7FB90E92828D}">
      <dgm:prSet/>
      <dgm:spPr/>
      <dgm:t>
        <a:bodyPr/>
        <a:lstStyle/>
        <a:p>
          <a:endParaRPr lang="en-US"/>
        </a:p>
      </dgm:t>
    </dgm:pt>
    <dgm:pt modelId="{5916EE34-AB43-4626-82AA-87ED88A25E9C}" type="sibTrans" cxnId="{98876C1F-9D7F-4E03-8F03-7FB90E92828D}">
      <dgm:prSet/>
      <dgm:spPr/>
      <dgm:t>
        <a:bodyPr/>
        <a:lstStyle/>
        <a:p>
          <a:endParaRPr lang="en-US"/>
        </a:p>
      </dgm:t>
    </dgm:pt>
    <dgm:pt modelId="{4834B3D8-AA7E-4251-A800-034EF42D42D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260</a:t>
          </a:r>
        </a:p>
      </dgm:t>
    </dgm:pt>
    <dgm:pt modelId="{95A5A857-B349-4BD0-8025-FCD3AD33A7BE}" type="parTrans" cxnId="{2BA69576-8EEC-4D77-B8AA-20F18B37272E}">
      <dgm:prSet/>
      <dgm:spPr/>
      <dgm:t>
        <a:bodyPr/>
        <a:lstStyle/>
        <a:p>
          <a:endParaRPr lang="en-US"/>
        </a:p>
      </dgm:t>
    </dgm:pt>
    <dgm:pt modelId="{190385B8-B9D0-446B-9AD0-F523093E33DB}" type="sibTrans" cxnId="{2BA69576-8EEC-4D77-B8AA-20F18B37272E}">
      <dgm:prSet/>
      <dgm:spPr/>
      <dgm:t>
        <a:bodyPr/>
        <a:lstStyle/>
        <a:p>
          <a:endParaRPr lang="en-US"/>
        </a:p>
      </dgm:t>
    </dgm:pt>
    <dgm:pt modelId="{901A5AA2-A6E2-4F47-B5CD-3FCB43813569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dirty="0"/>
            <a:t>Microchip</a:t>
          </a:r>
          <a:r>
            <a:rPr lang="en-US" sz="1900" b="0" i="0" dirty="0"/>
            <a:t>s</a:t>
          </a:r>
        </a:p>
      </dgm:t>
    </dgm:pt>
    <dgm:pt modelId="{A4184AA9-43A3-447A-89E1-5B0E7C2251F5}" type="parTrans" cxnId="{EBE7C75A-5E0E-4F1E-96E1-ECE863996038}">
      <dgm:prSet/>
      <dgm:spPr/>
      <dgm:t>
        <a:bodyPr/>
        <a:lstStyle/>
        <a:p>
          <a:endParaRPr lang="en-US"/>
        </a:p>
      </dgm:t>
    </dgm:pt>
    <dgm:pt modelId="{0E3BC7A1-2FC3-4437-960A-43A63EB37360}" type="sibTrans" cxnId="{EBE7C75A-5E0E-4F1E-96E1-ECE863996038}">
      <dgm:prSet/>
      <dgm:spPr/>
      <dgm:t>
        <a:bodyPr/>
        <a:lstStyle/>
        <a:p>
          <a:endParaRPr lang="en-US"/>
        </a:p>
      </dgm:t>
    </dgm:pt>
    <dgm:pt modelId="{CB5DBE7D-F839-4A28-90EC-9BE5C03590A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dirty="0"/>
            <a:t>Bordetella</a:t>
          </a:r>
        </a:p>
      </dgm:t>
    </dgm:pt>
    <dgm:pt modelId="{0BBB96AC-4D48-4E35-838A-EDBF6CDE6AD6}" type="parTrans" cxnId="{68B74102-3D69-4B6F-8FB4-4D5175ED6608}">
      <dgm:prSet/>
      <dgm:spPr/>
      <dgm:t>
        <a:bodyPr/>
        <a:lstStyle/>
        <a:p>
          <a:endParaRPr lang="en-US"/>
        </a:p>
      </dgm:t>
    </dgm:pt>
    <dgm:pt modelId="{5082375B-421C-4DF4-A6BB-EFF760C3CC75}" type="sibTrans" cxnId="{68B74102-3D69-4B6F-8FB4-4D5175ED6608}">
      <dgm:prSet/>
      <dgm:spPr/>
      <dgm:t>
        <a:bodyPr/>
        <a:lstStyle/>
        <a:p>
          <a:endParaRPr lang="en-US"/>
        </a:p>
      </dgm:t>
    </dgm:pt>
    <dgm:pt modelId="{8C4D27D3-9219-4B78-B8A4-34FDC150236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57</a:t>
          </a:r>
        </a:p>
      </dgm:t>
    </dgm:pt>
    <dgm:pt modelId="{6268B48F-2D30-4075-9AC9-7C85B81DC639}" type="parTrans" cxnId="{CB0B37CF-CE71-4085-B530-539A57E89222}">
      <dgm:prSet/>
      <dgm:spPr/>
      <dgm:t>
        <a:bodyPr/>
        <a:lstStyle/>
        <a:p>
          <a:endParaRPr lang="en-US"/>
        </a:p>
      </dgm:t>
    </dgm:pt>
    <dgm:pt modelId="{9CB281B5-4640-4BBE-A546-CA6284B3B804}" type="sibTrans" cxnId="{CB0B37CF-CE71-4085-B530-539A57E89222}">
      <dgm:prSet/>
      <dgm:spPr/>
      <dgm:t>
        <a:bodyPr/>
        <a:lstStyle/>
        <a:p>
          <a:endParaRPr lang="en-US"/>
        </a:p>
      </dgm:t>
    </dgm:pt>
    <dgm:pt modelId="{E6401063-1F8A-4BC1-ADAD-A687EA7594E9}">
      <dgm:prSet phldrT="[Text]"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718ADADD-F2C8-40FC-B480-54987135FB9F}" type="parTrans" cxnId="{AB038E9A-DF98-46E8-91D6-91FF4156E4C1}">
      <dgm:prSet/>
      <dgm:spPr/>
      <dgm:t>
        <a:bodyPr/>
        <a:lstStyle/>
        <a:p>
          <a:endParaRPr lang="en-US"/>
        </a:p>
      </dgm:t>
    </dgm:pt>
    <dgm:pt modelId="{A2BE41AF-87AB-40D3-8DFF-CE349B9C4F3A}" type="sibTrans" cxnId="{AB038E9A-DF98-46E8-91D6-91FF4156E4C1}">
      <dgm:prSet/>
      <dgm:spPr/>
      <dgm:t>
        <a:bodyPr/>
        <a:lstStyle/>
        <a:p>
          <a:endParaRPr lang="en-US"/>
        </a:p>
      </dgm:t>
    </dgm:pt>
    <dgm:pt modelId="{324EB60F-8045-4D34-BB35-86425FE52E2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6F1AEF0-7095-4F28-A44B-51DF7E20D507}" type="parTrans" cxnId="{ED3494AE-A09C-46AF-BC92-93B75C9D47FC}">
      <dgm:prSet/>
      <dgm:spPr/>
      <dgm:t>
        <a:bodyPr/>
        <a:lstStyle/>
        <a:p>
          <a:endParaRPr lang="en-US"/>
        </a:p>
      </dgm:t>
    </dgm:pt>
    <dgm:pt modelId="{6072A2ED-B5B1-4497-AF68-9AA99B4A9D12}" type="sibTrans" cxnId="{ED3494AE-A09C-46AF-BC92-93B75C9D47FC}">
      <dgm:prSet/>
      <dgm:spPr/>
      <dgm:t>
        <a:bodyPr/>
        <a:lstStyle/>
        <a:p>
          <a:endParaRPr lang="en-US"/>
        </a:p>
      </dgm:t>
    </dgm:pt>
    <dgm:pt modelId="{F804D3F4-A424-4EEE-BE5A-2FA3B9A3C82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A75E92-EA25-4007-9EE5-82077425E2C4}" type="parTrans" cxnId="{53DDBA29-B009-43F7-8951-AAD40C2EFE6D}">
      <dgm:prSet/>
      <dgm:spPr/>
      <dgm:t>
        <a:bodyPr/>
        <a:lstStyle/>
        <a:p>
          <a:endParaRPr lang="en-US"/>
        </a:p>
      </dgm:t>
    </dgm:pt>
    <dgm:pt modelId="{EE78AD7B-1097-4C12-849C-5476F672160F}" type="sibTrans" cxnId="{53DDBA29-B009-43F7-8951-AAD40C2EFE6D}">
      <dgm:prSet/>
      <dgm:spPr/>
      <dgm:t>
        <a:bodyPr/>
        <a:lstStyle/>
        <a:p>
          <a:endParaRPr lang="en-US"/>
        </a:p>
      </dgm:t>
    </dgm:pt>
    <dgm:pt modelId="{09A245BA-8F98-4EF2-A54E-5981F7F37C5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56</a:t>
          </a:r>
        </a:p>
      </dgm:t>
    </dgm:pt>
    <dgm:pt modelId="{E4CB06E0-A255-4303-ABF3-59172AF00784}" type="sibTrans" cxnId="{BCC6A59E-7905-4437-9BC5-3DA2BE48F02D}">
      <dgm:prSet/>
      <dgm:spPr/>
      <dgm:t>
        <a:bodyPr/>
        <a:lstStyle/>
        <a:p>
          <a:endParaRPr lang="en-US"/>
        </a:p>
      </dgm:t>
    </dgm:pt>
    <dgm:pt modelId="{455EE121-70C3-44D0-83F1-AEC688472601}" type="parTrans" cxnId="{BCC6A59E-7905-4437-9BC5-3DA2BE48F02D}">
      <dgm:prSet/>
      <dgm:spPr/>
      <dgm:t>
        <a:bodyPr/>
        <a:lstStyle/>
        <a:p>
          <a:endParaRPr lang="en-US"/>
        </a:p>
      </dgm:t>
    </dgm:pt>
    <dgm:pt modelId="{3067D81F-4ED0-464B-BB27-39D8ED12C632}" type="pres">
      <dgm:prSet presAssocID="{E527AD2D-B80D-417B-812F-752BE3A37B67}" presName="root" presStyleCnt="0">
        <dgm:presLayoutVars>
          <dgm:dir/>
          <dgm:resizeHandles val="exact"/>
        </dgm:presLayoutVars>
      </dgm:prSet>
      <dgm:spPr/>
    </dgm:pt>
    <dgm:pt modelId="{86D28AB5-FD58-42CD-8D2C-1E6507EB2327}" type="pres">
      <dgm:prSet presAssocID="{4AE7A41C-48F8-4FAA-8481-47CEDCF67CFB}" presName="compNode" presStyleCnt="0"/>
      <dgm:spPr/>
    </dgm:pt>
    <dgm:pt modelId="{9956C560-EB85-4428-8972-EDE113DD50BA}" type="pres">
      <dgm:prSet presAssocID="{4AE7A41C-48F8-4FAA-8481-47CEDCF67CFB}" presName="bgRect" presStyleLbl="bgShp" presStyleIdx="0" presStyleCnt="6"/>
      <dgm:spPr/>
    </dgm:pt>
    <dgm:pt modelId="{9C177B23-6903-4ECB-845C-43B853D6667F}" type="pres">
      <dgm:prSet presAssocID="{4AE7A41C-48F8-4FAA-8481-47CEDCF67CF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 with solid fill"/>
        </a:ext>
      </dgm:extLst>
    </dgm:pt>
    <dgm:pt modelId="{2E2F9A06-89C7-46A8-8B50-5267D76AEC92}" type="pres">
      <dgm:prSet presAssocID="{4AE7A41C-48F8-4FAA-8481-47CEDCF67CFB}" presName="spaceRect" presStyleCnt="0"/>
      <dgm:spPr/>
    </dgm:pt>
    <dgm:pt modelId="{7216C31F-A91B-495C-927F-A7F47195EC2B}" type="pres">
      <dgm:prSet presAssocID="{4AE7A41C-48F8-4FAA-8481-47CEDCF67CFB}" presName="parTx" presStyleLbl="revTx" presStyleIdx="0" presStyleCnt="9">
        <dgm:presLayoutVars>
          <dgm:chMax val="0"/>
          <dgm:chPref val="0"/>
        </dgm:presLayoutVars>
      </dgm:prSet>
      <dgm:spPr/>
    </dgm:pt>
    <dgm:pt modelId="{C14A9DF8-92CA-4546-AA1A-934BA5390C00}" type="pres">
      <dgm:prSet presAssocID="{4AE7A41C-48F8-4FAA-8481-47CEDCF67CFB}" presName="desTx" presStyleLbl="revTx" presStyleIdx="1" presStyleCnt="9">
        <dgm:presLayoutVars/>
      </dgm:prSet>
      <dgm:spPr/>
    </dgm:pt>
    <dgm:pt modelId="{1ADE9F21-17BD-40FE-A81A-36CC6E4BDEAA}" type="pres">
      <dgm:prSet presAssocID="{5916EE34-AB43-4626-82AA-87ED88A25E9C}" presName="sibTrans" presStyleCnt="0"/>
      <dgm:spPr/>
    </dgm:pt>
    <dgm:pt modelId="{DA7CE3BD-87BD-4662-8C5D-DB1EE6F1235C}" type="pres">
      <dgm:prSet presAssocID="{324EB60F-8045-4D34-BB35-86425FE52E24}" presName="compNode" presStyleCnt="0"/>
      <dgm:spPr/>
    </dgm:pt>
    <dgm:pt modelId="{E453E5AB-FEF4-4EBC-9160-5D66791B4B12}" type="pres">
      <dgm:prSet presAssocID="{324EB60F-8045-4D34-BB35-86425FE52E24}" presName="bgRect" presStyleLbl="bgShp" presStyleIdx="1" presStyleCnt="6"/>
      <dgm:spPr/>
    </dgm:pt>
    <dgm:pt modelId="{CCF7E8DD-DF2C-433C-AEDD-C49100843441}" type="pres">
      <dgm:prSet presAssocID="{324EB60F-8045-4D34-BB35-86425FE52E2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g with solid fill"/>
        </a:ext>
      </dgm:extLst>
    </dgm:pt>
    <dgm:pt modelId="{5226C487-62CD-44B8-A5F6-A80A59CEB3FF}" type="pres">
      <dgm:prSet presAssocID="{324EB60F-8045-4D34-BB35-86425FE52E24}" presName="spaceRect" presStyleCnt="0"/>
      <dgm:spPr/>
    </dgm:pt>
    <dgm:pt modelId="{976C2FE6-7B8B-4B76-8B34-496A50CE97FC}" type="pres">
      <dgm:prSet presAssocID="{324EB60F-8045-4D34-BB35-86425FE52E24}" presName="parTx" presStyleLbl="revTx" presStyleIdx="2" presStyleCnt="9">
        <dgm:presLayoutVars>
          <dgm:chMax val="0"/>
          <dgm:chPref val="0"/>
        </dgm:presLayoutVars>
      </dgm:prSet>
      <dgm:spPr/>
    </dgm:pt>
    <dgm:pt modelId="{519BE6D4-8638-4341-B3C0-204D84D6F0FE}" type="pres">
      <dgm:prSet presAssocID="{6072A2ED-B5B1-4497-AF68-9AA99B4A9D12}" presName="sibTrans" presStyleCnt="0"/>
      <dgm:spPr/>
    </dgm:pt>
    <dgm:pt modelId="{CB0ABC9C-18B1-4501-82C2-14D3F103C1EC}" type="pres">
      <dgm:prSet presAssocID="{F804D3F4-A424-4EEE-BE5A-2FA3B9A3C820}" presName="compNode" presStyleCnt="0"/>
      <dgm:spPr/>
    </dgm:pt>
    <dgm:pt modelId="{3C7106BC-79E5-4C61-97F6-2B411C7074EE}" type="pres">
      <dgm:prSet presAssocID="{F804D3F4-A424-4EEE-BE5A-2FA3B9A3C820}" presName="bgRect" presStyleLbl="bgShp" presStyleIdx="2" presStyleCnt="6"/>
      <dgm:spPr/>
    </dgm:pt>
    <dgm:pt modelId="{E224C400-7174-4934-9E32-83356F84E4DC}" type="pres">
      <dgm:prSet presAssocID="{F804D3F4-A424-4EEE-BE5A-2FA3B9A3C82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t with solid fill"/>
        </a:ext>
      </dgm:extLst>
    </dgm:pt>
    <dgm:pt modelId="{290F6602-92AE-43BD-817A-D079F8D43E3D}" type="pres">
      <dgm:prSet presAssocID="{F804D3F4-A424-4EEE-BE5A-2FA3B9A3C820}" presName="spaceRect" presStyleCnt="0"/>
      <dgm:spPr/>
    </dgm:pt>
    <dgm:pt modelId="{BBFCDB75-3E52-44D7-95F3-0F4DA9D1830E}" type="pres">
      <dgm:prSet presAssocID="{F804D3F4-A424-4EEE-BE5A-2FA3B9A3C820}" presName="parTx" presStyleLbl="revTx" presStyleIdx="3" presStyleCnt="9">
        <dgm:presLayoutVars>
          <dgm:chMax val="0"/>
          <dgm:chPref val="0"/>
        </dgm:presLayoutVars>
      </dgm:prSet>
      <dgm:spPr/>
    </dgm:pt>
    <dgm:pt modelId="{2353EC74-3F04-4EEA-A8BF-7B67B58D80F3}" type="pres">
      <dgm:prSet presAssocID="{EE78AD7B-1097-4C12-849C-5476F672160F}" presName="sibTrans" presStyleCnt="0"/>
      <dgm:spPr/>
    </dgm:pt>
    <dgm:pt modelId="{BAA25B0F-5199-48DB-86B9-5686EC0DD272}" type="pres">
      <dgm:prSet presAssocID="{901A5AA2-A6E2-4F47-B5CD-3FCB43813569}" presName="compNode" presStyleCnt="0"/>
      <dgm:spPr/>
    </dgm:pt>
    <dgm:pt modelId="{8775816A-313B-4D67-B94C-9F05859FCB7E}" type="pres">
      <dgm:prSet presAssocID="{901A5AA2-A6E2-4F47-B5CD-3FCB43813569}" presName="bgRect" presStyleLbl="bgShp" presStyleIdx="3" presStyleCnt="6"/>
      <dgm:spPr/>
    </dgm:pt>
    <dgm:pt modelId="{61EA8B92-D6FE-4BF9-95BE-3DAC1DECC380}" type="pres">
      <dgm:prSet presAssocID="{901A5AA2-A6E2-4F47-B5CD-3FCB4381356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 with solid fill"/>
        </a:ext>
      </dgm:extLst>
    </dgm:pt>
    <dgm:pt modelId="{FF4EF224-4262-405F-988F-FD112C08BE24}" type="pres">
      <dgm:prSet presAssocID="{901A5AA2-A6E2-4F47-B5CD-3FCB43813569}" presName="spaceRect" presStyleCnt="0"/>
      <dgm:spPr/>
    </dgm:pt>
    <dgm:pt modelId="{50F026EC-9016-411D-AB32-AA900E0A9810}" type="pres">
      <dgm:prSet presAssocID="{901A5AA2-A6E2-4F47-B5CD-3FCB43813569}" presName="parTx" presStyleLbl="revTx" presStyleIdx="4" presStyleCnt="9">
        <dgm:presLayoutVars>
          <dgm:chMax val="0"/>
          <dgm:chPref val="0"/>
        </dgm:presLayoutVars>
      </dgm:prSet>
      <dgm:spPr/>
    </dgm:pt>
    <dgm:pt modelId="{7962EAE6-E4A5-4B9F-9D01-E77265EE24EF}" type="pres">
      <dgm:prSet presAssocID="{901A5AA2-A6E2-4F47-B5CD-3FCB43813569}" presName="desTx" presStyleLbl="revTx" presStyleIdx="5" presStyleCnt="9">
        <dgm:presLayoutVars/>
      </dgm:prSet>
      <dgm:spPr/>
    </dgm:pt>
    <dgm:pt modelId="{F0790707-D35C-4234-87B1-B9D4B75766C6}" type="pres">
      <dgm:prSet presAssocID="{0E3BC7A1-2FC3-4437-960A-43A63EB37360}" presName="sibTrans" presStyleCnt="0"/>
      <dgm:spPr/>
    </dgm:pt>
    <dgm:pt modelId="{2983FE84-28FA-4745-A66F-E4D8513CBDFA}" type="pres">
      <dgm:prSet presAssocID="{CB5DBE7D-F839-4A28-90EC-9BE5C03590A5}" presName="compNode" presStyleCnt="0"/>
      <dgm:spPr/>
    </dgm:pt>
    <dgm:pt modelId="{A60B3917-23D2-4707-A19E-2FB19F70549F}" type="pres">
      <dgm:prSet presAssocID="{CB5DBE7D-F839-4A28-90EC-9BE5C03590A5}" presName="bgRect" presStyleLbl="bgShp" presStyleIdx="4" presStyleCnt="6"/>
      <dgm:spPr/>
    </dgm:pt>
    <dgm:pt modelId="{4591D6B0-7148-4C07-A7D3-63A502282512}" type="pres">
      <dgm:prSet presAssocID="{CB5DBE7D-F839-4A28-90EC-9BE5C03590A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 outline"/>
        </a:ext>
      </dgm:extLst>
    </dgm:pt>
    <dgm:pt modelId="{B119C028-75FC-4F0D-9B3F-57C16A9BA3AC}" type="pres">
      <dgm:prSet presAssocID="{CB5DBE7D-F839-4A28-90EC-9BE5C03590A5}" presName="spaceRect" presStyleCnt="0"/>
      <dgm:spPr/>
    </dgm:pt>
    <dgm:pt modelId="{F8F89741-88BB-4A58-B510-BF31580ED031}" type="pres">
      <dgm:prSet presAssocID="{CB5DBE7D-F839-4A28-90EC-9BE5C03590A5}" presName="parTx" presStyleLbl="revTx" presStyleIdx="6" presStyleCnt="9">
        <dgm:presLayoutVars>
          <dgm:chMax val="0"/>
          <dgm:chPref val="0"/>
        </dgm:presLayoutVars>
      </dgm:prSet>
      <dgm:spPr/>
    </dgm:pt>
    <dgm:pt modelId="{EDDD00E4-8FB5-47C3-A23F-ADD13779057E}" type="pres">
      <dgm:prSet presAssocID="{CB5DBE7D-F839-4A28-90EC-9BE5C03590A5}" presName="desTx" presStyleLbl="revTx" presStyleIdx="7" presStyleCnt="9">
        <dgm:presLayoutVars/>
      </dgm:prSet>
      <dgm:spPr/>
    </dgm:pt>
    <dgm:pt modelId="{5E6F232C-9FE9-48A9-A844-724E2F8D0AEA}" type="pres">
      <dgm:prSet presAssocID="{5082375B-421C-4DF4-A6BB-EFF760C3CC75}" presName="sibTrans" presStyleCnt="0"/>
      <dgm:spPr/>
    </dgm:pt>
    <dgm:pt modelId="{936A0DD0-FDE5-4EE1-AA35-E6A51DFCDE28}" type="pres">
      <dgm:prSet presAssocID="{E6401063-1F8A-4BC1-ADAD-A687EA7594E9}" presName="compNode" presStyleCnt="0"/>
      <dgm:spPr/>
    </dgm:pt>
    <dgm:pt modelId="{DC83DB6E-99A2-45A5-B36A-14D67B60D46A}" type="pres">
      <dgm:prSet presAssocID="{E6401063-1F8A-4BC1-ADAD-A687EA7594E9}" presName="bgRect" presStyleLbl="bgShp" presStyleIdx="5" presStyleCnt="6"/>
      <dgm:spPr/>
    </dgm:pt>
    <dgm:pt modelId="{E970529B-B120-452C-860A-F4BA0D48FA72}" type="pres">
      <dgm:prSet presAssocID="{E6401063-1F8A-4BC1-ADAD-A687EA7594E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 with solid fill"/>
        </a:ext>
      </dgm:extLst>
    </dgm:pt>
    <dgm:pt modelId="{94A54408-FD33-4B5D-B9D9-DA2CFCF8EE8B}" type="pres">
      <dgm:prSet presAssocID="{E6401063-1F8A-4BC1-ADAD-A687EA7594E9}" presName="spaceRect" presStyleCnt="0"/>
      <dgm:spPr/>
    </dgm:pt>
    <dgm:pt modelId="{BEDB12B0-9EE9-4DBE-873A-FDF34E717F66}" type="pres">
      <dgm:prSet presAssocID="{E6401063-1F8A-4BC1-ADAD-A687EA7594E9}" presName="parTx" presStyleLbl="revTx" presStyleIdx="8" presStyleCnt="9">
        <dgm:presLayoutVars>
          <dgm:chMax val="0"/>
          <dgm:chPref val="0"/>
        </dgm:presLayoutVars>
      </dgm:prSet>
      <dgm:spPr/>
    </dgm:pt>
  </dgm:ptLst>
  <dgm:cxnLst>
    <dgm:cxn modelId="{68B74102-3D69-4B6F-8FB4-4D5175ED6608}" srcId="{E527AD2D-B80D-417B-812F-752BE3A37B67}" destId="{CB5DBE7D-F839-4A28-90EC-9BE5C03590A5}" srcOrd="4" destOrd="0" parTransId="{0BBB96AC-4D48-4E35-838A-EDBF6CDE6AD6}" sibTransId="{5082375B-421C-4DF4-A6BB-EFF760C3CC75}"/>
    <dgm:cxn modelId="{3DA71C1B-4009-47BF-A0AA-E8D678F640A3}" type="presOf" srcId="{4AE7A41C-48F8-4FAA-8481-47CEDCF67CFB}" destId="{7216C31F-A91B-495C-927F-A7F47195EC2B}" srcOrd="0" destOrd="0" presId="urn:microsoft.com/office/officeart/2018/2/layout/IconVerticalSolidList"/>
    <dgm:cxn modelId="{98876C1F-9D7F-4E03-8F03-7FB90E92828D}" srcId="{E527AD2D-B80D-417B-812F-752BE3A37B67}" destId="{4AE7A41C-48F8-4FAA-8481-47CEDCF67CFB}" srcOrd="0" destOrd="0" parTransId="{EC6A0FE7-4CF1-4173-95F0-B956903A7FDE}" sibTransId="{5916EE34-AB43-4626-82AA-87ED88A25E9C}"/>
    <dgm:cxn modelId="{53DDBA29-B009-43F7-8951-AAD40C2EFE6D}" srcId="{E527AD2D-B80D-417B-812F-752BE3A37B67}" destId="{F804D3F4-A424-4EEE-BE5A-2FA3B9A3C820}" srcOrd="2" destOrd="0" parTransId="{DEA75E92-EA25-4007-9EE5-82077425E2C4}" sibTransId="{EE78AD7B-1097-4C12-849C-5476F672160F}"/>
    <dgm:cxn modelId="{CC487F44-AA3A-46D7-BC6E-A187F7AD06E3}" type="presOf" srcId="{F804D3F4-A424-4EEE-BE5A-2FA3B9A3C820}" destId="{BBFCDB75-3E52-44D7-95F3-0F4DA9D1830E}" srcOrd="0" destOrd="0" presId="urn:microsoft.com/office/officeart/2018/2/layout/IconVerticalSolidList"/>
    <dgm:cxn modelId="{D5D7CC47-915C-4653-9D0D-D0E7E7314208}" type="presOf" srcId="{09A245BA-8F98-4EF2-A54E-5981F7F37C55}" destId="{7962EAE6-E4A5-4B9F-9D01-E77265EE24EF}" srcOrd="0" destOrd="0" presId="urn:microsoft.com/office/officeart/2018/2/layout/IconVerticalSolidList"/>
    <dgm:cxn modelId="{03A67968-8296-4EA2-BCFF-85330DEDAE21}" type="presOf" srcId="{901A5AA2-A6E2-4F47-B5CD-3FCB43813569}" destId="{50F026EC-9016-411D-AB32-AA900E0A9810}" srcOrd="0" destOrd="0" presId="urn:microsoft.com/office/officeart/2018/2/layout/IconVerticalSolidList"/>
    <dgm:cxn modelId="{27C94E56-75D4-47D6-A14F-F76DB62938E4}" type="presOf" srcId="{324EB60F-8045-4D34-BB35-86425FE52E24}" destId="{976C2FE6-7B8B-4B76-8B34-496A50CE97FC}" srcOrd="0" destOrd="0" presId="urn:microsoft.com/office/officeart/2018/2/layout/IconVerticalSolidList"/>
    <dgm:cxn modelId="{11517456-7881-41E4-91D2-7E3BAA394F5E}" type="presOf" srcId="{8C4D27D3-9219-4B78-B8A4-34FDC1502363}" destId="{EDDD00E4-8FB5-47C3-A23F-ADD13779057E}" srcOrd="0" destOrd="0" presId="urn:microsoft.com/office/officeart/2018/2/layout/IconVerticalSolidList"/>
    <dgm:cxn modelId="{2BA69576-8EEC-4D77-B8AA-20F18B37272E}" srcId="{4AE7A41C-48F8-4FAA-8481-47CEDCF67CFB}" destId="{4834B3D8-AA7E-4251-A800-034EF42D42DB}" srcOrd="0" destOrd="0" parTransId="{95A5A857-B349-4BD0-8025-FCD3AD33A7BE}" sibTransId="{190385B8-B9D0-446B-9AD0-F523093E33DB}"/>
    <dgm:cxn modelId="{EBE7C75A-5E0E-4F1E-96E1-ECE863996038}" srcId="{E527AD2D-B80D-417B-812F-752BE3A37B67}" destId="{901A5AA2-A6E2-4F47-B5CD-3FCB43813569}" srcOrd="3" destOrd="0" parTransId="{A4184AA9-43A3-447A-89E1-5B0E7C2251F5}" sibTransId="{0E3BC7A1-2FC3-4437-960A-43A63EB37360}"/>
    <dgm:cxn modelId="{2EC47689-4850-4FB2-9F9E-1783E54ADCB7}" type="presOf" srcId="{E6401063-1F8A-4BC1-ADAD-A687EA7594E9}" destId="{BEDB12B0-9EE9-4DBE-873A-FDF34E717F66}" srcOrd="0" destOrd="0" presId="urn:microsoft.com/office/officeart/2018/2/layout/IconVerticalSolidList"/>
    <dgm:cxn modelId="{AA0F3D8A-7CC4-466B-8B3C-6CFA3D8A17A6}" type="presOf" srcId="{4834B3D8-AA7E-4251-A800-034EF42D42DB}" destId="{C14A9DF8-92CA-4546-AA1A-934BA5390C00}" srcOrd="0" destOrd="0" presId="urn:microsoft.com/office/officeart/2018/2/layout/IconVerticalSolidList"/>
    <dgm:cxn modelId="{AB038E9A-DF98-46E8-91D6-91FF4156E4C1}" srcId="{E527AD2D-B80D-417B-812F-752BE3A37B67}" destId="{E6401063-1F8A-4BC1-ADAD-A687EA7594E9}" srcOrd="5" destOrd="0" parTransId="{718ADADD-F2C8-40FC-B480-54987135FB9F}" sibTransId="{A2BE41AF-87AB-40D3-8DFF-CE349B9C4F3A}"/>
    <dgm:cxn modelId="{BCC6A59E-7905-4437-9BC5-3DA2BE48F02D}" srcId="{901A5AA2-A6E2-4F47-B5CD-3FCB43813569}" destId="{09A245BA-8F98-4EF2-A54E-5981F7F37C55}" srcOrd="0" destOrd="0" parTransId="{455EE121-70C3-44D0-83F1-AEC688472601}" sibTransId="{E4CB06E0-A255-4303-ABF3-59172AF00784}"/>
    <dgm:cxn modelId="{ED3494AE-A09C-46AF-BC92-93B75C9D47FC}" srcId="{E527AD2D-B80D-417B-812F-752BE3A37B67}" destId="{324EB60F-8045-4D34-BB35-86425FE52E24}" srcOrd="1" destOrd="0" parTransId="{56F1AEF0-7095-4F28-A44B-51DF7E20D507}" sibTransId="{6072A2ED-B5B1-4497-AF68-9AA99B4A9D12}"/>
    <dgm:cxn modelId="{CB0B37CF-CE71-4085-B530-539A57E89222}" srcId="{CB5DBE7D-F839-4A28-90EC-9BE5C03590A5}" destId="{8C4D27D3-9219-4B78-B8A4-34FDC1502363}" srcOrd="0" destOrd="0" parTransId="{6268B48F-2D30-4075-9AC9-7C85B81DC639}" sibTransId="{9CB281B5-4640-4BBE-A546-CA6284B3B804}"/>
    <dgm:cxn modelId="{BB3F62F7-3B14-4C28-A2E9-F4938EDC4670}" type="presOf" srcId="{CB5DBE7D-F839-4A28-90EC-9BE5C03590A5}" destId="{F8F89741-88BB-4A58-B510-BF31580ED031}" srcOrd="0" destOrd="0" presId="urn:microsoft.com/office/officeart/2018/2/layout/IconVerticalSolidList"/>
    <dgm:cxn modelId="{533B94F9-23B3-45DF-B5CB-6A2EBC33B4DA}" type="presOf" srcId="{E527AD2D-B80D-417B-812F-752BE3A37B67}" destId="{3067D81F-4ED0-464B-BB27-39D8ED12C632}" srcOrd="0" destOrd="0" presId="urn:microsoft.com/office/officeart/2018/2/layout/IconVerticalSolidList"/>
    <dgm:cxn modelId="{F545E5F2-3403-4858-A7EB-26EE6803E99C}" type="presParOf" srcId="{3067D81F-4ED0-464B-BB27-39D8ED12C632}" destId="{86D28AB5-FD58-42CD-8D2C-1E6507EB2327}" srcOrd="0" destOrd="0" presId="urn:microsoft.com/office/officeart/2018/2/layout/IconVerticalSolidList"/>
    <dgm:cxn modelId="{477E033F-D000-45B1-9E53-4093079D77E5}" type="presParOf" srcId="{86D28AB5-FD58-42CD-8D2C-1E6507EB2327}" destId="{9956C560-EB85-4428-8972-EDE113DD50BA}" srcOrd="0" destOrd="0" presId="urn:microsoft.com/office/officeart/2018/2/layout/IconVerticalSolidList"/>
    <dgm:cxn modelId="{D02A73CB-B773-44EB-BF0E-A913EE49DBD2}" type="presParOf" srcId="{86D28AB5-FD58-42CD-8D2C-1E6507EB2327}" destId="{9C177B23-6903-4ECB-845C-43B853D6667F}" srcOrd="1" destOrd="0" presId="urn:microsoft.com/office/officeart/2018/2/layout/IconVerticalSolidList"/>
    <dgm:cxn modelId="{F7A4C1D4-97D9-4B54-B47D-D7FAC53E3BC4}" type="presParOf" srcId="{86D28AB5-FD58-42CD-8D2C-1E6507EB2327}" destId="{2E2F9A06-89C7-46A8-8B50-5267D76AEC92}" srcOrd="2" destOrd="0" presId="urn:microsoft.com/office/officeart/2018/2/layout/IconVerticalSolidList"/>
    <dgm:cxn modelId="{0CF4B4E5-E8F1-443F-B70D-E45D5BD7056D}" type="presParOf" srcId="{86D28AB5-FD58-42CD-8D2C-1E6507EB2327}" destId="{7216C31F-A91B-495C-927F-A7F47195EC2B}" srcOrd="3" destOrd="0" presId="urn:microsoft.com/office/officeart/2018/2/layout/IconVerticalSolidList"/>
    <dgm:cxn modelId="{0316EBF6-06AB-477E-9FE2-55003912F0B3}" type="presParOf" srcId="{86D28AB5-FD58-42CD-8D2C-1E6507EB2327}" destId="{C14A9DF8-92CA-4546-AA1A-934BA5390C00}" srcOrd="4" destOrd="0" presId="urn:microsoft.com/office/officeart/2018/2/layout/IconVerticalSolidList"/>
    <dgm:cxn modelId="{9ED13B1F-4558-44B3-BB2B-41C806CF566B}" type="presParOf" srcId="{3067D81F-4ED0-464B-BB27-39D8ED12C632}" destId="{1ADE9F21-17BD-40FE-A81A-36CC6E4BDEAA}" srcOrd="1" destOrd="0" presId="urn:microsoft.com/office/officeart/2018/2/layout/IconVerticalSolidList"/>
    <dgm:cxn modelId="{1333B0A6-BEEE-4982-B12A-45EBAB228A2E}" type="presParOf" srcId="{3067D81F-4ED0-464B-BB27-39D8ED12C632}" destId="{DA7CE3BD-87BD-4662-8C5D-DB1EE6F1235C}" srcOrd="2" destOrd="0" presId="urn:microsoft.com/office/officeart/2018/2/layout/IconVerticalSolidList"/>
    <dgm:cxn modelId="{A9128E66-A609-4022-8505-1078B5690860}" type="presParOf" srcId="{DA7CE3BD-87BD-4662-8C5D-DB1EE6F1235C}" destId="{E453E5AB-FEF4-4EBC-9160-5D66791B4B12}" srcOrd="0" destOrd="0" presId="urn:microsoft.com/office/officeart/2018/2/layout/IconVerticalSolidList"/>
    <dgm:cxn modelId="{DC2F2A35-F572-4A26-ACDE-098DF806B4B9}" type="presParOf" srcId="{DA7CE3BD-87BD-4662-8C5D-DB1EE6F1235C}" destId="{CCF7E8DD-DF2C-433C-AEDD-C49100843441}" srcOrd="1" destOrd="0" presId="urn:microsoft.com/office/officeart/2018/2/layout/IconVerticalSolidList"/>
    <dgm:cxn modelId="{B702099E-0F6F-4730-8159-0A993EE43F1A}" type="presParOf" srcId="{DA7CE3BD-87BD-4662-8C5D-DB1EE6F1235C}" destId="{5226C487-62CD-44B8-A5F6-A80A59CEB3FF}" srcOrd="2" destOrd="0" presId="urn:microsoft.com/office/officeart/2018/2/layout/IconVerticalSolidList"/>
    <dgm:cxn modelId="{4B9B3526-2F4D-43DA-AEF4-2C2DC204217D}" type="presParOf" srcId="{DA7CE3BD-87BD-4662-8C5D-DB1EE6F1235C}" destId="{976C2FE6-7B8B-4B76-8B34-496A50CE97FC}" srcOrd="3" destOrd="0" presId="urn:microsoft.com/office/officeart/2018/2/layout/IconVerticalSolidList"/>
    <dgm:cxn modelId="{7458EC8E-8D6D-43DD-B316-52E1E787AA3F}" type="presParOf" srcId="{3067D81F-4ED0-464B-BB27-39D8ED12C632}" destId="{519BE6D4-8638-4341-B3C0-204D84D6F0FE}" srcOrd="3" destOrd="0" presId="urn:microsoft.com/office/officeart/2018/2/layout/IconVerticalSolidList"/>
    <dgm:cxn modelId="{A1504FB7-C6FF-427F-9810-0C1E23313F75}" type="presParOf" srcId="{3067D81F-4ED0-464B-BB27-39D8ED12C632}" destId="{CB0ABC9C-18B1-4501-82C2-14D3F103C1EC}" srcOrd="4" destOrd="0" presId="urn:microsoft.com/office/officeart/2018/2/layout/IconVerticalSolidList"/>
    <dgm:cxn modelId="{2492F598-B88A-446F-A1CC-D1E04F948488}" type="presParOf" srcId="{CB0ABC9C-18B1-4501-82C2-14D3F103C1EC}" destId="{3C7106BC-79E5-4C61-97F6-2B411C7074EE}" srcOrd="0" destOrd="0" presId="urn:microsoft.com/office/officeart/2018/2/layout/IconVerticalSolidList"/>
    <dgm:cxn modelId="{4B9EAB2F-86BC-46FE-A7F9-3E6E4DF093CF}" type="presParOf" srcId="{CB0ABC9C-18B1-4501-82C2-14D3F103C1EC}" destId="{E224C400-7174-4934-9E32-83356F84E4DC}" srcOrd="1" destOrd="0" presId="urn:microsoft.com/office/officeart/2018/2/layout/IconVerticalSolidList"/>
    <dgm:cxn modelId="{F84E8280-D67C-43E6-A39E-A4CE20FEB0C1}" type="presParOf" srcId="{CB0ABC9C-18B1-4501-82C2-14D3F103C1EC}" destId="{290F6602-92AE-43BD-817A-D079F8D43E3D}" srcOrd="2" destOrd="0" presId="urn:microsoft.com/office/officeart/2018/2/layout/IconVerticalSolidList"/>
    <dgm:cxn modelId="{B3A0F7D0-3293-41CA-9AB0-ADD93BA77882}" type="presParOf" srcId="{CB0ABC9C-18B1-4501-82C2-14D3F103C1EC}" destId="{BBFCDB75-3E52-44D7-95F3-0F4DA9D1830E}" srcOrd="3" destOrd="0" presId="urn:microsoft.com/office/officeart/2018/2/layout/IconVerticalSolidList"/>
    <dgm:cxn modelId="{AE2696D8-6CB3-4C2D-85A4-DCB8BAA6988C}" type="presParOf" srcId="{3067D81F-4ED0-464B-BB27-39D8ED12C632}" destId="{2353EC74-3F04-4EEA-A8BF-7B67B58D80F3}" srcOrd="5" destOrd="0" presId="urn:microsoft.com/office/officeart/2018/2/layout/IconVerticalSolidList"/>
    <dgm:cxn modelId="{6F237469-25F6-4625-A554-FB9A8320EE41}" type="presParOf" srcId="{3067D81F-4ED0-464B-BB27-39D8ED12C632}" destId="{BAA25B0F-5199-48DB-86B9-5686EC0DD272}" srcOrd="6" destOrd="0" presId="urn:microsoft.com/office/officeart/2018/2/layout/IconVerticalSolidList"/>
    <dgm:cxn modelId="{8CC33D2D-8021-4B20-B9E2-95CF1B8D2E3B}" type="presParOf" srcId="{BAA25B0F-5199-48DB-86B9-5686EC0DD272}" destId="{8775816A-313B-4D67-B94C-9F05859FCB7E}" srcOrd="0" destOrd="0" presId="urn:microsoft.com/office/officeart/2018/2/layout/IconVerticalSolidList"/>
    <dgm:cxn modelId="{D10123F4-9233-4685-80AB-6F8642514A0E}" type="presParOf" srcId="{BAA25B0F-5199-48DB-86B9-5686EC0DD272}" destId="{61EA8B92-D6FE-4BF9-95BE-3DAC1DECC380}" srcOrd="1" destOrd="0" presId="urn:microsoft.com/office/officeart/2018/2/layout/IconVerticalSolidList"/>
    <dgm:cxn modelId="{39AC8676-A7C3-4636-8294-289E4394314B}" type="presParOf" srcId="{BAA25B0F-5199-48DB-86B9-5686EC0DD272}" destId="{FF4EF224-4262-405F-988F-FD112C08BE24}" srcOrd="2" destOrd="0" presId="urn:microsoft.com/office/officeart/2018/2/layout/IconVerticalSolidList"/>
    <dgm:cxn modelId="{AECCCF4D-38E5-41E0-92BA-7CCB577228FE}" type="presParOf" srcId="{BAA25B0F-5199-48DB-86B9-5686EC0DD272}" destId="{50F026EC-9016-411D-AB32-AA900E0A9810}" srcOrd="3" destOrd="0" presId="urn:microsoft.com/office/officeart/2018/2/layout/IconVerticalSolidList"/>
    <dgm:cxn modelId="{DEDAF57B-7B68-41B8-9E66-E4DBFA87C3E4}" type="presParOf" srcId="{BAA25B0F-5199-48DB-86B9-5686EC0DD272}" destId="{7962EAE6-E4A5-4B9F-9D01-E77265EE24EF}" srcOrd="4" destOrd="0" presId="urn:microsoft.com/office/officeart/2018/2/layout/IconVerticalSolidList"/>
    <dgm:cxn modelId="{562CEF45-3972-44A3-B7E7-594D53D8773E}" type="presParOf" srcId="{3067D81F-4ED0-464B-BB27-39D8ED12C632}" destId="{F0790707-D35C-4234-87B1-B9D4B75766C6}" srcOrd="7" destOrd="0" presId="urn:microsoft.com/office/officeart/2018/2/layout/IconVerticalSolidList"/>
    <dgm:cxn modelId="{C85287D2-6BF7-4485-A5E3-9ED01D17AFAD}" type="presParOf" srcId="{3067D81F-4ED0-464B-BB27-39D8ED12C632}" destId="{2983FE84-28FA-4745-A66F-E4D8513CBDFA}" srcOrd="8" destOrd="0" presId="urn:microsoft.com/office/officeart/2018/2/layout/IconVerticalSolidList"/>
    <dgm:cxn modelId="{BBF04651-67F8-4977-8463-27E478B52614}" type="presParOf" srcId="{2983FE84-28FA-4745-A66F-E4D8513CBDFA}" destId="{A60B3917-23D2-4707-A19E-2FB19F70549F}" srcOrd="0" destOrd="0" presId="urn:microsoft.com/office/officeart/2018/2/layout/IconVerticalSolidList"/>
    <dgm:cxn modelId="{4BEA674B-F836-4720-810E-2C5F2731C38A}" type="presParOf" srcId="{2983FE84-28FA-4745-A66F-E4D8513CBDFA}" destId="{4591D6B0-7148-4C07-A7D3-63A502282512}" srcOrd="1" destOrd="0" presId="urn:microsoft.com/office/officeart/2018/2/layout/IconVerticalSolidList"/>
    <dgm:cxn modelId="{486058BA-7709-4456-8AB8-EF9ACB0ED566}" type="presParOf" srcId="{2983FE84-28FA-4745-A66F-E4D8513CBDFA}" destId="{B119C028-75FC-4F0D-9B3F-57C16A9BA3AC}" srcOrd="2" destOrd="0" presId="urn:microsoft.com/office/officeart/2018/2/layout/IconVerticalSolidList"/>
    <dgm:cxn modelId="{F74028B5-A8A6-4D6C-8581-621190DEA726}" type="presParOf" srcId="{2983FE84-28FA-4745-A66F-E4D8513CBDFA}" destId="{F8F89741-88BB-4A58-B510-BF31580ED031}" srcOrd="3" destOrd="0" presId="urn:microsoft.com/office/officeart/2018/2/layout/IconVerticalSolidList"/>
    <dgm:cxn modelId="{1BFBF8D0-04DD-41DD-AE34-FA53EE5C6551}" type="presParOf" srcId="{2983FE84-28FA-4745-A66F-E4D8513CBDFA}" destId="{EDDD00E4-8FB5-47C3-A23F-ADD13779057E}" srcOrd="4" destOrd="0" presId="urn:microsoft.com/office/officeart/2018/2/layout/IconVerticalSolidList"/>
    <dgm:cxn modelId="{3B812616-F5C2-4C81-BC38-F4695F44A32D}" type="presParOf" srcId="{3067D81F-4ED0-464B-BB27-39D8ED12C632}" destId="{5E6F232C-9FE9-48A9-A844-724E2F8D0AEA}" srcOrd="9" destOrd="0" presId="urn:microsoft.com/office/officeart/2018/2/layout/IconVerticalSolidList"/>
    <dgm:cxn modelId="{6DAC292A-0C4A-4C2E-A455-024CF88D71E2}" type="presParOf" srcId="{3067D81F-4ED0-464B-BB27-39D8ED12C632}" destId="{936A0DD0-FDE5-4EE1-AA35-E6A51DFCDE28}" srcOrd="10" destOrd="0" presId="urn:microsoft.com/office/officeart/2018/2/layout/IconVerticalSolidList"/>
    <dgm:cxn modelId="{B7D6D2D9-3A7D-4943-8335-BB4F88B9A6D2}" type="presParOf" srcId="{936A0DD0-FDE5-4EE1-AA35-E6A51DFCDE28}" destId="{DC83DB6E-99A2-45A5-B36A-14D67B60D46A}" srcOrd="0" destOrd="0" presId="urn:microsoft.com/office/officeart/2018/2/layout/IconVerticalSolidList"/>
    <dgm:cxn modelId="{63B8FE11-6B00-4385-861B-8F9B62E85A5D}" type="presParOf" srcId="{936A0DD0-FDE5-4EE1-AA35-E6A51DFCDE28}" destId="{E970529B-B120-452C-860A-F4BA0D48FA72}" srcOrd="1" destOrd="0" presId="urn:microsoft.com/office/officeart/2018/2/layout/IconVerticalSolidList"/>
    <dgm:cxn modelId="{2B8E3D05-78D6-4DAB-AA0D-E9A1A7CC4064}" type="presParOf" srcId="{936A0DD0-FDE5-4EE1-AA35-E6A51DFCDE28}" destId="{94A54408-FD33-4B5D-B9D9-DA2CFCF8EE8B}" srcOrd="2" destOrd="0" presId="urn:microsoft.com/office/officeart/2018/2/layout/IconVerticalSolidList"/>
    <dgm:cxn modelId="{EC3F4538-45E6-4690-AA53-162200D5AADF}" type="presParOf" srcId="{936A0DD0-FDE5-4EE1-AA35-E6A51DFCDE28}" destId="{BEDB12B0-9EE9-4DBE-873A-FDF34E717F6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27AD2D-B80D-417B-812F-752BE3A37B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4AE7A41C-48F8-4FAA-8481-47CEDCF67CFB}">
      <dgm:prSet phldrT="[Text]"/>
      <dgm:spPr/>
      <dgm:t>
        <a:bodyPr/>
        <a:lstStyle/>
        <a:p>
          <a:r>
            <a:rPr lang="en-US" dirty="0"/>
            <a:t>Active Volunteers</a:t>
          </a:r>
        </a:p>
      </dgm:t>
    </dgm:pt>
    <dgm:pt modelId="{EC6A0FE7-4CF1-4173-95F0-B956903A7FDE}" type="parTrans" cxnId="{98876C1F-9D7F-4E03-8F03-7FB90E92828D}">
      <dgm:prSet/>
      <dgm:spPr/>
      <dgm:t>
        <a:bodyPr/>
        <a:lstStyle/>
        <a:p>
          <a:endParaRPr lang="en-US"/>
        </a:p>
      </dgm:t>
    </dgm:pt>
    <dgm:pt modelId="{5916EE34-AB43-4626-82AA-87ED88A25E9C}" type="sibTrans" cxnId="{98876C1F-9D7F-4E03-8F03-7FB90E92828D}">
      <dgm:prSet/>
      <dgm:spPr/>
      <dgm:t>
        <a:bodyPr/>
        <a:lstStyle/>
        <a:p>
          <a:endParaRPr lang="en-US"/>
        </a:p>
      </dgm:t>
    </dgm:pt>
    <dgm:pt modelId="{4834B3D8-AA7E-4251-A800-034EF42D42DB}">
      <dgm:prSet phldrT="[Text]"/>
      <dgm:spPr/>
      <dgm:t>
        <a:bodyPr/>
        <a:lstStyle/>
        <a:p>
          <a:r>
            <a:rPr lang="en-US"/>
            <a:t>79</a:t>
          </a:r>
        </a:p>
      </dgm:t>
    </dgm:pt>
    <dgm:pt modelId="{95A5A857-B349-4BD0-8025-FCD3AD33A7BE}" type="parTrans" cxnId="{2BA69576-8EEC-4D77-B8AA-20F18B37272E}">
      <dgm:prSet/>
      <dgm:spPr/>
      <dgm:t>
        <a:bodyPr/>
        <a:lstStyle/>
        <a:p>
          <a:endParaRPr lang="en-US"/>
        </a:p>
      </dgm:t>
    </dgm:pt>
    <dgm:pt modelId="{190385B8-B9D0-446B-9AD0-F523093E33DB}" type="sibTrans" cxnId="{2BA69576-8EEC-4D77-B8AA-20F18B37272E}">
      <dgm:prSet/>
      <dgm:spPr/>
      <dgm:t>
        <a:bodyPr/>
        <a:lstStyle/>
        <a:p>
          <a:endParaRPr lang="en-US"/>
        </a:p>
      </dgm:t>
    </dgm:pt>
    <dgm:pt modelId="{901A5AA2-A6E2-4F47-B5CD-3FCB43813569}">
      <dgm:prSet phldrT="[Text]"/>
      <dgm:spPr/>
      <dgm:t>
        <a:bodyPr/>
        <a:lstStyle/>
        <a:p>
          <a:r>
            <a:rPr lang="en-US" b="0" i="0"/>
            <a:t>New</a:t>
          </a:r>
          <a:r>
            <a:rPr lang="en-US" b="1" i="1"/>
            <a:t> </a:t>
          </a:r>
          <a:r>
            <a:rPr lang="en-US" b="0" i="0"/>
            <a:t>Volunteers</a:t>
          </a:r>
        </a:p>
      </dgm:t>
    </dgm:pt>
    <dgm:pt modelId="{A4184AA9-43A3-447A-89E1-5B0E7C2251F5}" type="parTrans" cxnId="{EBE7C75A-5E0E-4F1E-96E1-ECE863996038}">
      <dgm:prSet/>
      <dgm:spPr/>
      <dgm:t>
        <a:bodyPr/>
        <a:lstStyle/>
        <a:p>
          <a:endParaRPr lang="en-US"/>
        </a:p>
      </dgm:t>
    </dgm:pt>
    <dgm:pt modelId="{0E3BC7A1-2FC3-4437-960A-43A63EB37360}" type="sibTrans" cxnId="{EBE7C75A-5E0E-4F1E-96E1-ECE863996038}">
      <dgm:prSet/>
      <dgm:spPr/>
      <dgm:t>
        <a:bodyPr/>
        <a:lstStyle/>
        <a:p>
          <a:endParaRPr lang="en-US"/>
        </a:p>
      </dgm:t>
    </dgm:pt>
    <dgm:pt modelId="{09A245BA-8F98-4EF2-A54E-5981F7F37C55}">
      <dgm:prSet phldrT="[Text]"/>
      <dgm:spPr/>
      <dgm:t>
        <a:bodyPr/>
        <a:lstStyle/>
        <a:p>
          <a:r>
            <a:rPr lang="en-US"/>
            <a:t>21</a:t>
          </a:r>
        </a:p>
      </dgm:t>
    </dgm:pt>
    <dgm:pt modelId="{455EE121-70C3-44D0-83F1-AEC688472601}" type="parTrans" cxnId="{BCC6A59E-7905-4437-9BC5-3DA2BE48F02D}">
      <dgm:prSet/>
      <dgm:spPr/>
      <dgm:t>
        <a:bodyPr/>
        <a:lstStyle/>
        <a:p>
          <a:endParaRPr lang="en-US"/>
        </a:p>
      </dgm:t>
    </dgm:pt>
    <dgm:pt modelId="{E4CB06E0-A255-4303-ABF3-59172AF00784}" type="sibTrans" cxnId="{BCC6A59E-7905-4437-9BC5-3DA2BE48F02D}">
      <dgm:prSet/>
      <dgm:spPr/>
      <dgm:t>
        <a:bodyPr/>
        <a:lstStyle/>
        <a:p>
          <a:endParaRPr lang="en-US"/>
        </a:p>
      </dgm:t>
    </dgm:pt>
    <dgm:pt modelId="{CB5DBE7D-F839-4A28-90EC-9BE5C03590A5}">
      <dgm:prSet phldrT="[Text]"/>
      <dgm:spPr/>
      <dgm:t>
        <a:bodyPr/>
        <a:lstStyle/>
        <a:p>
          <a:r>
            <a:rPr lang="en-US" b="0" i="0" dirty="0"/>
            <a:t>Volunteer hours donated in July</a:t>
          </a:r>
        </a:p>
      </dgm:t>
    </dgm:pt>
    <dgm:pt modelId="{0BBB96AC-4D48-4E35-838A-EDBF6CDE6AD6}" type="parTrans" cxnId="{68B74102-3D69-4B6F-8FB4-4D5175ED6608}">
      <dgm:prSet/>
      <dgm:spPr/>
      <dgm:t>
        <a:bodyPr/>
        <a:lstStyle/>
        <a:p>
          <a:endParaRPr lang="en-US"/>
        </a:p>
      </dgm:t>
    </dgm:pt>
    <dgm:pt modelId="{5082375B-421C-4DF4-A6BB-EFF760C3CC75}" type="sibTrans" cxnId="{68B74102-3D69-4B6F-8FB4-4D5175ED6608}">
      <dgm:prSet/>
      <dgm:spPr/>
      <dgm:t>
        <a:bodyPr/>
        <a:lstStyle/>
        <a:p>
          <a:endParaRPr lang="en-US"/>
        </a:p>
      </dgm:t>
    </dgm:pt>
    <dgm:pt modelId="{F5DB8776-9DBB-4FA6-A4C9-BF90FC560EEB}">
      <dgm:prSet phldrT="[Text]"/>
      <dgm:spPr/>
      <dgm:t>
        <a:bodyPr/>
        <a:lstStyle/>
        <a:p>
          <a:r>
            <a:rPr lang="en-US" dirty="0"/>
            <a:t>Volunteer hours donated in 2025</a:t>
          </a:r>
        </a:p>
      </dgm:t>
    </dgm:pt>
    <dgm:pt modelId="{0AD7DCD6-99CD-4327-8DE3-A6FD45FDFC06}" type="parTrans" cxnId="{BF7FCBD6-EEB2-4516-BE91-7BDAA5CC9B53}">
      <dgm:prSet/>
      <dgm:spPr/>
      <dgm:t>
        <a:bodyPr/>
        <a:lstStyle/>
        <a:p>
          <a:endParaRPr lang="en-US"/>
        </a:p>
      </dgm:t>
    </dgm:pt>
    <dgm:pt modelId="{0D968F43-9880-459F-848F-0B844B6A5FF6}" type="sibTrans" cxnId="{BF7FCBD6-EEB2-4516-BE91-7BDAA5CC9B53}">
      <dgm:prSet/>
      <dgm:spPr/>
      <dgm:t>
        <a:bodyPr/>
        <a:lstStyle/>
        <a:p>
          <a:endParaRPr lang="en-US"/>
        </a:p>
      </dgm:t>
    </dgm:pt>
    <dgm:pt modelId="{8C4D27D3-9219-4B78-B8A4-34FDC1502363}">
      <dgm:prSet phldrT="[Text]"/>
      <dgm:spPr/>
      <dgm:t>
        <a:bodyPr/>
        <a:lstStyle/>
        <a:p>
          <a:r>
            <a:rPr lang="en-US"/>
            <a:t>743.78</a:t>
          </a:r>
        </a:p>
      </dgm:t>
    </dgm:pt>
    <dgm:pt modelId="{6268B48F-2D30-4075-9AC9-7C85B81DC639}" type="parTrans" cxnId="{CB0B37CF-CE71-4085-B530-539A57E89222}">
      <dgm:prSet/>
      <dgm:spPr/>
      <dgm:t>
        <a:bodyPr/>
        <a:lstStyle/>
        <a:p>
          <a:endParaRPr lang="en-US"/>
        </a:p>
      </dgm:t>
    </dgm:pt>
    <dgm:pt modelId="{9CB281B5-4640-4BBE-A546-CA6284B3B804}" type="sibTrans" cxnId="{CB0B37CF-CE71-4085-B530-539A57E89222}">
      <dgm:prSet/>
      <dgm:spPr/>
      <dgm:t>
        <a:bodyPr/>
        <a:lstStyle/>
        <a:p>
          <a:endParaRPr lang="en-US"/>
        </a:p>
      </dgm:t>
    </dgm:pt>
    <dgm:pt modelId="{E6401063-1F8A-4BC1-ADAD-A687EA7594E9}">
      <dgm:prSet phldrT="[Text]"/>
      <dgm:spPr/>
      <dgm:t>
        <a:bodyPr/>
        <a:lstStyle/>
        <a:p>
          <a:r>
            <a:rPr lang="en-US"/>
            <a:t>6,274.78</a:t>
          </a:r>
        </a:p>
      </dgm:t>
    </dgm:pt>
    <dgm:pt modelId="{718ADADD-F2C8-40FC-B480-54987135FB9F}" type="parTrans" cxnId="{AB038E9A-DF98-46E8-91D6-91FF4156E4C1}">
      <dgm:prSet/>
      <dgm:spPr/>
      <dgm:t>
        <a:bodyPr/>
        <a:lstStyle/>
        <a:p>
          <a:endParaRPr lang="en-US"/>
        </a:p>
      </dgm:t>
    </dgm:pt>
    <dgm:pt modelId="{A2BE41AF-87AB-40D3-8DFF-CE349B9C4F3A}" type="sibTrans" cxnId="{AB038E9A-DF98-46E8-91D6-91FF4156E4C1}">
      <dgm:prSet/>
      <dgm:spPr/>
      <dgm:t>
        <a:bodyPr/>
        <a:lstStyle/>
        <a:p>
          <a:endParaRPr lang="en-US"/>
        </a:p>
      </dgm:t>
    </dgm:pt>
    <dgm:pt modelId="{3067D81F-4ED0-464B-BB27-39D8ED12C632}" type="pres">
      <dgm:prSet presAssocID="{E527AD2D-B80D-417B-812F-752BE3A37B67}" presName="root" presStyleCnt="0">
        <dgm:presLayoutVars>
          <dgm:dir/>
          <dgm:resizeHandles val="exact"/>
        </dgm:presLayoutVars>
      </dgm:prSet>
      <dgm:spPr/>
    </dgm:pt>
    <dgm:pt modelId="{86D28AB5-FD58-42CD-8D2C-1E6507EB2327}" type="pres">
      <dgm:prSet presAssocID="{4AE7A41C-48F8-4FAA-8481-47CEDCF67CFB}" presName="compNode" presStyleCnt="0"/>
      <dgm:spPr/>
    </dgm:pt>
    <dgm:pt modelId="{9956C560-EB85-4428-8972-EDE113DD50BA}" type="pres">
      <dgm:prSet presAssocID="{4AE7A41C-48F8-4FAA-8481-47CEDCF67CFB}" presName="bgRect" presStyleLbl="bgShp" presStyleIdx="0" presStyleCnt="4"/>
      <dgm:spPr/>
    </dgm:pt>
    <dgm:pt modelId="{9C177B23-6903-4ECB-845C-43B853D6667F}" type="pres">
      <dgm:prSet presAssocID="{4AE7A41C-48F8-4FAA-8481-47CEDCF67CF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E2F9A06-89C7-46A8-8B50-5267D76AEC92}" type="pres">
      <dgm:prSet presAssocID="{4AE7A41C-48F8-4FAA-8481-47CEDCF67CFB}" presName="spaceRect" presStyleCnt="0"/>
      <dgm:spPr/>
    </dgm:pt>
    <dgm:pt modelId="{7216C31F-A91B-495C-927F-A7F47195EC2B}" type="pres">
      <dgm:prSet presAssocID="{4AE7A41C-48F8-4FAA-8481-47CEDCF67CFB}" presName="parTx" presStyleLbl="revTx" presStyleIdx="0" presStyleCnt="8">
        <dgm:presLayoutVars>
          <dgm:chMax val="0"/>
          <dgm:chPref val="0"/>
        </dgm:presLayoutVars>
      </dgm:prSet>
      <dgm:spPr/>
    </dgm:pt>
    <dgm:pt modelId="{C14A9DF8-92CA-4546-AA1A-934BA5390C00}" type="pres">
      <dgm:prSet presAssocID="{4AE7A41C-48F8-4FAA-8481-47CEDCF67CFB}" presName="desTx" presStyleLbl="revTx" presStyleIdx="1" presStyleCnt="8">
        <dgm:presLayoutVars/>
      </dgm:prSet>
      <dgm:spPr/>
    </dgm:pt>
    <dgm:pt modelId="{1ADE9F21-17BD-40FE-A81A-36CC6E4BDEAA}" type="pres">
      <dgm:prSet presAssocID="{5916EE34-AB43-4626-82AA-87ED88A25E9C}" presName="sibTrans" presStyleCnt="0"/>
      <dgm:spPr/>
    </dgm:pt>
    <dgm:pt modelId="{BAA25B0F-5199-48DB-86B9-5686EC0DD272}" type="pres">
      <dgm:prSet presAssocID="{901A5AA2-A6E2-4F47-B5CD-3FCB43813569}" presName="compNode" presStyleCnt="0"/>
      <dgm:spPr/>
    </dgm:pt>
    <dgm:pt modelId="{8775816A-313B-4D67-B94C-9F05859FCB7E}" type="pres">
      <dgm:prSet presAssocID="{901A5AA2-A6E2-4F47-B5CD-3FCB43813569}" presName="bgRect" presStyleLbl="bgShp" presStyleIdx="1" presStyleCnt="4"/>
      <dgm:spPr/>
    </dgm:pt>
    <dgm:pt modelId="{61EA8B92-D6FE-4BF9-95BE-3DAC1DECC380}" type="pres">
      <dgm:prSet presAssocID="{901A5AA2-A6E2-4F47-B5CD-3FCB4381356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FF4EF224-4262-405F-988F-FD112C08BE24}" type="pres">
      <dgm:prSet presAssocID="{901A5AA2-A6E2-4F47-B5CD-3FCB43813569}" presName="spaceRect" presStyleCnt="0"/>
      <dgm:spPr/>
    </dgm:pt>
    <dgm:pt modelId="{50F026EC-9016-411D-AB32-AA900E0A9810}" type="pres">
      <dgm:prSet presAssocID="{901A5AA2-A6E2-4F47-B5CD-3FCB43813569}" presName="parTx" presStyleLbl="revTx" presStyleIdx="2" presStyleCnt="8">
        <dgm:presLayoutVars>
          <dgm:chMax val="0"/>
          <dgm:chPref val="0"/>
        </dgm:presLayoutVars>
      </dgm:prSet>
      <dgm:spPr/>
    </dgm:pt>
    <dgm:pt modelId="{7962EAE6-E4A5-4B9F-9D01-E77265EE24EF}" type="pres">
      <dgm:prSet presAssocID="{901A5AA2-A6E2-4F47-B5CD-3FCB43813569}" presName="desTx" presStyleLbl="revTx" presStyleIdx="3" presStyleCnt="8">
        <dgm:presLayoutVars/>
      </dgm:prSet>
      <dgm:spPr/>
    </dgm:pt>
    <dgm:pt modelId="{F0790707-D35C-4234-87B1-B9D4B75766C6}" type="pres">
      <dgm:prSet presAssocID="{0E3BC7A1-2FC3-4437-960A-43A63EB37360}" presName="sibTrans" presStyleCnt="0"/>
      <dgm:spPr/>
    </dgm:pt>
    <dgm:pt modelId="{2983FE84-28FA-4745-A66F-E4D8513CBDFA}" type="pres">
      <dgm:prSet presAssocID="{CB5DBE7D-F839-4A28-90EC-9BE5C03590A5}" presName="compNode" presStyleCnt="0"/>
      <dgm:spPr/>
    </dgm:pt>
    <dgm:pt modelId="{A60B3917-23D2-4707-A19E-2FB19F70549F}" type="pres">
      <dgm:prSet presAssocID="{CB5DBE7D-F839-4A28-90EC-9BE5C03590A5}" presName="bgRect" presStyleLbl="bgShp" presStyleIdx="2" presStyleCnt="4"/>
      <dgm:spPr/>
    </dgm:pt>
    <dgm:pt modelId="{4591D6B0-7148-4C07-A7D3-63A502282512}" type="pres">
      <dgm:prSet presAssocID="{CB5DBE7D-F839-4A28-90EC-9BE5C03590A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B119C028-75FC-4F0D-9B3F-57C16A9BA3AC}" type="pres">
      <dgm:prSet presAssocID="{CB5DBE7D-F839-4A28-90EC-9BE5C03590A5}" presName="spaceRect" presStyleCnt="0"/>
      <dgm:spPr/>
    </dgm:pt>
    <dgm:pt modelId="{F8F89741-88BB-4A58-B510-BF31580ED031}" type="pres">
      <dgm:prSet presAssocID="{CB5DBE7D-F839-4A28-90EC-9BE5C03590A5}" presName="parTx" presStyleLbl="revTx" presStyleIdx="4" presStyleCnt="8">
        <dgm:presLayoutVars>
          <dgm:chMax val="0"/>
          <dgm:chPref val="0"/>
        </dgm:presLayoutVars>
      </dgm:prSet>
      <dgm:spPr/>
    </dgm:pt>
    <dgm:pt modelId="{EDDD00E4-8FB5-47C3-A23F-ADD13779057E}" type="pres">
      <dgm:prSet presAssocID="{CB5DBE7D-F839-4A28-90EC-9BE5C03590A5}" presName="desTx" presStyleLbl="revTx" presStyleIdx="5" presStyleCnt="8">
        <dgm:presLayoutVars/>
      </dgm:prSet>
      <dgm:spPr/>
    </dgm:pt>
    <dgm:pt modelId="{5E6F232C-9FE9-48A9-A844-724E2F8D0AEA}" type="pres">
      <dgm:prSet presAssocID="{5082375B-421C-4DF4-A6BB-EFF760C3CC75}" presName="sibTrans" presStyleCnt="0"/>
      <dgm:spPr/>
    </dgm:pt>
    <dgm:pt modelId="{E9C7BCDE-4C48-48FC-9A9E-E548E8C2C75B}" type="pres">
      <dgm:prSet presAssocID="{F5DB8776-9DBB-4FA6-A4C9-BF90FC560EEB}" presName="compNode" presStyleCnt="0"/>
      <dgm:spPr/>
    </dgm:pt>
    <dgm:pt modelId="{112622ED-2A49-4585-B06C-49886C4FF8EE}" type="pres">
      <dgm:prSet presAssocID="{F5DB8776-9DBB-4FA6-A4C9-BF90FC560EEB}" presName="bgRect" presStyleLbl="bgShp" presStyleIdx="3" presStyleCnt="4"/>
      <dgm:spPr/>
    </dgm:pt>
    <dgm:pt modelId="{B8EF1165-D1A0-4D17-90F8-1344DF4AAD0F}" type="pres">
      <dgm:prSet presAssocID="{F5DB8776-9DBB-4FA6-A4C9-BF90FC560EE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 with solid fill"/>
        </a:ext>
      </dgm:extLst>
    </dgm:pt>
    <dgm:pt modelId="{2AB89024-3EC4-45AC-B62F-87C45F89FA38}" type="pres">
      <dgm:prSet presAssocID="{F5DB8776-9DBB-4FA6-A4C9-BF90FC560EEB}" presName="spaceRect" presStyleCnt="0"/>
      <dgm:spPr/>
    </dgm:pt>
    <dgm:pt modelId="{43F58CF5-8E28-4942-8DEF-96C9D749CA6C}" type="pres">
      <dgm:prSet presAssocID="{F5DB8776-9DBB-4FA6-A4C9-BF90FC560EEB}" presName="parTx" presStyleLbl="revTx" presStyleIdx="6" presStyleCnt="8">
        <dgm:presLayoutVars>
          <dgm:chMax val="0"/>
          <dgm:chPref val="0"/>
        </dgm:presLayoutVars>
      </dgm:prSet>
      <dgm:spPr/>
    </dgm:pt>
    <dgm:pt modelId="{6717419B-9C76-4242-9740-932C9540D219}" type="pres">
      <dgm:prSet presAssocID="{F5DB8776-9DBB-4FA6-A4C9-BF90FC560EEB}" presName="desTx" presStyleLbl="revTx" presStyleIdx="7" presStyleCnt="8">
        <dgm:presLayoutVars/>
      </dgm:prSet>
      <dgm:spPr/>
    </dgm:pt>
  </dgm:ptLst>
  <dgm:cxnLst>
    <dgm:cxn modelId="{68B74102-3D69-4B6F-8FB4-4D5175ED6608}" srcId="{E527AD2D-B80D-417B-812F-752BE3A37B67}" destId="{CB5DBE7D-F839-4A28-90EC-9BE5C03590A5}" srcOrd="2" destOrd="0" parTransId="{0BBB96AC-4D48-4E35-838A-EDBF6CDE6AD6}" sibTransId="{5082375B-421C-4DF4-A6BB-EFF760C3CC75}"/>
    <dgm:cxn modelId="{3DA71C1B-4009-47BF-A0AA-E8D678F640A3}" type="presOf" srcId="{4AE7A41C-48F8-4FAA-8481-47CEDCF67CFB}" destId="{7216C31F-A91B-495C-927F-A7F47195EC2B}" srcOrd="0" destOrd="0" presId="urn:microsoft.com/office/officeart/2018/2/layout/IconVerticalSolidList"/>
    <dgm:cxn modelId="{98876C1F-9D7F-4E03-8F03-7FB90E92828D}" srcId="{E527AD2D-B80D-417B-812F-752BE3A37B67}" destId="{4AE7A41C-48F8-4FAA-8481-47CEDCF67CFB}" srcOrd="0" destOrd="0" parTransId="{EC6A0FE7-4CF1-4173-95F0-B956903A7FDE}" sibTransId="{5916EE34-AB43-4626-82AA-87ED88A25E9C}"/>
    <dgm:cxn modelId="{84F6F43E-3964-47FD-9331-4D53494D18BA}" type="presOf" srcId="{F5DB8776-9DBB-4FA6-A4C9-BF90FC560EEB}" destId="{43F58CF5-8E28-4942-8DEF-96C9D749CA6C}" srcOrd="0" destOrd="0" presId="urn:microsoft.com/office/officeart/2018/2/layout/IconVerticalSolidList"/>
    <dgm:cxn modelId="{D5D7CC47-915C-4653-9D0D-D0E7E7314208}" type="presOf" srcId="{09A245BA-8F98-4EF2-A54E-5981F7F37C55}" destId="{7962EAE6-E4A5-4B9F-9D01-E77265EE24EF}" srcOrd="0" destOrd="0" presId="urn:microsoft.com/office/officeart/2018/2/layout/IconVerticalSolidList"/>
    <dgm:cxn modelId="{03A67968-8296-4EA2-BCFF-85330DEDAE21}" type="presOf" srcId="{901A5AA2-A6E2-4F47-B5CD-3FCB43813569}" destId="{50F026EC-9016-411D-AB32-AA900E0A9810}" srcOrd="0" destOrd="0" presId="urn:microsoft.com/office/officeart/2018/2/layout/IconVerticalSolidList"/>
    <dgm:cxn modelId="{11517456-7881-41E4-91D2-7E3BAA394F5E}" type="presOf" srcId="{8C4D27D3-9219-4B78-B8A4-34FDC1502363}" destId="{EDDD00E4-8FB5-47C3-A23F-ADD13779057E}" srcOrd="0" destOrd="0" presId="urn:microsoft.com/office/officeart/2018/2/layout/IconVerticalSolidList"/>
    <dgm:cxn modelId="{2BA69576-8EEC-4D77-B8AA-20F18B37272E}" srcId="{4AE7A41C-48F8-4FAA-8481-47CEDCF67CFB}" destId="{4834B3D8-AA7E-4251-A800-034EF42D42DB}" srcOrd="0" destOrd="0" parTransId="{95A5A857-B349-4BD0-8025-FCD3AD33A7BE}" sibTransId="{190385B8-B9D0-446B-9AD0-F523093E33DB}"/>
    <dgm:cxn modelId="{CBFA177A-ED73-4DA9-A92D-75C21CE0A2AE}" type="presOf" srcId="{E6401063-1F8A-4BC1-ADAD-A687EA7594E9}" destId="{6717419B-9C76-4242-9740-932C9540D219}" srcOrd="0" destOrd="0" presId="urn:microsoft.com/office/officeart/2018/2/layout/IconVerticalSolidList"/>
    <dgm:cxn modelId="{EBE7C75A-5E0E-4F1E-96E1-ECE863996038}" srcId="{E527AD2D-B80D-417B-812F-752BE3A37B67}" destId="{901A5AA2-A6E2-4F47-B5CD-3FCB43813569}" srcOrd="1" destOrd="0" parTransId="{A4184AA9-43A3-447A-89E1-5B0E7C2251F5}" sibTransId="{0E3BC7A1-2FC3-4437-960A-43A63EB37360}"/>
    <dgm:cxn modelId="{AA0F3D8A-7CC4-466B-8B3C-6CFA3D8A17A6}" type="presOf" srcId="{4834B3D8-AA7E-4251-A800-034EF42D42DB}" destId="{C14A9DF8-92CA-4546-AA1A-934BA5390C00}" srcOrd="0" destOrd="0" presId="urn:microsoft.com/office/officeart/2018/2/layout/IconVerticalSolidList"/>
    <dgm:cxn modelId="{AB038E9A-DF98-46E8-91D6-91FF4156E4C1}" srcId="{F5DB8776-9DBB-4FA6-A4C9-BF90FC560EEB}" destId="{E6401063-1F8A-4BC1-ADAD-A687EA7594E9}" srcOrd="0" destOrd="0" parTransId="{718ADADD-F2C8-40FC-B480-54987135FB9F}" sibTransId="{A2BE41AF-87AB-40D3-8DFF-CE349B9C4F3A}"/>
    <dgm:cxn modelId="{BCC6A59E-7905-4437-9BC5-3DA2BE48F02D}" srcId="{901A5AA2-A6E2-4F47-B5CD-3FCB43813569}" destId="{09A245BA-8F98-4EF2-A54E-5981F7F37C55}" srcOrd="0" destOrd="0" parTransId="{455EE121-70C3-44D0-83F1-AEC688472601}" sibTransId="{E4CB06E0-A255-4303-ABF3-59172AF00784}"/>
    <dgm:cxn modelId="{CB0B37CF-CE71-4085-B530-539A57E89222}" srcId="{CB5DBE7D-F839-4A28-90EC-9BE5C03590A5}" destId="{8C4D27D3-9219-4B78-B8A4-34FDC1502363}" srcOrd="0" destOrd="0" parTransId="{6268B48F-2D30-4075-9AC9-7C85B81DC639}" sibTransId="{9CB281B5-4640-4BBE-A546-CA6284B3B804}"/>
    <dgm:cxn modelId="{BF7FCBD6-EEB2-4516-BE91-7BDAA5CC9B53}" srcId="{E527AD2D-B80D-417B-812F-752BE3A37B67}" destId="{F5DB8776-9DBB-4FA6-A4C9-BF90FC560EEB}" srcOrd="3" destOrd="0" parTransId="{0AD7DCD6-99CD-4327-8DE3-A6FD45FDFC06}" sibTransId="{0D968F43-9880-459F-848F-0B844B6A5FF6}"/>
    <dgm:cxn modelId="{BB3F62F7-3B14-4C28-A2E9-F4938EDC4670}" type="presOf" srcId="{CB5DBE7D-F839-4A28-90EC-9BE5C03590A5}" destId="{F8F89741-88BB-4A58-B510-BF31580ED031}" srcOrd="0" destOrd="0" presId="urn:microsoft.com/office/officeart/2018/2/layout/IconVerticalSolidList"/>
    <dgm:cxn modelId="{533B94F9-23B3-45DF-B5CB-6A2EBC33B4DA}" type="presOf" srcId="{E527AD2D-B80D-417B-812F-752BE3A37B67}" destId="{3067D81F-4ED0-464B-BB27-39D8ED12C632}" srcOrd="0" destOrd="0" presId="urn:microsoft.com/office/officeart/2018/2/layout/IconVerticalSolidList"/>
    <dgm:cxn modelId="{F545E5F2-3403-4858-A7EB-26EE6803E99C}" type="presParOf" srcId="{3067D81F-4ED0-464B-BB27-39D8ED12C632}" destId="{86D28AB5-FD58-42CD-8D2C-1E6507EB2327}" srcOrd="0" destOrd="0" presId="urn:microsoft.com/office/officeart/2018/2/layout/IconVerticalSolidList"/>
    <dgm:cxn modelId="{477E033F-D000-45B1-9E53-4093079D77E5}" type="presParOf" srcId="{86D28AB5-FD58-42CD-8D2C-1E6507EB2327}" destId="{9956C560-EB85-4428-8972-EDE113DD50BA}" srcOrd="0" destOrd="0" presId="urn:microsoft.com/office/officeart/2018/2/layout/IconVerticalSolidList"/>
    <dgm:cxn modelId="{D02A73CB-B773-44EB-BF0E-A913EE49DBD2}" type="presParOf" srcId="{86D28AB5-FD58-42CD-8D2C-1E6507EB2327}" destId="{9C177B23-6903-4ECB-845C-43B853D6667F}" srcOrd="1" destOrd="0" presId="urn:microsoft.com/office/officeart/2018/2/layout/IconVerticalSolidList"/>
    <dgm:cxn modelId="{F7A4C1D4-97D9-4B54-B47D-D7FAC53E3BC4}" type="presParOf" srcId="{86D28AB5-FD58-42CD-8D2C-1E6507EB2327}" destId="{2E2F9A06-89C7-46A8-8B50-5267D76AEC92}" srcOrd="2" destOrd="0" presId="urn:microsoft.com/office/officeart/2018/2/layout/IconVerticalSolidList"/>
    <dgm:cxn modelId="{0CF4B4E5-E8F1-443F-B70D-E45D5BD7056D}" type="presParOf" srcId="{86D28AB5-FD58-42CD-8D2C-1E6507EB2327}" destId="{7216C31F-A91B-495C-927F-A7F47195EC2B}" srcOrd="3" destOrd="0" presId="urn:microsoft.com/office/officeart/2018/2/layout/IconVerticalSolidList"/>
    <dgm:cxn modelId="{0316EBF6-06AB-477E-9FE2-55003912F0B3}" type="presParOf" srcId="{86D28AB5-FD58-42CD-8D2C-1E6507EB2327}" destId="{C14A9DF8-92CA-4546-AA1A-934BA5390C00}" srcOrd="4" destOrd="0" presId="urn:microsoft.com/office/officeart/2018/2/layout/IconVerticalSolidList"/>
    <dgm:cxn modelId="{9ED13B1F-4558-44B3-BB2B-41C806CF566B}" type="presParOf" srcId="{3067D81F-4ED0-464B-BB27-39D8ED12C632}" destId="{1ADE9F21-17BD-40FE-A81A-36CC6E4BDEAA}" srcOrd="1" destOrd="0" presId="urn:microsoft.com/office/officeart/2018/2/layout/IconVerticalSolidList"/>
    <dgm:cxn modelId="{6F237469-25F6-4625-A554-FB9A8320EE41}" type="presParOf" srcId="{3067D81F-4ED0-464B-BB27-39D8ED12C632}" destId="{BAA25B0F-5199-48DB-86B9-5686EC0DD272}" srcOrd="2" destOrd="0" presId="urn:microsoft.com/office/officeart/2018/2/layout/IconVerticalSolidList"/>
    <dgm:cxn modelId="{8CC33D2D-8021-4B20-B9E2-95CF1B8D2E3B}" type="presParOf" srcId="{BAA25B0F-5199-48DB-86B9-5686EC0DD272}" destId="{8775816A-313B-4D67-B94C-9F05859FCB7E}" srcOrd="0" destOrd="0" presId="urn:microsoft.com/office/officeart/2018/2/layout/IconVerticalSolidList"/>
    <dgm:cxn modelId="{D10123F4-9233-4685-80AB-6F8642514A0E}" type="presParOf" srcId="{BAA25B0F-5199-48DB-86B9-5686EC0DD272}" destId="{61EA8B92-D6FE-4BF9-95BE-3DAC1DECC380}" srcOrd="1" destOrd="0" presId="urn:microsoft.com/office/officeart/2018/2/layout/IconVerticalSolidList"/>
    <dgm:cxn modelId="{39AC8676-A7C3-4636-8294-289E4394314B}" type="presParOf" srcId="{BAA25B0F-5199-48DB-86B9-5686EC0DD272}" destId="{FF4EF224-4262-405F-988F-FD112C08BE24}" srcOrd="2" destOrd="0" presId="urn:microsoft.com/office/officeart/2018/2/layout/IconVerticalSolidList"/>
    <dgm:cxn modelId="{AECCCF4D-38E5-41E0-92BA-7CCB577228FE}" type="presParOf" srcId="{BAA25B0F-5199-48DB-86B9-5686EC0DD272}" destId="{50F026EC-9016-411D-AB32-AA900E0A9810}" srcOrd="3" destOrd="0" presId="urn:microsoft.com/office/officeart/2018/2/layout/IconVerticalSolidList"/>
    <dgm:cxn modelId="{DEDAF57B-7B68-41B8-9E66-E4DBFA87C3E4}" type="presParOf" srcId="{BAA25B0F-5199-48DB-86B9-5686EC0DD272}" destId="{7962EAE6-E4A5-4B9F-9D01-E77265EE24EF}" srcOrd="4" destOrd="0" presId="urn:microsoft.com/office/officeart/2018/2/layout/IconVerticalSolidList"/>
    <dgm:cxn modelId="{562CEF45-3972-44A3-B7E7-594D53D8773E}" type="presParOf" srcId="{3067D81F-4ED0-464B-BB27-39D8ED12C632}" destId="{F0790707-D35C-4234-87B1-B9D4B75766C6}" srcOrd="3" destOrd="0" presId="urn:microsoft.com/office/officeart/2018/2/layout/IconVerticalSolidList"/>
    <dgm:cxn modelId="{C85287D2-6BF7-4485-A5E3-9ED01D17AFAD}" type="presParOf" srcId="{3067D81F-4ED0-464B-BB27-39D8ED12C632}" destId="{2983FE84-28FA-4745-A66F-E4D8513CBDFA}" srcOrd="4" destOrd="0" presId="urn:microsoft.com/office/officeart/2018/2/layout/IconVerticalSolidList"/>
    <dgm:cxn modelId="{BBF04651-67F8-4977-8463-27E478B52614}" type="presParOf" srcId="{2983FE84-28FA-4745-A66F-E4D8513CBDFA}" destId="{A60B3917-23D2-4707-A19E-2FB19F70549F}" srcOrd="0" destOrd="0" presId="urn:microsoft.com/office/officeart/2018/2/layout/IconVerticalSolidList"/>
    <dgm:cxn modelId="{4BEA674B-F836-4720-810E-2C5F2731C38A}" type="presParOf" srcId="{2983FE84-28FA-4745-A66F-E4D8513CBDFA}" destId="{4591D6B0-7148-4C07-A7D3-63A502282512}" srcOrd="1" destOrd="0" presId="urn:microsoft.com/office/officeart/2018/2/layout/IconVerticalSolidList"/>
    <dgm:cxn modelId="{486058BA-7709-4456-8AB8-EF9ACB0ED566}" type="presParOf" srcId="{2983FE84-28FA-4745-A66F-E4D8513CBDFA}" destId="{B119C028-75FC-4F0D-9B3F-57C16A9BA3AC}" srcOrd="2" destOrd="0" presId="urn:microsoft.com/office/officeart/2018/2/layout/IconVerticalSolidList"/>
    <dgm:cxn modelId="{F74028B5-A8A6-4D6C-8581-621190DEA726}" type="presParOf" srcId="{2983FE84-28FA-4745-A66F-E4D8513CBDFA}" destId="{F8F89741-88BB-4A58-B510-BF31580ED031}" srcOrd="3" destOrd="0" presId="urn:microsoft.com/office/officeart/2018/2/layout/IconVerticalSolidList"/>
    <dgm:cxn modelId="{1BFBF8D0-04DD-41DD-AE34-FA53EE5C6551}" type="presParOf" srcId="{2983FE84-28FA-4745-A66F-E4D8513CBDFA}" destId="{EDDD00E4-8FB5-47C3-A23F-ADD13779057E}" srcOrd="4" destOrd="0" presId="urn:microsoft.com/office/officeart/2018/2/layout/IconVerticalSolidList"/>
    <dgm:cxn modelId="{3B812616-F5C2-4C81-BC38-F4695F44A32D}" type="presParOf" srcId="{3067D81F-4ED0-464B-BB27-39D8ED12C632}" destId="{5E6F232C-9FE9-48A9-A844-724E2F8D0AEA}" srcOrd="5" destOrd="0" presId="urn:microsoft.com/office/officeart/2018/2/layout/IconVerticalSolidList"/>
    <dgm:cxn modelId="{C1C05D3B-2D11-42D6-ACFE-511F2B2F9509}" type="presParOf" srcId="{3067D81F-4ED0-464B-BB27-39D8ED12C632}" destId="{E9C7BCDE-4C48-48FC-9A9E-E548E8C2C75B}" srcOrd="6" destOrd="0" presId="urn:microsoft.com/office/officeart/2018/2/layout/IconVerticalSolidList"/>
    <dgm:cxn modelId="{1791DF46-B14D-4C2E-8571-E8742152016B}" type="presParOf" srcId="{E9C7BCDE-4C48-48FC-9A9E-E548E8C2C75B}" destId="{112622ED-2A49-4585-B06C-49886C4FF8EE}" srcOrd="0" destOrd="0" presId="urn:microsoft.com/office/officeart/2018/2/layout/IconVerticalSolidList"/>
    <dgm:cxn modelId="{3CB5BDBE-AFEA-4C3C-9A4F-A09E42B531A9}" type="presParOf" srcId="{E9C7BCDE-4C48-48FC-9A9E-E548E8C2C75B}" destId="{B8EF1165-D1A0-4D17-90F8-1344DF4AAD0F}" srcOrd="1" destOrd="0" presId="urn:microsoft.com/office/officeart/2018/2/layout/IconVerticalSolidList"/>
    <dgm:cxn modelId="{AEEF3B4B-BCC8-49F5-97EF-987995B48BCC}" type="presParOf" srcId="{E9C7BCDE-4C48-48FC-9A9E-E548E8C2C75B}" destId="{2AB89024-3EC4-45AC-B62F-87C45F89FA38}" srcOrd="2" destOrd="0" presId="urn:microsoft.com/office/officeart/2018/2/layout/IconVerticalSolidList"/>
    <dgm:cxn modelId="{02024844-1AF4-411E-A5B0-592FB05F1968}" type="presParOf" srcId="{E9C7BCDE-4C48-48FC-9A9E-E548E8C2C75B}" destId="{43F58CF5-8E28-4942-8DEF-96C9D749CA6C}" srcOrd="3" destOrd="0" presId="urn:microsoft.com/office/officeart/2018/2/layout/IconVerticalSolidList"/>
    <dgm:cxn modelId="{FDAFAD94-171C-43AF-BECB-6518BAD8FCCB}" type="presParOf" srcId="{E9C7BCDE-4C48-48FC-9A9E-E548E8C2C75B}" destId="{6717419B-9C76-4242-9740-932C9540D21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EEF512-58AC-4DA1-9AF5-C14A2F5E6F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84AA4A-A1A4-4104-A71F-87C06F30B4DC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b="1" i="0" baseline="0" dirty="0">
              <a:solidFill>
                <a:schemeClr val="bg1"/>
              </a:solidFill>
            </a:rPr>
            <a:t>7 Inspections Passed</a:t>
          </a:r>
          <a:r>
            <a:rPr lang="en-US" b="0" i="0" baseline="0" dirty="0">
              <a:solidFill>
                <a:schemeClr val="bg1"/>
              </a:solidFill>
            </a:rPr>
            <a:t> </a:t>
          </a:r>
          <a:endParaRPr lang="en-US" dirty="0">
            <a:solidFill>
              <a:schemeClr val="bg1"/>
            </a:solidFill>
          </a:endParaRPr>
        </a:p>
      </dgm:t>
    </dgm:pt>
    <dgm:pt modelId="{6AB5CD6F-2A1E-4FE6-8B92-CE52F16E7794}" type="parTrans" cxnId="{D1FBF335-3483-4DD6-A4F2-6A33417ECEA7}">
      <dgm:prSet/>
      <dgm:spPr/>
      <dgm:t>
        <a:bodyPr/>
        <a:lstStyle/>
        <a:p>
          <a:endParaRPr lang="en-US"/>
        </a:p>
      </dgm:t>
    </dgm:pt>
    <dgm:pt modelId="{66D710B8-A548-4650-9875-337CDECF0032}" type="sibTrans" cxnId="{D1FBF335-3483-4DD6-A4F2-6A33417ECEA7}">
      <dgm:prSet/>
      <dgm:spPr/>
      <dgm:t>
        <a:bodyPr/>
        <a:lstStyle/>
        <a:p>
          <a:endParaRPr lang="en-US"/>
        </a:p>
      </dgm:t>
    </dgm:pt>
    <dgm:pt modelId="{1ED9D546-38A2-49E3-B7AC-38E6170616B0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b="1" i="0" baseline="0" dirty="0">
              <a:solidFill>
                <a:schemeClr val="bg1"/>
              </a:solidFill>
            </a:rPr>
            <a:t>0 Inspections Failed</a:t>
          </a:r>
          <a:endParaRPr lang="en-US" b="1" dirty="0">
            <a:solidFill>
              <a:schemeClr val="bg1"/>
            </a:solidFill>
          </a:endParaRPr>
        </a:p>
      </dgm:t>
    </dgm:pt>
    <dgm:pt modelId="{CF12E271-24E4-4499-B9B7-328581E4F299}" type="parTrans" cxnId="{8D04CD34-C091-417F-A028-C7881407DC1E}">
      <dgm:prSet/>
      <dgm:spPr/>
      <dgm:t>
        <a:bodyPr/>
        <a:lstStyle/>
        <a:p>
          <a:endParaRPr lang="en-US"/>
        </a:p>
      </dgm:t>
    </dgm:pt>
    <dgm:pt modelId="{5F6B20CC-DD9A-4D3A-AF94-6834C863E430}" type="sibTrans" cxnId="{8D04CD34-C091-417F-A028-C7881407DC1E}">
      <dgm:prSet/>
      <dgm:spPr/>
      <dgm:t>
        <a:bodyPr/>
        <a:lstStyle/>
        <a:p>
          <a:endParaRPr lang="en-US"/>
        </a:p>
      </dgm:t>
    </dgm:pt>
    <dgm:pt modelId="{2E151156-F24C-4745-B00B-8985754CC19F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b="1" i="0" baseline="0" dirty="0">
              <a:solidFill>
                <a:schemeClr val="bg1"/>
              </a:solidFill>
            </a:rPr>
            <a:t>0 Citations Issued</a:t>
          </a:r>
          <a:endParaRPr lang="en-US" b="1" dirty="0">
            <a:solidFill>
              <a:schemeClr val="bg1"/>
            </a:solidFill>
          </a:endParaRPr>
        </a:p>
      </dgm:t>
    </dgm:pt>
    <dgm:pt modelId="{A6AC972F-CC17-4BBF-86F1-3E03E36EAF9C}" type="parTrans" cxnId="{F0CD9041-53DC-4798-8CFF-D76D0D007055}">
      <dgm:prSet/>
      <dgm:spPr/>
      <dgm:t>
        <a:bodyPr/>
        <a:lstStyle/>
        <a:p>
          <a:endParaRPr lang="en-US"/>
        </a:p>
      </dgm:t>
    </dgm:pt>
    <dgm:pt modelId="{764FBAB1-BEDB-4A71-ACA6-BFE692086E32}" type="sibTrans" cxnId="{F0CD9041-53DC-4798-8CFF-D76D0D007055}">
      <dgm:prSet/>
      <dgm:spPr/>
      <dgm:t>
        <a:bodyPr/>
        <a:lstStyle/>
        <a:p>
          <a:endParaRPr lang="en-US"/>
        </a:p>
      </dgm:t>
    </dgm:pt>
    <dgm:pt modelId="{BB345829-1397-4307-9574-E837F37AFBD7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b="1" i="0" baseline="0" dirty="0">
              <a:solidFill>
                <a:schemeClr val="bg1"/>
              </a:solidFill>
            </a:rPr>
            <a:t>7 Permits Issued</a:t>
          </a:r>
          <a:endParaRPr lang="en-US" b="1" dirty="0">
            <a:solidFill>
              <a:schemeClr val="bg1"/>
            </a:solidFill>
          </a:endParaRPr>
        </a:p>
      </dgm:t>
    </dgm:pt>
    <dgm:pt modelId="{A547FDA3-0A00-42D8-AC89-F4D04225E019}" type="parTrans" cxnId="{CD54C1F4-1CC7-4E91-9A56-63EEBFEF9FF9}">
      <dgm:prSet/>
      <dgm:spPr/>
      <dgm:t>
        <a:bodyPr/>
        <a:lstStyle/>
        <a:p>
          <a:endParaRPr lang="en-US"/>
        </a:p>
      </dgm:t>
    </dgm:pt>
    <dgm:pt modelId="{0654E366-258B-4B9A-B299-98019BF58354}" type="sibTrans" cxnId="{CD54C1F4-1CC7-4E91-9A56-63EEBFEF9FF9}">
      <dgm:prSet/>
      <dgm:spPr/>
      <dgm:t>
        <a:bodyPr/>
        <a:lstStyle/>
        <a:p>
          <a:endParaRPr lang="en-US"/>
        </a:p>
      </dgm:t>
    </dgm:pt>
    <dgm:pt modelId="{16E95A2F-56D3-450C-8D9B-1D42F59F1CFD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b="1" i="0" baseline="0" dirty="0">
              <a:solidFill>
                <a:schemeClr val="bg1"/>
              </a:solidFill>
            </a:rPr>
            <a:t>52 Active CAF Permits</a:t>
          </a:r>
          <a:endParaRPr lang="en-US" b="1" dirty="0">
            <a:solidFill>
              <a:schemeClr val="bg1"/>
            </a:solidFill>
          </a:endParaRPr>
        </a:p>
      </dgm:t>
    </dgm:pt>
    <dgm:pt modelId="{215C465D-A6EB-4B90-BE05-5D0536689717}" type="parTrans" cxnId="{03C76ED3-2C42-4E95-A503-D753172EC4CF}">
      <dgm:prSet/>
      <dgm:spPr/>
      <dgm:t>
        <a:bodyPr/>
        <a:lstStyle/>
        <a:p>
          <a:endParaRPr lang="en-US"/>
        </a:p>
      </dgm:t>
    </dgm:pt>
    <dgm:pt modelId="{9D1048D4-9BBB-4143-954C-43FC83A4F0E1}" type="sibTrans" cxnId="{03C76ED3-2C42-4E95-A503-D753172EC4CF}">
      <dgm:prSet/>
      <dgm:spPr/>
      <dgm:t>
        <a:bodyPr/>
        <a:lstStyle/>
        <a:p>
          <a:endParaRPr lang="en-US"/>
        </a:p>
      </dgm:t>
    </dgm:pt>
    <dgm:pt modelId="{273C0568-1BE1-443E-8C88-65D04A515B31}" type="pres">
      <dgm:prSet presAssocID="{8EEEF512-58AC-4DA1-9AF5-C14A2F5E6F04}" presName="linear" presStyleCnt="0">
        <dgm:presLayoutVars>
          <dgm:animLvl val="lvl"/>
          <dgm:resizeHandles val="exact"/>
        </dgm:presLayoutVars>
      </dgm:prSet>
      <dgm:spPr/>
    </dgm:pt>
    <dgm:pt modelId="{8C135944-5C21-49E4-9C7B-F38F4596B274}" type="pres">
      <dgm:prSet presAssocID="{3B84AA4A-A1A4-4104-A71F-87C06F30B4D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E38C79E-36EB-4AD7-88DA-B98C968C3885}" type="pres">
      <dgm:prSet presAssocID="{66D710B8-A548-4650-9875-337CDECF0032}" presName="spacer" presStyleCnt="0"/>
      <dgm:spPr/>
    </dgm:pt>
    <dgm:pt modelId="{A1A41327-C7CA-4976-BB9F-4A3A93E7DD54}" type="pres">
      <dgm:prSet presAssocID="{1ED9D546-38A2-49E3-B7AC-38E6170616B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7F0300D-57AC-40A8-893A-1BFD53CDAED0}" type="pres">
      <dgm:prSet presAssocID="{5F6B20CC-DD9A-4D3A-AF94-6834C863E430}" presName="spacer" presStyleCnt="0"/>
      <dgm:spPr/>
    </dgm:pt>
    <dgm:pt modelId="{9F2F186C-2327-4959-884D-C38BB67B8069}" type="pres">
      <dgm:prSet presAssocID="{2E151156-F24C-4745-B00B-8985754CC19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4B8F87C-055F-4857-A382-FCD2C0D7E376}" type="pres">
      <dgm:prSet presAssocID="{764FBAB1-BEDB-4A71-ACA6-BFE692086E32}" presName="spacer" presStyleCnt="0"/>
      <dgm:spPr/>
    </dgm:pt>
    <dgm:pt modelId="{B6CB7C74-ECDC-4F61-8C51-D5CCF848A32B}" type="pres">
      <dgm:prSet presAssocID="{BB345829-1397-4307-9574-E837F37AFBD7}" presName="parentText" presStyleLbl="node1" presStyleIdx="3" presStyleCnt="5" custLinFactNeighborY="1">
        <dgm:presLayoutVars>
          <dgm:chMax val="0"/>
          <dgm:bulletEnabled val="1"/>
        </dgm:presLayoutVars>
      </dgm:prSet>
      <dgm:spPr/>
    </dgm:pt>
    <dgm:pt modelId="{3C8DAD8E-C394-4B98-B605-0CB5D09167B4}" type="pres">
      <dgm:prSet presAssocID="{0654E366-258B-4B9A-B299-98019BF58354}" presName="spacer" presStyleCnt="0"/>
      <dgm:spPr/>
    </dgm:pt>
    <dgm:pt modelId="{78E9B542-F376-468A-ABC1-C76E7EC28963}" type="pres">
      <dgm:prSet presAssocID="{16E95A2F-56D3-450C-8D9B-1D42F59F1CF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B1A9E16-805B-4927-BEAF-86BE3F62E4A2}" type="presOf" srcId="{16E95A2F-56D3-450C-8D9B-1D42F59F1CFD}" destId="{78E9B542-F376-468A-ABC1-C76E7EC28963}" srcOrd="0" destOrd="0" presId="urn:microsoft.com/office/officeart/2005/8/layout/vList2"/>
    <dgm:cxn modelId="{E0538E23-AC61-4433-BB4C-4EF80DFE2452}" type="presOf" srcId="{8EEEF512-58AC-4DA1-9AF5-C14A2F5E6F04}" destId="{273C0568-1BE1-443E-8C88-65D04A515B31}" srcOrd="0" destOrd="0" presId="urn:microsoft.com/office/officeart/2005/8/layout/vList2"/>
    <dgm:cxn modelId="{E5325825-BFF9-4564-8576-B6DA05A940F5}" type="presOf" srcId="{2E151156-F24C-4745-B00B-8985754CC19F}" destId="{9F2F186C-2327-4959-884D-C38BB67B8069}" srcOrd="0" destOrd="0" presId="urn:microsoft.com/office/officeart/2005/8/layout/vList2"/>
    <dgm:cxn modelId="{01EB7232-AEB2-48B6-85DD-7FBA96E4FA3F}" type="presOf" srcId="{BB345829-1397-4307-9574-E837F37AFBD7}" destId="{B6CB7C74-ECDC-4F61-8C51-D5CCF848A32B}" srcOrd="0" destOrd="0" presId="urn:microsoft.com/office/officeart/2005/8/layout/vList2"/>
    <dgm:cxn modelId="{8D04CD34-C091-417F-A028-C7881407DC1E}" srcId="{8EEEF512-58AC-4DA1-9AF5-C14A2F5E6F04}" destId="{1ED9D546-38A2-49E3-B7AC-38E6170616B0}" srcOrd="1" destOrd="0" parTransId="{CF12E271-24E4-4499-B9B7-328581E4F299}" sibTransId="{5F6B20CC-DD9A-4D3A-AF94-6834C863E430}"/>
    <dgm:cxn modelId="{D1FBF335-3483-4DD6-A4F2-6A33417ECEA7}" srcId="{8EEEF512-58AC-4DA1-9AF5-C14A2F5E6F04}" destId="{3B84AA4A-A1A4-4104-A71F-87C06F30B4DC}" srcOrd="0" destOrd="0" parTransId="{6AB5CD6F-2A1E-4FE6-8B92-CE52F16E7794}" sibTransId="{66D710B8-A548-4650-9875-337CDECF0032}"/>
    <dgm:cxn modelId="{AE65035C-A354-4809-A4A3-726E6F32CB13}" type="presOf" srcId="{3B84AA4A-A1A4-4104-A71F-87C06F30B4DC}" destId="{8C135944-5C21-49E4-9C7B-F38F4596B274}" srcOrd="0" destOrd="0" presId="urn:microsoft.com/office/officeart/2005/8/layout/vList2"/>
    <dgm:cxn modelId="{F0CD9041-53DC-4798-8CFF-D76D0D007055}" srcId="{8EEEF512-58AC-4DA1-9AF5-C14A2F5E6F04}" destId="{2E151156-F24C-4745-B00B-8985754CC19F}" srcOrd="2" destOrd="0" parTransId="{A6AC972F-CC17-4BBF-86F1-3E03E36EAF9C}" sibTransId="{764FBAB1-BEDB-4A71-ACA6-BFE692086E32}"/>
    <dgm:cxn modelId="{F6C76FCD-0BFD-4145-AB8F-FC07B88CA684}" type="presOf" srcId="{1ED9D546-38A2-49E3-B7AC-38E6170616B0}" destId="{A1A41327-C7CA-4976-BB9F-4A3A93E7DD54}" srcOrd="0" destOrd="0" presId="urn:microsoft.com/office/officeart/2005/8/layout/vList2"/>
    <dgm:cxn modelId="{03C76ED3-2C42-4E95-A503-D753172EC4CF}" srcId="{8EEEF512-58AC-4DA1-9AF5-C14A2F5E6F04}" destId="{16E95A2F-56D3-450C-8D9B-1D42F59F1CFD}" srcOrd="4" destOrd="0" parTransId="{215C465D-A6EB-4B90-BE05-5D0536689717}" sibTransId="{9D1048D4-9BBB-4143-954C-43FC83A4F0E1}"/>
    <dgm:cxn modelId="{CD54C1F4-1CC7-4E91-9A56-63EEBFEF9FF9}" srcId="{8EEEF512-58AC-4DA1-9AF5-C14A2F5E6F04}" destId="{BB345829-1397-4307-9574-E837F37AFBD7}" srcOrd="3" destOrd="0" parTransId="{A547FDA3-0A00-42D8-AC89-F4D04225E019}" sibTransId="{0654E366-258B-4B9A-B299-98019BF58354}"/>
    <dgm:cxn modelId="{52B947A1-6FCB-405E-9DCD-D954DF6AE7BB}" type="presParOf" srcId="{273C0568-1BE1-443E-8C88-65D04A515B31}" destId="{8C135944-5C21-49E4-9C7B-F38F4596B274}" srcOrd="0" destOrd="0" presId="urn:microsoft.com/office/officeart/2005/8/layout/vList2"/>
    <dgm:cxn modelId="{E6AE39D6-88C6-43F4-8B5F-230B34FCF4D3}" type="presParOf" srcId="{273C0568-1BE1-443E-8C88-65D04A515B31}" destId="{5E38C79E-36EB-4AD7-88DA-B98C968C3885}" srcOrd="1" destOrd="0" presId="urn:microsoft.com/office/officeart/2005/8/layout/vList2"/>
    <dgm:cxn modelId="{6C9EDCC3-E09F-4AE6-9D34-869FC14DE674}" type="presParOf" srcId="{273C0568-1BE1-443E-8C88-65D04A515B31}" destId="{A1A41327-C7CA-4976-BB9F-4A3A93E7DD54}" srcOrd="2" destOrd="0" presId="urn:microsoft.com/office/officeart/2005/8/layout/vList2"/>
    <dgm:cxn modelId="{6FC1EB3A-6B32-4B44-857C-2AF91B09BD2D}" type="presParOf" srcId="{273C0568-1BE1-443E-8C88-65D04A515B31}" destId="{97F0300D-57AC-40A8-893A-1BFD53CDAED0}" srcOrd="3" destOrd="0" presId="urn:microsoft.com/office/officeart/2005/8/layout/vList2"/>
    <dgm:cxn modelId="{EA738352-09D1-4D2F-9733-BB409774550B}" type="presParOf" srcId="{273C0568-1BE1-443E-8C88-65D04A515B31}" destId="{9F2F186C-2327-4959-884D-C38BB67B8069}" srcOrd="4" destOrd="0" presId="urn:microsoft.com/office/officeart/2005/8/layout/vList2"/>
    <dgm:cxn modelId="{F10EEB9A-4F74-4408-AC4E-D036BC7D0A83}" type="presParOf" srcId="{273C0568-1BE1-443E-8C88-65D04A515B31}" destId="{04B8F87C-055F-4857-A382-FCD2C0D7E376}" srcOrd="5" destOrd="0" presId="urn:microsoft.com/office/officeart/2005/8/layout/vList2"/>
    <dgm:cxn modelId="{FC970AC6-E84D-49DB-92C0-B12A86EB8FA6}" type="presParOf" srcId="{273C0568-1BE1-443E-8C88-65D04A515B31}" destId="{B6CB7C74-ECDC-4F61-8C51-D5CCF848A32B}" srcOrd="6" destOrd="0" presId="urn:microsoft.com/office/officeart/2005/8/layout/vList2"/>
    <dgm:cxn modelId="{3C15C098-9DF7-4058-973A-D58BFA7C7386}" type="presParOf" srcId="{273C0568-1BE1-443E-8C88-65D04A515B31}" destId="{3C8DAD8E-C394-4B98-B605-0CB5D09167B4}" srcOrd="7" destOrd="0" presId="urn:microsoft.com/office/officeart/2005/8/layout/vList2"/>
    <dgm:cxn modelId="{4550D128-C90D-4FCF-93D1-B8A33E22E99E}" type="presParOf" srcId="{273C0568-1BE1-443E-8C88-65D04A515B31}" destId="{78E9B542-F376-468A-ABC1-C76E7EC2896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1DABB6-FAB9-4A6E-AE71-BC57041FD9BE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965142-AB05-4061-A60F-F43E3D07717D}">
      <dgm:prSet phldrT="[Text]"/>
      <dgm:spPr/>
      <dgm:t>
        <a:bodyPr/>
        <a:lstStyle/>
        <a:p>
          <a:r>
            <a:rPr lang="en-US" dirty="0"/>
            <a:t>2,945</a:t>
          </a:r>
        </a:p>
      </dgm:t>
    </dgm:pt>
    <dgm:pt modelId="{C42C1740-F7FB-48B5-89F9-FDCECC681C29}" type="parTrans" cxnId="{B35203D6-02C5-441B-85F4-AC49533E9985}">
      <dgm:prSet/>
      <dgm:spPr/>
      <dgm:t>
        <a:bodyPr/>
        <a:lstStyle/>
        <a:p>
          <a:endParaRPr lang="en-US"/>
        </a:p>
      </dgm:t>
    </dgm:pt>
    <dgm:pt modelId="{3C98F845-05DF-4CD3-A843-AE9FE389F452}" type="sibTrans" cxnId="{B35203D6-02C5-441B-85F4-AC49533E9985}">
      <dgm:prSet/>
      <dgm:spPr/>
      <dgm:t>
        <a:bodyPr/>
        <a:lstStyle/>
        <a:p>
          <a:endParaRPr lang="en-US"/>
        </a:p>
      </dgm:t>
    </dgm:pt>
    <dgm:pt modelId="{763A691C-EDDA-4A79-9EAB-8595F38AC4F2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Adoptions</a:t>
          </a:r>
        </a:p>
      </dgm:t>
    </dgm:pt>
    <dgm:pt modelId="{8F7D4AF6-AC26-4CC1-BA7A-5B4BCC1B646B}" type="parTrans" cxnId="{43CDDF82-6737-4279-875E-D38CC03EB0E0}">
      <dgm:prSet/>
      <dgm:spPr/>
      <dgm:t>
        <a:bodyPr/>
        <a:lstStyle/>
        <a:p>
          <a:endParaRPr lang="en-US"/>
        </a:p>
      </dgm:t>
    </dgm:pt>
    <dgm:pt modelId="{913ADCA3-F679-4D63-90CC-D7526B606101}" type="sibTrans" cxnId="{43CDDF82-6737-4279-875E-D38CC03EB0E0}">
      <dgm:prSet/>
      <dgm:spPr/>
      <dgm:t>
        <a:bodyPr/>
        <a:lstStyle/>
        <a:p>
          <a:endParaRPr lang="en-US"/>
        </a:p>
      </dgm:t>
    </dgm:pt>
    <dgm:pt modelId="{E334074B-2481-46DD-9DE3-66F37C5C12F0}">
      <dgm:prSet phldrT="[Text]"/>
      <dgm:spPr/>
      <dgm:t>
        <a:bodyPr/>
        <a:lstStyle/>
        <a:p>
          <a:r>
            <a:rPr lang="en-US" dirty="0"/>
            <a:t>2,341</a:t>
          </a:r>
        </a:p>
      </dgm:t>
    </dgm:pt>
    <dgm:pt modelId="{72B95202-7B21-4014-97E6-01A637711D72}" type="parTrans" cxnId="{1BA7D176-EE86-4853-B8C5-E1C5BFE967BE}">
      <dgm:prSet/>
      <dgm:spPr/>
      <dgm:t>
        <a:bodyPr/>
        <a:lstStyle/>
        <a:p>
          <a:endParaRPr lang="en-US"/>
        </a:p>
      </dgm:t>
    </dgm:pt>
    <dgm:pt modelId="{30186C4A-7802-4C28-A433-167E13AB0466}" type="sibTrans" cxnId="{1BA7D176-EE86-4853-B8C5-E1C5BFE967BE}">
      <dgm:prSet/>
      <dgm:spPr/>
      <dgm:t>
        <a:bodyPr/>
        <a:lstStyle/>
        <a:p>
          <a:endParaRPr lang="en-US"/>
        </a:p>
      </dgm:t>
    </dgm:pt>
    <dgm:pt modelId="{AF89D762-69FB-4624-B488-70D1E3AF555C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Rescued</a:t>
          </a:r>
        </a:p>
      </dgm:t>
    </dgm:pt>
    <dgm:pt modelId="{E5A00FD4-7F8F-4424-8860-1F587F78E39C}" type="parTrans" cxnId="{0B1294AD-D92C-407C-8EE1-0A3E8FE03C9E}">
      <dgm:prSet/>
      <dgm:spPr/>
      <dgm:t>
        <a:bodyPr/>
        <a:lstStyle/>
        <a:p>
          <a:endParaRPr lang="en-US"/>
        </a:p>
      </dgm:t>
    </dgm:pt>
    <dgm:pt modelId="{D172B347-79D8-4866-BD8F-526A06BFF83B}" type="sibTrans" cxnId="{0B1294AD-D92C-407C-8EE1-0A3E8FE03C9E}">
      <dgm:prSet/>
      <dgm:spPr/>
      <dgm:t>
        <a:bodyPr/>
        <a:lstStyle/>
        <a:p>
          <a:endParaRPr lang="en-US"/>
        </a:p>
      </dgm:t>
    </dgm:pt>
    <dgm:pt modelId="{4F9434FE-EA17-46EE-8753-86DC2AA846C4}">
      <dgm:prSet phldrT="[Text]"/>
      <dgm:spPr/>
      <dgm:t>
        <a:bodyPr/>
        <a:lstStyle/>
        <a:p>
          <a:r>
            <a:rPr lang="en-US" dirty="0"/>
            <a:t>463</a:t>
          </a:r>
        </a:p>
      </dgm:t>
    </dgm:pt>
    <dgm:pt modelId="{54E72A09-C1F0-4937-B50A-B0440B58D7CA}" type="parTrans" cxnId="{CE8D3106-7A2B-4B16-B202-BA9D1230660C}">
      <dgm:prSet/>
      <dgm:spPr/>
      <dgm:t>
        <a:bodyPr/>
        <a:lstStyle/>
        <a:p>
          <a:endParaRPr lang="en-US"/>
        </a:p>
      </dgm:t>
    </dgm:pt>
    <dgm:pt modelId="{165D5CEA-8D98-4566-8CA1-354ED116A358}" type="sibTrans" cxnId="{CE8D3106-7A2B-4B16-B202-BA9D1230660C}">
      <dgm:prSet/>
      <dgm:spPr/>
      <dgm:t>
        <a:bodyPr/>
        <a:lstStyle/>
        <a:p>
          <a:endParaRPr lang="en-US"/>
        </a:p>
      </dgm:t>
    </dgm:pt>
    <dgm:pt modelId="{EDD5D2CF-48FD-4690-804C-CC17646A4F7B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Returned To Owner</a:t>
          </a:r>
        </a:p>
      </dgm:t>
    </dgm:pt>
    <dgm:pt modelId="{30E50FAD-AA3B-42EA-B1A1-22942DFD5F04}" type="parTrans" cxnId="{0B69D32B-D647-4C02-881E-9E1C85A2A781}">
      <dgm:prSet/>
      <dgm:spPr/>
      <dgm:t>
        <a:bodyPr/>
        <a:lstStyle/>
        <a:p>
          <a:endParaRPr lang="en-US"/>
        </a:p>
      </dgm:t>
    </dgm:pt>
    <dgm:pt modelId="{1791EA17-25B8-450E-B282-63E88F736824}" type="sibTrans" cxnId="{0B69D32B-D647-4C02-881E-9E1C85A2A781}">
      <dgm:prSet/>
      <dgm:spPr/>
      <dgm:t>
        <a:bodyPr/>
        <a:lstStyle/>
        <a:p>
          <a:endParaRPr lang="en-US"/>
        </a:p>
      </dgm:t>
    </dgm:pt>
    <dgm:pt modelId="{3B19117F-26D6-4D3D-9567-E2FE939C26BC}">
      <dgm:prSet phldrT="[Text]"/>
      <dgm:spPr/>
      <dgm:t>
        <a:bodyPr/>
        <a:lstStyle/>
        <a:p>
          <a:r>
            <a:rPr lang="en-US" dirty="0"/>
            <a:t>5,357</a:t>
          </a:r>
        </a:p>
      </dgm:t>
    </dgm:pt>
    <dgm:pt modelId="{A7C36B69-877C-4CB8-8817-9399945F4BDC}" type="parTrans" cxnId="{3B105107-79E8-4D68-B86A-7A2FB7698378}">
      <dgm:prSet/>
      <dgm:spPr/>
      <dgm:t>
        <a:bodyPr/>
        <a:lstStyle/>
        <a:p>
          <a:endParaRPr lang="en-US"/>
        </a:p>
      </dgm:t>
    </dgm:pt>
    <dgm:pt modelId="{E1FFC9DE-6D14-49A9-B728-C34A18953931}" type="sibTrans" cxnId="{3B105107-79E8-4D68-B86A-7A2FB7698378}">
      <dgm:prSet/>
      <dgm:spPr/>
      <dgm:t>
        <a:bodyPr/>
        <a:lstStyle/>
        <a:p>
          <a:endParaRPr lang="en-US"/>
        </a:p>
      </dgm:t>
    </dgm:pt>
    <dgm:pt modelId="{6EFA09CD-7163-49A8-9508-FFD245B2CD91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Spay/Neuter Surgeries</a:t>
          </a:r>
        </a:p>
      </dgm:t>
    </dgm:pt>
    <dgm:pt modelId="{B2317830-7CEE-44C1-892A-85B02E6A1335}" type="parTrans" cxnId="{9CE2E81E-28C4-4F76-8D63-FC8D85F622BF}">
      <dgm:prSet/>
      <dgm:spPr/>
      <dgm:t>
        <a:bodyPr/>
        <a:lstStyle/>
        <a:p>
          <a:endParaRPr lang="en-US"/>
        </a:p>
      </dgm:t>
    </dgm:pt>
    <dgm:pt modelId="{D15710AD-C794-438F-9C39-F046638965C3}" type="sibTrans" cxnId="{9CE2E81E-28C4-4F76-8D63-FC8D85F622BF}">
      <dgm:prSet/>
      <dgm:spPr/>
      <dgm:t>
        <a:bodyPr/>
        <a:lstStyle/>
        <a:p>
          <a:endParaRPr lang="en-US"/>
        </a:p>
      </dgm:t>
    </dgm:pt>
    <dgm:pt modelId="{CF6F7F51-83B8-4CED-8D7A-A91654DFD926}">
      <dgm:prSet phldrT="[Text]"/>
      <dgm:spPr/>
      <dgm:t>
        <a:bodyPr/>
        <a:lstStyle/>
        <a:p>
          <a:r>
            <a:rPr lang="en-US" dirty="0"/>
            <a:t>7,040</a:t>
          </a:r>
        </a:p>
      </dgm:t>
    </dgm:pt>
    <dgm:pt modelId="{CBCD9867-BCB5-4924-8709-704A68E94AA0}" type="parTrans" cxnId="{C0110A4C-44AD-4EBC-B5AF-95AFB53F8FED}">
      <dgm:prSet/>
      <dgm:spPr/>
      <dgm:t>
        <a:bodyPr/>
        <a:lstStyle/>
        <a:p>
          <a:endParaRPr lang="en-US"/>
        </a:p>
      </dgm:t>
    </dgm:pt>
    <dgm:pt modelId="{DAD1816B-A046-4E2B-9A89-D38D9BE7CA1C}" type="sibTrans" cxnId="{C0110A4C-44AD-4EBC-B5AF-95AFB53F8FED}">
      <dgm:prSet/>
      <dgm:spPr/>
      <dgm:t>
        <a:bodyPr/>
        <a:lstStyle/>
        <a:p>
          <a:endParaRPr lang="en-US"/>
        </a:p>
      </dgm:t>
    </dgm:pt>
    <dgm:pt modelId="{E7FCD258-80F3-4CE6-8CAD-AB85BC4C0F0F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Total Lives Saved</a:t>
          </a:r>
        </a:p>
      </dgm:t>
    </dgm:pt>
    <dgm:pt modelId="{5A426037-F59F-4DEA-B583-65BC4A599DC4}" type="parTrans" cxnId="{BD9FDEE4-DF5F-4AF6-B2F7-9A00CCAC558F}">
      <dgm:prSet/>
      <dgm:spPr/>
      <dgm:t>
        <a:bodyPr/>
        <a:lstStyle/>
        <a:p>
          <a:endParaRPr lang="en-US"/>
        </a:p>
      </dgm:t>
    </dgm:pt>
    <dgm:pt modelId="{CC421FF4-250B-4169-89EE-6ECDACA7C37C}" type="sibTrans" cxnId="{BD9FDEE4-DF5F-4AF6-B2F7-9A00CCAC558F}">
      <dgm:prSet/>
      <dgm:spPr/>
      <dgm:t>
        <a:bodyPr/>
        <a:lstStyle/>
        <a:p>
          <a:endParaRPr lang="en-US"/>
        </a:p>
      </dgm:t>
    </dgm:pt>
    <dgm:pt modelId="{D95DB0AA-E2CD-4683-A434-EEA49CE8EAF3}">
      <dgm:prSet phldrT="[Text]"/>
      <dgm:spPr/>
      <dgm:t>
        <a:bodyPr/>
        <a:lstStyle/>
        <a:p>
          <a:r>
            <a:rPr lang="en-US" dirty="0"/>
            <a:t>78.85%</a:t>
          </a:r>
        </a:p>
      </dgm:t>
    </dgm:pt>
    <dgm:pt modelId="{0B9CD610-80A0-4FA6-B0D2-9A94BFA3F4D3}" type="parTrans" cxnId="{C4F1460E-E042-4EED-A22D-70C269826E0F}">
      <dgm:prSet/>
      <dgm:spPr/>
      <dgm:t>
        <a:bodyPr/>
        <a:lstStyle/>
        <a:p>
          <a:endParaRPr lang="en-US"/>
        </a:p>
      </dgm:t>
    </dgm:pt>
    <dgm:pt modelId="{A39CA85D-5967-4EAC-868C-3C9CBAF42B8E}" type="sibTrans" cxnId="{C4F1460E-E042-4EED-A22D-70C269826E0F}">
      <dgm:prSet/>
      <dgm:spPr/>
      <dgm:t>
        <a:bodyPr/>
        <a:lstStyle/>
        <a:p>
          <a:endParaRPr lang="en-US"/>
        </a:p>
      </dgm:t>
    </dgm:pt>
    <dgm:pt modelId="{6D7D41E9-F668-4B09-BC9A-4E5C349A884F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Save Rate</a:t>
          </a:r>
        </a:p>
      </dgm:t>
    </dgm:pt>
    <dgm:pt modelId="{1D10329A-7E18-4658-98FF-EBA0953B7B13}" type="parTrans" cxnId="{7FB584DE-9DD0-49D6-A6F1-DF41F190E457}">
      <dgm:prSet/>
      <dgm:spPr/>
      <dgm:t>
        <a:bodyPr/>
        <a:lstStyle/>
        <a:p>
          <a:endParaRPr lang="en-US"/>
        </a:p>
      </dgm:t>
    </dgm:pt>
    <dgm:pt modelId="{5726701B-55F7-4DF0-B289-577DFE1524F5}" type="sibTrans" cxnId="{7FB584DE-9DD0-49D6-A6F1-DF41F190E457}">
      <dgm:prSet/>
      <dgm:spPr/>
      <dgm:t>
        <a:bodyPr/>
        <a:lstStyle/>
        <a:p>
          <a:endParaRPr lang="en-US"/>
        </a:p>
      </dgm:t>
    </dgm:pt>
    <dgm:pt modelId="{17C5A2C2-0902-4A2B-BF92-BC418D389B9D}" type="pres">
      <dgm:prSet presAssocID="{261DABB6-FAB9-4A6E-AE71-BC57041FD9BE}" presName="Name0" presStyleCnt="0">
        <dgm:presLayoutVars>
          <dgm:dir/>
          <dgm:animLvl val="lvl"/>
          <dgm:resizeHandles val="exact"/>
        </dgm:presLayoutVars>
      </dgm:prSet>
      <dgm:spPr/>
    </dgm:pt>
    <dgm:pt modelId="{EC13CD36-F127-496E-B85D-50A6F4D51949}" type="pres">
      <dgm:prSet presAssocID="{C8965142-AB05-4061-A60F-F43E3D07717D}" presName="linNode" presStyleCnt="0"/>
      <dgm:spPr/>
    </dgm:pt>
    <dgm:pt modelId="{110F163C-C1FE-4174-B737-751ECC341F46}" type="pres">
      <dgm:prSet presAssocID="{C8965142-AB05-4061-A60F-F43E3D07717D}" presName="parTx" presStyleLbl="revTx" presStyleIdx="0" presStyleCnt="6">
        <dgm:presLayoutVars>
          <dgm:chMax val="1"/>
          <dgm:bulletEnabled val="1"/>
        </dgm:presLayoutVars>
      </dgm:prSet>
      <dgm:spPr/>
    </dgm:pt>
    <dgm:pt modelId="{15666817-1921-4E3E-B585-180B1F8A65A5}" type="pres">
      <dgm:prSet presAssocID="{C8965142-AB05-4061-A60F-F43E3D07717D}" presName="bracket" presStyleLbl="parChTrans1D1" presStyleIdx="0" presStyleCnt="6"/>
      <dgm:spPr/>
    </dgm:pt>
    <dgm:pt modelId="{B072C2EE-A538-4192-8912-5E1C5B22CBD6}" type="pres">
      <dgm:prSet presAssocID="{C8965142-AB05-4061-A60F-F43E3D07717D}" presName="spH" presStyleCnt="0"/>
      <dgm:spPr/>
    </dgm:pt>
    <dgm:pt modelId="{F5D2E9B3-D146-457B-826C-1EF4CF18CE37}" type="pres">
      <dgm:prSet presAssocID="{C8965142-AB05-4061-A60F-F43E3D07717D}" presName="desTx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AE77AF13-AAB9-44A3-B4EC-015507B22E40}" type="pres">
      <dgm:prSet presAssocID="{3C98F845-05DF-4CD3-A843-AE9FE389F452}" presName="spV" presStyleCnt="0"/>
      <dgm:spPr/>
    </dgm:pt>
    <dgm:pt modelId="{F2044693-E365-4CDF-8F61-B746E08C5212}" type="pres">
      <dgm:prSet presAssocID="{E334074B-2481-46DD-9DE3-66F37C5C12F0}" presName="linNode" presStyleCnt="0"/>
      <dgm:spPr/>
    </dgm:pt>
    <dgm:pt modelId="{46BB5F10-9EF4-4FC6-BCDD-B7064259C548}" type="pres">
      <dgm:prSet presAssocID="{E334074B-2481-46DD-9DE3-66F37C5C12F0}" presName="parTx" presStyleLbl="revTx" presStyleIdx="1" presStyleCnt="6">
        <dgm:presLayoutVars>
          <dgm:chMax val="1"/>
          <dgm:bulletEnabled val="1"/>
        </dgm:presLayoutVars>
      </dgm:prSet>
      <dgm:spPr/>
    </dgm:pt>
    <dgm:pt modelId="{D4C38AA3-88F4-4EBD-8CC2-0A069B88979F}" type="pres">
      <dgm:prSet presAssocID="{E334074B-2481-46DD-9DE3-66F37C5C12F0}" presName="bracket" presStyleLbl="parChTrans1D1" presStyleIdx="1" presStyleCnt="6"/>
      <dgm:spPr/>
    </dgm:pt>
    <dgm:pt modelId="{CA826F91-761F-44E7-A941-2488A62D36A8}" type="pres">
      <dgm:prSet presAssocID="{E334074B-2481-46DD-9DE3-66F37C5C12F0}" presName="spH" presStyleCnt="0"/>
      <dgm:spPr/>
    </dgm:pt>
    <dgm:pt modelId="{A6855B01-9D1D-4544-8690-75D451E978F0}" type="pres">
      <dgm:prSet presAssocID="{E334074B-2481-46DD-9DE3-66F37C5C12F0}" presName="desTx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B8567D77-68A1-4E31-A6F5-B6F30297D7B8}" type="pres">
      <dgm:prSet presAssocID="{30186C4A-7802-4C28-A433-167E13AB0466}" presName="spV" presStyleCnt="0"/>
      <dgm:spPr/>
    </dgm:pt>
    <dgm:pt modelId="{7D6F1573-6255-43BA-9EC8-B2CEC0F16CBE}" type="pres">
      <dgm:prSet presAssocID="{4F9434FE-EA17-46EE-8753-86DC2AA846C4}" presName="linNode" presStyleCnt="0"/>
      <dgm:spPr/>
    </dgm:pt>
    <dgm:pt modelId="{AF5607AE-5651-4FAB-9BC3-3F9A78EACEA2}" type="pres">
      <dgm:prSet presAssocID="{4F9434FE-EA17-46EE-8753-86DC2AA846C4}" presName="parTx" presStyleLbl="revTx" presStyleIdx="2" presStyleCnt="6">
        <dgm:presLayoutVars>
          <dgm:chMax val="1"/>
          <dgm:bulletEnabled val="1"/>
        </dgm:presLayoutVars>
      </dgm:prSet>
      <dgm:spPr/>
    </dgm:pt>
    <dgm:pt modelId="{24469BF1-1443-468D-BFDE-D6A647153AB8}" type="pres">
      <dgm:prSet presAssocID="{4F9434FE-EA17-46EE-8753-86DC2AA846C4}" presName="bracket" presStyleLbl="parChTrans1D1" presStyleIdx="2" presStyleCnt="6"/>
      <dgm:spPr/>
    </dgm:pt>
    <dgm:pt modelId="{F8480688-FB85-45DB-A623-C8FF2B0D417F}" type="pres">
      <dgm:prSet presAssocID="{4F9434FE-EA17-46EE-8753-86DC2AA846C4}" presName="spH" presStyleCnt="0"/>
      <dgm:spPr/>
    </dgm:pt>
    <dgm:pt modelId="{BD190220-428C-418F-956B-E140307A53C0}" type="pres">
      <dgm:prSet presAssocID="{4F9434FE-EA17-46EE-8753-86DC2AA846C4}" presName="desTx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821BB12A-F730-423D-AA99-E27F11F18D10}" type="pres">
      <dgm:prSet presAssocID="{165D5CEA-8D98-4566-8CA1-354ED116A358}" presName="spV" presStyleCnt="0"/>
      <dgm:spPr/>
    </dgm:pt>
    <dgm:pt modelId="{F574651B-46FC-4D71-A8E3-19F2F69E913E}" type="pres">
      <dgm:prSet presAssocID="{3B19117F-26D6-4D3D-9567-E2FE939C26BC}" presName="linNode" presStyleCnt="0"/>
      <dgm:spPr/>
    </dgm:pt>
    <dgm:pt modelId="{7C583F7F-BD8C-41D3-BBC5-038365764D3A}" type="pres">
      <dgm:prSet presAssocID="{3B19117F-26D6-4D3D-9567-E2FE939C26BC}" presName="parTx" presStyleLbl="revTx" presStyleIdx="3" presStyleCnt="6">
        <dgm:presLayoutVars>
          <dgm:chMax val="1"/>
          <dgm:bulletEnabled val="1"/>
        </dgm:presLayoutVars>
      </dgm:prSet>
      <dgm:spPr/>
    </dgm:pt>
    <dgm:pt modelId="{6950E1E6-6917-45AC-9307-25649CCFACA7}" type="pres">
      <dgm:prSet presAssocID="{3B19117F-26D6-4D3D-9567-E2FE939C26BC}" presName="bracket" presStyleLbl="parChTrans1D1" presStyleIdx="3" presStyleCnt="6"/>
      <dgm:spPr/>
    </dgm:pt>
    <dgm:pt modelId="{961D0374-D671-453D-917F-6F61AA4A1734}" type="pres">
      <dgm:prSet presAssocID="{3B19117F-26D6-4D3D-9567-E2FE939C26BC}" presName="spH" presStyleCnt="0"/>
      <dgm:spPr/>
    </dgm:pt>
    <dgm:pt modelId="{FD45DA67-BE8F-44F5-976F-0022C0ABDD2D}" type="pres">
      <dgm:prSet presAssocID="{3B19117F-26D6-4D3D-9567-E2FE939C26BC}" presName="desTx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3148225B-F6B3-47D2-81CB-F87A4F6DAA5A}" type="pres">
      <dgm:prSet presAssocID="{E1FFC9DE-6D14-49A9-B728-C34A18953931}" presName="spV" presStyleCnt="0"/>
      <dgm:spPr/>
    </dgm:pt>
    <dgm:pt modelId="{4E76EEE4-1B84-4CC0-911A-99BA500F6EE1}" type="pres">
      <dgm:prSet presAssocID="{CF6F7F51-83B8-4CED-8D7A-A91654DFD926}" presName="linNode" presStyleCnt="0"/>
      <dgm:spPr/>
    </dgm:pt>
    <dgm:pt modelId="{E11D5FEF-2363-490D-98C8-566F02FCA362}" type="pres">
      <dgm:prSet presAssocID="{CF6F7F51-83B8-4CED-8D7A-A91654DFD926}" presName="parTx" presStyleLbl="revTx" presStyleIdx="4" presStyleCnt="6">
        <dgm:presLayoutVars>
          <dgm:chMax val="1"/>
          <dgm:bulletEnabled val="1"/>
        </dgm:presLayoutVars>
      </dgm:prSet>
      <dgm:spPr/>
    </dgm:pt>
    <dgm:pt modelId="{0EAE2516-65D5-4AAB-9545-F1C5D61E80C7}" type="pres">
      <dgm:prSet presAssocID="{CF6F7F51-83B8-4CED-8D7A-A91654DFD926}" presName="bracket" presStyleLbl="parChTrans1D1" presStyleIdx="4" presStyleCnt="6"/>
      <dgm:spPr/>
    </dgm:pt>
    <dgm:pt modelId="{84349527-B873-44B2-B035-31F69F806AE6}" type="pres">
      <dgm:prSet presAssocID="{CF6F7F51-83B8-4CED-8D7A-A91654DFD926}" presName="spH" presStyleCnt="0"/>
      <dgm:spPr/>
    </dgm:pt>
    <dgm:pt modelId="{60A8652A-9431-4035-BF28-B84EDE16E17F}" type="pres">
      <dgm:prSet presAssocID="{CF6F7F51-83B8-4CED-8D7A-A91654DFD926}" presName="desTx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164E680C-1E00-4125-BDD9-BC4F45FD22D5}" type="pres">
      <dgm:prSet presAssocID="{DAD1816B-A046-4E2B-9A89-D38D9BE7CA1C}" presName="spV" presStyleCnt="0"/>
      <dgm:spPr/>
    </dgm:pt>
    <dgm:pt modelId="{7A361A2C-1FBF-4D8D-A9C5-52886B8B6B69}" type="pres">
      <dgm:prSet presAssocID="{D95DB0AA-E2CD-4683-A434-EEA49CE8EAF3}" presName="linNode" presStyleCnt="0"/>
      <dgm:spPr/>
    </dgm:pt>
    <dgm:pt modelId="{1A9C63B2-4E7C-4D69-8DC4-B301E0EAC357}" type="pres">
      <dgm:prSet presAssocID="{D95DB0AA-E2CD-4683-A434-EEA49CE8EAF3}" presName="parTx" presStyleLbl="revTx" presStyleIdx="5" presStyleCnt="6">
        <dgm:presLayoutVars>
          <dgm:chMax val="1"/>
          <dgm:bulletEnabled val="1"/>
        </dgm:presLayoutVars>
      </dgm:prSet>
      <dgm:spPr/>
    </dgm:pt>
    <dgm:pt modelId="{FB539C22-BC88-4243-83EF-32920B2E1F36}" type="pres">
      <dgm:prSet presAssocID="{D95DB0AA-E2CD-4683-A434-EEA49CE8EAF3}" presName="bracket" presStyleLbl="parChTrans1D1" presStyleIdx="5" presStyleCnt="6"/>
      <dgm:spPr/>
    </dgm:pt>
    <dgm:pt modelId="{A8314D0B-9FA4-4B3B-9A34-7D53D5E277C1}" type="pres">
      <dgm:prSet presAssocID="{D95DB0AA-E2CD-4683-A434-EEA49CE8EAF3}" presName="spH" presStyleCnt="0"/>
      <dgm:spPr/>
    </dgm:pt>
    <dgm:pt modelId="{9BCF5556-90BC-46E0-BEB3-5143D5F8DE3D}" type="pres">
      <dgm:prSet presAssocID="{D95DB0AA-E2CD-4683-A434-EEA49CE8EAF3}" presName="desTx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E8D3106-7A2B-4B16-B202-BA9D1230660C}" srcId="{261DABB6-FAB9-4A6E-AE71-BC57041FD9BE}" destId="{4F9434FE-EA17-46EE-8753-86DC2AA846C4}" srcOrd="2" destOrd="0" parTransId="{54E72A09-C1F0-4937-B50A-B0440B58D7CA}" sibTransId="{165D5CEA-8D98-4566-8CA1-354ED116A358}"/>
    <dgm:cxn modelId="{3B105107-79E8-4D68-B86A-7A2FB7698378}" srcId="{261DABB6-FAB9-4A6E-AE71-BC57041FD9BE}" destId="{3B19117F-26D6-4D3D-9567-E2FE939C26BC}" srcOrd="3" destOrd="0" parTransId="{A7C36B69-877C-4CB8-8817-9399945F4BDC}" sibTransId="{E1FFC9DE-6D14-49A9-B728-C34A18953931}"/>
    <dgm:cxn modelId="{C4F1460E-E042-4EED-A22D-70C269826E0F}" srcId="{261DABB6-FAB9-4A6E-AE71-BC57041FD9BE}" destId="{D95DB0AA-E2CD-4683-A434-EEA49CE8EAF3}" srcOrd="5" destOrd="0" parTransId="{0B9CD610-80A0-4FA6-B0D2-9A94BFA3F4D3}" sibTransId="{A39CA85D-5967-4EAC-868C-3C9CBAF42B8E}"/>
    <dgm:cxn modelId="{9CE2E81E-28C4-4F76-8D63-FC8D85F622BF}" srcId="{3B19117F-26D6-4D3D-9567-E2FE939C26BC}" destId="{6EFA09CD-7163-49A8-9508-FFD245B2CD91}" srcOrd="0" destOrd="0" parTransId="{B2317830-7CEE-44C1-892A-85B02E6A1335}" sibTransId="{D15710AD-C794-438F-9C39-F046638965C3}"/>
    <dgm:cxn modelId="{B2B51821-8094-405E-9F2D-D89BF4B7FEC9}" type="presOf" srcId="{EDD5D2CF-48FD-4690-804C-CC17646A4F7B}" destId="{BD190220-428C-418F-956B-E140307A53C0}" srcOrd="0" destOrd="0" presId="urn:diagrams.loki3.com/BracketList"/>
    <dgm:cxn modelId="{0EB2F028-DB00-424F-BEE1-6B8F22668123}" type="presOf" srcId="{6D7D41E9-F668-4B09-BC9A-4E5C349A884F}" destId="{9BCF5556-90BC-46E0-BEB3-5143D5F8DE3D}" srcOrd="0" destOrd="0" presId="urn:diagrams.loki3.com/BracketList"/>
    <dgm:cxn modelId="{0B69D32B-D647-4C02-881E-9E1C85A2A781}" srcId="{4F9434FE-EA17-46EE-8753-86DC2AA846C4}" destId="{EDD5D2CF-48FD-4690-804C-CC17646A4F7B}" srcOrd="0" destOrd="0" parTransId="{30E50FAD-AA3B-42EA-B1A1-22942DFD5F04}" sibTransId="{1791EA17-25B8-450E-B282-63E88F736824}"/>
    <dgm:cxn modelId="{0EBB8A3C-D9FA-4880-8DBE-AFF6D7F5B730}" type="presOf" srcId="{AF89D762-69FB-4624-B488-70D1E3AF555C}" destId="{A6855B01-9D1D-4544-8690-75D451E978F0}" srcOrd="0" destOrd="0" presId="urn:diagrams.loki3.com/BracketList"/>
    <dgm:cxn modelId="{20D85F41-7B5F-449A-81EC-F8AB327E7A9F}" type="presOf" srcId="{CF6F7F51-83B8-4CED-8D7A-A91654DFD926}" destId="{E11D5FEF-2363-490D-98C8-566F02FCA362}" srcOrd="0" destOrd="0" presId="urn:diagrams.loki3.com/BracketList"/>
    <dgm:cxn modelId="{74128F4A-5432-47F9-AC2E-E5B8EDCF530D}" type="presOf" srcId="{261DABB6-FAB9-4A6E-AE71-BC57041FD9BE}" destId="{17C5A2C2-0902-4A2B-BF92-BC418D389B9D}" srcOrd="0" destOrd="0" presId="urn:diagrams.loki3.com/BracketList"/>
    <dgm:cxn modelId="{C0110A4C-44AD-4EBC-B5AF-95AFB53F8FED}" srcId="{261DABB6-FAB9-4A6E-AE71-BC57041FD9BE}" destId="{CF6F7F51-83B8-4CED-8D7A-A91654DFD926}" srcOrd="4" destOrd="0" parTransId="{CBCD9867-BCB5-4924-8709-704A68E94AA0}" sibTransId="{DAD1816B-A046-4E2B-9A89-D38D9BE7CA1C}"/>
    <dgm:cxn modelId="{6F945176-EED9-4806-B61A-4C079D0F554F}" type="presOf" srcId="{6EFA09CD-7163-49A8-9508-FFD245B2CD91}" destId="{FD45DA67-BE8F-44F5-976F-0022C0ABDD2D}" srcOrd="0" destOrd="0" presId="urn:diagrams.loki3.com/BracketList"/>
    <dgm:cxn modelId="{1BA7D176-EE86-4853-B8C5-E1C5BFE967BE}" srcId="{261DABB6-FAB9-4A6E-AE71-BC57041FD9BE}" destId="{E334074B-2481-46DD-9DE3-66F37C5C12F0}" srcOrd="1" destOrd="0" parTransId="{72B95202-7B21-4014-97E6-01A637711D72}" sibTransId="{30186C4A-7802-4C28-A433-167E13AB0466}"/>
    <dgm:cxn modelId="{DD92E581-55A9-4247-AA38-19B073151A34}" type="presOf" srcId="{3B19117F-26D6-4D3D-9567-E2FE939C26BC}" destId="{7C583F7F-BD8C-41D3-BBC5-038365764D3A}" srcOrd="0" destOrd="0" presId="urn:diagrams.loki3.com/BracketList"/>
    <dgm:cxn modelId="{43CDDF82-6737-4279-875E-D38CC03EB0E0}" srcId="{C8965142-AB05-4061-A60F-F43E3D07717D}" destId="{763A691C-EDDA-4A79-9EAB-8595F38AC4F2}" srcOrd="0" destOrd="0" parTransId="{8F7D4AF6-AC26-4CC1-BA7A-5B4BCC1B646B}" sibTransId="{913ADCA3-F679-4D63-90CC-D7526B606101}"/>
    <dgm:cxn modelId="{0FD10195-E53D-431C-B35F-6236791CC5C7}" type="presOf" srcId="{E334074B-2481-46DD-9DE3-66F37C5C12F0}" destId="{46BB5F10-9EF4-4FC6-BCDD-B7064259C548}" srcOrd="0" destOrd="0" presId="urn:diagrams.loki3.com/BracketList"/>
    <dgm:cxn modelId="{0B1294AD-D92C-407C-8EE1-0A3E8FE03C9E}" srcId="{E334074B-2481-46DD-9DE3-66F37C5C12F0}" destId="{AF89D762-69FB-4624-B488-70D1E3AF555C}" srcOrd="0" destOrd="0" parTransId="{E5A00FD4-7F8F-4424-8860-1F587F78E39C}" sibTransId="{D172B347-79D8-4866-BD8F-526A06BFF83B}"/>
    <dgm:cxn modelId="{7870E0BA-9E46-4EC2-98AF-6742AEEF6014}" type="presOf" srcId="{D95DB0AA-E2CD-4683-A434-EEA49CE8EAF3}" destId="{1A9C63B2-4E7C-4D69-8DC4-B301E0EAC357}" srcOrd="0" destOrd="0" presId="urn:diagrams.loki3.com/BracketList"/>
    <dgm:cxn modelId="{B35203D6-02C5-441B-85F4-AC49533E9985}" srcId="{261DABB6-FAB9-4A6E-AE71-BC57041FD9BE}" destId="{C8965142-AB05-4061-A60F-F43E3D07717D}" srcOrd="0" destOrd="0" parTransId="{C42C1740-F7FB-48B5-89F9-FDCECC681C29}" sibTransId="{3C98F845-05DF-4CD3-A843-AE9FE389F452}"/>
    <dgm:cxn modelId="{7FB584DE-9DD0-49D6-A6F1-DF41F190E457}" srcId="{D95DB0AA-E2CD-4683-A434-EEA49CE8EAF3}" destId="{6D7D41E9-F668-4B09-BC9A-4E5C349A884F}" srcOrd="0" destOrd="0" parTransId="{1D10329A-7E18-4658-98FF-EBA0953B7B13}" sibTransId="{5726701B-55F7-4DF0-B289-577DFE1524F5}"/>
    <dgm:cxn modelId="{BD9FDEE4-DF5F-4AF6-B2F7-9A00CCAC558F}" srcId="{CF6F7F51-83B8-4CED-8D7A-A91654DFD926}" destId="{E7FCD258-80F3-4CE6-8CAD-AB85BC4C0F0F}" srcOrd="0" destOrd="0" parTransId="{5A426037-F59F-4DEA-B583-65BC4A599DC4}" sibTransId="{CC421FF4-250B-4169-89EE-6ECDACA7C37C}"/>
    <dgm:cxn modelId="{76CBD2E7-A01B-4CF0-9B3A-712DABA490CB}" type="presOf" srcId="{E7FCD258-80F3-4CE6-8CAD-AB85BC4C0F0F}" destId="{60A8652A-9431-4035-BF28-B84EDE16E17F}" srcOrd="0" destOrd="0" presId="urn:diagrams.loki3.com/BracketList"/>
    <dgm:cxn modelId="{DCF167EF-0328-49AD-BD17-79365437B7B2}" type="presOf" srcId="{C8965142-AB05-4061-A60F-F43E3D07717D}" destId="{110F163C-C1FE-4174-B737-751ECC341F46}" srcOrd="0" destOrd="0" presId="urn:diagrams.loki3.com/BracketList"/>
    <dgm:cxn modelId="{9E9DE7F2-6FC2-4114-9535-34E209179C28}" type="presOf" srcId="{763A691C-EDDA-4A79-9EAB-8595F38AC4F2}" destId="{F5D2E9B3-D146-457B-826C-1EF4CF18CE37}" srcOrd="0" destOrd="0" presId="urn:diagrams.loki3.com/BracketList"/>
    <dgm:cxn modelId="{1424FBF3-8CC6-4130-9DD9-057811297FA2}" type="presOf" srcId="{4F9434FE-EA17-46EE-8753-86DC2AA846C4}" destId="{AF5607AE-5651-4FAB-9BC3-3F9A78EACEA2}" srcOrd="0" destOrd="0" presId="urn:diagrams.loki3.com/BracketList"/>
    <dgm:cxn modelId="{38DB8915-06F0-4C8B-AF80-F344E813CDA1}" type="presParOf" srcId="{17C5A2C2-0902-4A2B-BF92-BC418D389B9D}" destId="{EC13CD36-F127-496E-B85D-50A6F4D51949}" srcOrd="0" destOrd="0" presId="urn:diagrams.loki3.com/BracketList"/>
    <dgm:cxn modelId="{A11AE45C-A9EA-4A6C-BD0A-844296938914}" type="presParOf" srcId="{EC13CD36-F127-496E-B85D-50A6F4D51949}" destId="{110F163C-C1FE-4174-B737-751ECC341F46}" srcOrd="0" destOrd="0" presId="urn:diagrams.loki3.com/BracketList"/>
    <dgm:cxn modelId="{26569565-1F84-4313-B924-9FE158DC8687}" type="presParOf" srcId="{EC13CD36-F127-496E-B85D-50A6F4D51949}" destId="{15666817-1921-4E3E-B585-180B1F8A65A5}" srcOrd="1" destOrd="0" presId="urn:diagrams.loki3.com/BracketList"/>
    <dgm:cxn modelId="{0379117E-A3D4-4F23-894C-BE53B534E4B8}" type="presParOf" srcId="{EC13CD36-F127-496E-B85D-50A6F4D51949}" destId="{B072C2EE-A538-4192-8912-5E1C5B22CBD6}" srcOrd="2" destOrd="0" presId="urn:diagrams.loki3.com/BracketList"/>
    <dgm:cxn modelId="{BB42B666-1044-4EC7-A43D-951EB62252CB}" type="presParOf" srcId="{EC13CD36-F127-496E-B85D-50A6F4D51949}" destId="{F5D2E9B3-D146-457B-826C-1EF4CF18CE37}" srcOrd="3" destOrd="0" presId="urn:diagrams.loki3.com/BracketList"/>
    <dgm:cxn modelId="{0AC8D1BD-34BD-4798-A0FF-B4440E37EE6B}" type="presParOf" srcId="{17C5A2C2-0902-4A2B-BF92-BC418D389B9D}" destId="{AE77AF13-AAB9-44A3-B4EC-015507B22E40}" srcOrd="1" destOrd="0" presId="urn:diagrams.loki3.com/BracketList"/>
    <dgm:cxn modelId="{1D055EC1-BAEA-4316-92BC-43CF4BF4EA2C}" type="presParOf" srcId="{17C5A2C2-0902-4A2B-BF92-BC418D389B9D}" destId="{F2044693-E365-4CDF-8F61-B746E08C5212}" srcOrd="2" destOrd="0" presId="urn:diagrams.loki3.com/BracketList"/>
    <dgm:cxn modelId="{A3091293-C074-4C00-BDD7-C73234BE30B2}" type="presParOf" srcId="{F2044693-E365-4CDF-8F61-B746E08C5212}" destId="{46BB5F10-9EF4-4FC6-BCDD-B7064259C548}" srcOrd="0" destOrd="0" presId="urn:diagrams.loki3.com/BracketList"/>
    <dgm:cxn modelId="{3BDAF682-863F-43B3-86D1-5F6FD53D54C4}" type="presParOf" srcId="{F2044693-E365-4CDF-8F61-B746E08C5212}" destId="{D4C38AA3-88F4-4EBD-8CC2-0A069B88979F}" srcOrd="1" destOrd="0" presId="urn:diagrams.loki3.com/BracketList"/>
    <dgm:cxn modelId="{F0EF6BCE-53C6-4AF3-A787-EFE661ADED82}" type="presParOf" srcId="{F2044693-E365-4CDF-8F61-B746E08C5212}" destId="{CA826F91-761F-44E7-A941-2488A62D36A8}" srcOrd="2" destOrd="0" presId="urn:diagrams.loki3.com/BracketList"/>
    <dgm:cxn modelId="{758F3821-B13F-48EA-A94C-8CECC30CBCA2}" type="presParOf" srcId="{F2044693-E365-4CDF-8F61-B746E08C5212}" destId="{A6855B01-9D1D-4544-8690-75D451E978F0}" srcOrd="3" destOrd="0" presId="urn:diagrams.loki3.com/BracketList"/>
    <dgm:cxn modelId="{718F03FB-21F9-4270-A5F0-E97DB0A5A205}" type="presParOf" srcId="{17C5A2C2-0902-4A2B-BF92-BC418D389B9D}" destId="{B8567D77-68A1-4E31-A6F5-B6F30297D7B8}" srcOrd="3" destOrd="0" presId="urn:diagrams.loki3.com/BracketList"/>
    <dgm:cxn modelId="{8CEE7FB9-DE26-44B6-8C07-F55272BB28F9}" type="presParOf" srcId="{17C5A2C2-0902-4A2B-BF92-BC418D389B9D}" destId="{7D6F1573-6255-43BA-9EC8-B2CEC0F16CBE}" srcOrd="4" destOrd="0" presId="urn:diagrams.loki3.com/BracketList"/>
    <dgm:cxn modelId="{7CD3B536-8D25-4A32-9FA3-DC286DEF6F32}" type="presParOf" srcId="{7D6F1573-6255-43BA-9EC8-B2CEC0F16CBE}" destId="{AF5607AE-5651-4FAB-9BC3-3F9A78EACEA2}" srcOrd="0" destOrd="0" presId="urn:diagrams.loki3.com/BracketList"/>
    <dgm:cxn modelId="{7B7BBAFA-906F-4AEF-8504-9A770F4A6F79}" type="presParOf" srcId="{7D6F1573-6255-43BA-9EC8-B2CEC0F16CBE}" destId="{24469BF1-1443-468D-BFDE-D6A647153AB8}" srcOrd="1" destOrd="0" presId="urn:diagrams.loki3.com/BracketList"/>
    <dgm:cxn modelId="{84B895EB-B5A0-45A3-A27A-409B300FC5B3}" type="presParOf" srcId="{7D6F1573-6255-43BA-9EC8-B2CEC0F16CBE}" destId="{F8480688-FB85-45DB-A623-C8FF2B0D417F}" srcOrd="2" destOrd="0" presId="urn:diagrams.loki3.com/BracketList"/>
    <dgm:cxn modelId="{FB75189E-78C6-4C81-979F-8898814EA6F5}" type="presParOf" srcId="{7D6F1573-6255-43BA-9EC8-B2CEC0F16CBE}" destId="{BD190220-428C-418F-956B-E140307A53C0}" srcOrd="3" destOrd="0" presId="urn:diagrams.loki3.com/BracketList"/>
    <dgm:cxn modelId="{75454C9D-8DB5-405A-9E2E-20628023D865}" type="presParOf" srcId="{17C5A2C2-0902-4A2B-BF92-BC418D389B9D}" destId="{821BB12A-F730-423D-AA99-E27F11F18D10}" srcOrd="5" destOrd="0" presId="urn:diagrams.loki3.com/BracketList"/>
    <dgm:cxn modelId="{0FBADDA5-C4BA-4C87-83FF-3F038D843DA6}" type="presParOf" srcId="{17C5A2C2-0902-4A2B-BF92-BC418D389B9D}" destId="{F574651B-46FC-4D71-A8E3-19F2F69E913E}" srcOrd="6" destOrd="0" presId="urn:diagrams.loki3.com/BracketList"/>
    <dgm:cxn modelId="{E794F3A8-D162-4253-9089-881923FE78D4}" type="presParOf" srcId="{F574651B-46FC-4D71-A8E3-19F2F69E913E}" destId="{7C583F7F-BD8C-41D3-BBC5-038365764D3A}" srcOrd="0" destOrd="0" presId="urn:diagrams.loki3.com/BracketList"/>
    <dgm:cxn modelId="{73F03E46-EE82-40FB-8CCC-BF505B178978}" type="presParOf" srcId="{F574651B-46FC-4D71-A8E3-19F2F69E913E}" destId="{6950E1E6-6917-45AC-9307-25649CCFACA7}" srcOrd="1" destOrd="0" presId="urn:diagrams.loki3.com/BracketList"/>
    <dgm:cxn modelId="{7BC6C284-C6D3-4E3B-B908-8F5EA1213047}" type="presParOf" srcId="{F574651B-46FC-4D71-A8E3-19F2F69E913E}" destId="{961D0374-D671-453D-917F-6F61AA4A1734}" srcOrd="2" destOrd="0" presId="urn:diagrams.loki3.com/BracketList"/>
    <dgm:cxn modelId="{72E62036-17CE-4655-A463-C8B0216380CB}" type="presParOf" srcId="{F574651B-46FC-4D71-A8E3-19F2F69E913E}" destId="{FD45DA67-BE8F-44F5-976F-0022C0ABDD2D}" srcOrd="3" destOrd="0" presId="urn:diagrams.loki3.com/BracketList"/>
    <dgm:cxn modelId="{C5EDA370-C3C8-4034-9343-599BC3CECE2D}" type="presParOf" srcId="{17C5A2C2-0902-4A2B-BF92-BC418D389B9D}" destId="{3148225B-F6B3-47D2-81CB-F87A4F6DAA5A}" srcOrd="7" destOrd="0" presId="urn:diagrams.loki3.com/BracketList"/>
    <dgm:cxn modelId="{6BBDA059-20F8-458C-B076-E454D35DD848}" type="presParOf" srcId="{17C5A2C2-0902-4A2B-BF92-BC418D389B9D}" destId="{4E76EEE4-1B84-4CC0-911A-99BA500F6EE1}" srcOrd="8" destOrd="0" presId="urn:diagrams.loki3.com/BracketList"/>
    <dgm:cxn modelId="{89C2BD7D-EA52-48B6-BE32-AEE3180C3C3C}" type="presParOf" srcId="{4E76EEE4-1B84-4CC0-911A-99BA500F6EE1}" destId="{E11D5FEF-2363-490D-98C8-566F02FCA362}" srcOrd="0" destOrd="0" presId="urn:diagrams.loki3.com/BracketList"/>
    <dgm:cxn modelId="{4EB987C9-B6B7-48C0-8C19-5ED54F124E27}" type="presParOf" srcId="{4E76EEE4-1B84-4CC0-911A-99BA500F6EE1}" destId="{0EAE2516-65D5-4AAB-9545-F1C5D61E80C7}" srcOrd="1" destOrd="0" presId="urn:diagrams.loki3.com/BracketList"/>
    <dgm:cxn modelId="{4D2FF395-7201-443A-BB9C-887A1A276D24}" type="presParOf" srcId="{4E76EEE4-1B84-4CC0-911A-99BA500F6EE1}" destId="{84349527-B873-44B2-B035-31F69F806AE6}" srcOrd="2" destOrd="0" presId="urn:diagrams.loki3.com/BracketList"/>
    <dgm:cxn modelId="{5D9E2690-B959-42A5-8376-A577CFC4FC0A}" type="presParOf" srcId="{4E76EEE4-1B84-4CC0-911A-99BA500F6EE1}" destId="{60A8652A-9431-4035-BF28-B84EDE16E17F}" srcOrd="3" destOrd="0" presId="urn:diagrams.loki3.com/BracketList"/>
    <dgm:cxn modelId="{FD1DA0D0-EE0B-4FA2-B57E-E443410BBC2F}" type="presParOf" srcId="{17C5A2C2-0902-4A2B-BF92-BC418D389B9D}" destId="{164E680C-1E00-4125-BDD9-BC4F45FD22D5}" srcOrd="9" destOrd="0" presId="urn:diagrams.loki3.com/BracketList"/>
    <dgm:cxn modelId="{063401FF-A0B7-48C2-B9C8-C7EB846499CD}" type="presParOf" srcId="{17C5A2C2-0902-4A2B-BF92-BC418D389B9D}" destId="{7A361A2C-1FBF-4D8D-A9C5-52886B8B6B69}" srcOrd="10" destOrd="0" presId="urn:diagrams.loki3.com/BracketList"/>
    <dgm:cxn modelId="{9C13F88C-96E5-432C-B2F2-8751AB7AE76C}" type="presParOf" srcId="{7A361A2C-1FBF-4D8D-A9C5-52886B8B6B69}" destId="{1A9C63B2-4E7C-4D69-8DC4-B301E0EAC357}" srcOrd="0" destOrd="0" presId="urn:diagrams.loki3.com/BracketList"/>
    <dgm:cxn modelId="{A0BEC29A-3C8F-45EE-89A9-086F90B9D895}" type="presParOf" srcId="{7A361A2C-1FBF-4D8D-A9C5-52886B8B6B69}" destId="{FB539C22-BC88-4243-83EF-32920B2E1F36}" srcOrd="1" destOrd="0" presId="urn:diagrams.loki3.com/BracketList"/>
    <dgm:cxn modelId="{94346D09-1B40-46D7-863C-0F830EBBFDA0}" type="presParOf" srcId="{7A361A2C-1FBF-4D8D-A9C5-52886B8B6B69}" destId="{A8314D0B-9FA4-4B3B-9A34-7D53D5E277C1}" srcOrd="2" destOrd="0" presId="urn:diagrams.loki3.com/BracketList"/>
    <dgm:cxn modelId="{26643324-D359-422F-BE5C-62F8D7762C0F}" type="presParOf" srcId="{7A361A2C-1FBF-4D8D-A9C5-52886B8B6B69}" destId="{9BCF5556-90BC-46E0-BEB3-5143D5F8DE3D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C1197-A974-4790-9F68-C2EC709F912B}">
      <dsp:nvSpPr>
        <dsp:cNvPr id="0" name=""/>
        <dsp:cNvSpPr/>
      </dsp:nvSpPr>
      <dsp:spPr>
        <a:xfrm>
          <a:off x="0" y="5193"/>
          <a:ext cx="7213600" cy="6221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D4394-080A-4288-8E8F-8EB01D643C7D}">
      <dsp:nvSpPr>
        <dsp:cNvPr id="0" name=""/>
        <dsp:cNvSpPr/>
      </dsp:nvSpPr>
      <dsp:spPr>
        <a:xfrm>
          <a:off x="188211" y="145185"/>
          <a:ext cx="342536" cy="342202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950AF-0ED9-4E05-9AAD-AD6AF5AAAB8A}">
      <dsp:nvSpPr>
        <dsp:cNvPr id="0" name=""/>
        <dsp:cNvSpPr/>
      </dsp:nvSpPr>
      <dsp:spPr>
        <a:xfrm>
          <a:off x="718959" y="5193"/>
          <a:ext cx="6462160" cy="680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1" tIns="72021" rIns="72021" bIns="7202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>
              <a:latin typeface="Aptos Display" panose="020B0004020202020204" pitchFamily="34" charset="0"/>
            </a:rPr>
            <a:t>Adoption: </a:t>
          </a:r>
          <a:r>
            <a:rPr lang="en-US" sz="1400" b="0" i="0" u="none" strike="noStrike" kern="1200" cap="none" spc="0" baseline="0" dirty="0">
              <a:uFillTx/>
              <a:latin typeface="Aptos Display" panose="020B0004020202020204" pitchFamily="34" charset="0"/>
            </a:rPr>
            <a:t>177 dogs, 150 puppies, 21 cats, and 238 kittens under 5 months of age were adopted for a total of 586 animals adopted from Kern County Animal Shelters in the month of July.</a:t>
          </a:r>
          <a:endParaRPr lang="en-US" sz="1400" kern="1200" dirty="0">
            <a:latin typeface="Aptos Display" panose="020B0004020202020204" pitchFamily="34" charset="0"/>
          </a:endParaRPr>
        </a:p>
      </dsp:txBody>
      <dsp:txXfrm>
        <a:off x="718959" y="5193"/>
        <a:ext cx="6462160" cy="680515"/>
      </dsp:txXfrm>
    </dsp:sp>
    <dsp:sp modelId="{8D332180-F4BF-4788-AE15-71DC1E59B25D}">
      <dsp:nvSpPr>
        <dsp:cNvPr id="0" name=""/>
        <dsp:cNvSpPr/>
      </dsp:nvSpPr>
      <dsp:spPr>
        <a:xfrm>
          <a:off x="0" y="855838"/>
          <a:ext cx="7213600" cy="6221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4FD64-A172-4E86-A77D-6100033827E3}">
      <dsp:nvSpPr>
        <dsp:cNvPr id="0" name=""/>
        <dsp:cNvSpPr/>
      </dsp:nvSpPr>
      <dsp:spPr>
        <a:xfrm>
          <a:off x="188211" y="995830"/>
          <a:ext cx="342536" cy="342202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ADDCC-296B-4248-97B5-F8B7791B31E7}">
      <dsp:nvSpPr>
        <dsp:cNvPr id="0" name=""/>
        <dsp:cNvSpPr/>
      </dsp:nvSpPr>
      <dsp:spPr>
        <a:xfrm>
          <a:off x="718959" y="855838"/>
          <a:ext cx="6462160" cy="680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1" tIns="72021" rIns="72021" bIns="7202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>
              <a:latin typeface="Aptos Display" panose="020B0004020202020204" pitchFamily="34" charset="0"/>
            </a:rPr>
            <a:t>Foster: </a:t>
          </a:r>
          <a:r>
            <a:rPr lang="en-US" sz="1400" b="0" i="0" u="none" strike="noStrike" kern="1200" cap="none" spc="0" baseline="0" dirty="0">
              <a:uFillTx/>
              <a:latin typeface="Aptos Display" panose="020B0004020202020204" pitchFamily="34" charset="0"/>
            </a:rPr>
            <a:t>32 dogs, 34 puppies, 4 cats, and 142 kittens entered the Department’s Foster Care Program in July, for a total of 212 animals.</a:t>
          </a:r>
          <a:endParaRPr lang="en-US" sz="1400" kern="1200" dirty="0">
            <a:latin typeface="Aptos Display" panose="020B0004020202020204" pitchFamily="34" charset="0"/>
          </a:endParaRPr>
        </a:p>
      </dsp:txBody>
      <dsp:txXfrm>
        <a:off x="718959" y="855838"/>
        <a:ext cx="6462160" cy="680515"/>
      </dsp:txXfrm>
    </dsp:sp>
    <dsp:sp modelId="{F686B7D1-D84E-4E0F-B0CB-F8688FCF6D8E}">
      <dsp:nvSpPr>
        <dsp:cNvPr id="0" name=""/>
        <dsp:cNvSpPr/>
      </dsp:nvSpPr>
      <dsp:spPr>
        <a:xfrm>
          <a:off x="0" y="1706483"/>
          <a:ext cx="7213600" cy="6221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786AC-B750-4343-8BAD-A803D6424772}">
      <dsp:nvSpPr>
        <dsp:cNvPr id="0" name=""/>
        <dsp:cNvSpPr/>
      </dsp:nvSpPr>
      <dsp:spPr>
        <a:xfrm>
          <a:off x="188211" y="1846474"/>
          <a:ext cx="342536" cy="342202"/>
        </a:xfrm>
        <a:prstGeom prst="rect">
          <a:avLst/>
        </a:prstGeom>
        <a:blipFill>
          <a:blip xmlns:r="http://schemas.openxmlformats.org/officeDocument/2006/relationships"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D0C8E-ED5C-4815-A26C-781EA2077AEA}">
      <dsp:nvSpPr>
        <dsp:cNvPr id="0" name=""/>
        <dsp:cNvSpPr/>
      </dsp:nvSpPr>
      <dsp:spPr>
        <a:xfrm>
          <a:off x="718959" y="1706483"/>
          <a:ext cx="6462160" cy="680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1" tIns="72021" rIns="72021" bIns="7202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>
              <a:latin typeface="Aptos Display" panose="020B0004020202020204" pitchFamily="34" charset="0"/>
            </a:rPr>
            <a:t>Rescue: </a:t>
          </a:r>
          <a:r>
            <a:rPr lang="en-US" sz="1400" b="0" i="0" kern="1200" baseline="0" dirty="0">
              <a:latin typeface="Aptos Display" panose="020B0004020202020204" pitchFamily="34" charset="0"/>
            </a:rPr>
            <a:t>197 dogs, 117 puppies, 6 cats, and 30 kittens were transferred to other animal rescue organizations in Ju</a:t>
          </a:r>
          <a:r>
            <a:rPr lang="en-US" sz="1400" b="0" i="0" u="none" strike="noStrike" kern="1200" cap="none" spc="0" baseline="0" dirty="0">
              <a:uFillTx/>
              <a:latin typeface="Aptos Display" panose="020B0004020202020204" pitchFamily="34" charset="0"/>
            </a:rPr>
            <a:t>ly</a:t>
          </a:r>
          <a:r>
            <a:rPr lang="en-US" sz="1400" b="0" i="0" kern="1200" baseline="0" dirty="0">
              <a:latin typeface="Aptos Display" panose="020B0004020202020204" pitchFamily="34" charset="0"/>
            </a:rPr>
            <a:t>, for a total of 350 animals.</a:t>
          </a:r>
          <a:endParaRPr lang="en-US" sz="1400" b="0" kern="1200" dirty="0">
            <a:latin typeface="Aptos Display" panose="020B0004020202020204" pitchFamily="34" charset="0"/>
          </a:endParaRPr>
        </a:p>
      </dsp:txBody>
      <dsp:txXfrm>
        <a:off x="718959" y="1706483"/>
        <a:ext cx="6462160" cy="680515"/>
      </dsp:txXfrm>
    </dsp:sp>
    <dsp:sp modelId="{74388E7B-AA36-45AE-B39C-82B8CC3C375E}">
      <dsp:nvSpPr>
        <dsp:cNvPr id="0" name=""/>
        <dsp:cNvSpPr/>
      </dsp:nvSpPr>
      <dsp:spPr>
        <a:xfrm>
          <a:off x="0" y="2557127"/>
          <a:ext cx="7213600" cy="6221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B6FCF-1B54-4450-BECF-3BCD4507D92C}">
      <dsp:nvSpPr>
        <dsp:cNvPr id="0" name=""/>
        <dsp:cNvSpPr/>
      </dsp:nvSpPr>
      <dsp:spPr>
        <a:xfrm>
          <a:off x="188211" y="2697119"/>
          <a:ext cx="342536" cy="342202"/>
        </a:xfrm>
        <a:prstGeom prst="rect">
          <a:avLst/>
        </a:prstGeom>
        <a:blipFill>
          <a:blip xmlns:r="http://schemas.openxmlformats.org/officeDocument/2006/relationships"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F5502-EDEC-4037-9DCF-74FE937EA7DE}">
      <dsp:nvSpPr>
        <dsp:cNvPr id="0" name=""/>
        <dsp:cNvSpPr/>
      </dsp:nvSpPr>
      <dsp:spPr>
        <a:xfrm>
          <a:off x="718959" y="2557127"/>
          <a:ext cx="6462160" cy="680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1" tIns="72021" rIns="72021" bIns="7202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>
              <a:latin typeface="Aptos Display" panose="020B0004020202020204" pitchFamily="34" charset="0"/>
            </a:rPr>
            <a:t>Spay/Neuter: </a:t>
          </a:r>
          <a:r>
            <a:rPr lang="en-US" sz="1400" b="0" i="0" kern="1200" baseline="0" dirty="0">
              <a:latin typeface="Aptos Display" panose="020B0004020202020204" pitchFamily="34" charset="0"/>
            </a:rPr>
            <a:t>A total of 236 animals were altered at low-cost KCAS spay/neuter clinics in the month of Ju</a:t>
          </a:r>
          <a:r>
            <a:rPr lang="en-US" sz="1400" b="0" i="0" u="none" strike="noStrike" kern="1200" cap="none" spc="0" baseline="0" dirty="0">
              <a:uFillTx/>
              <a:latin typeface="Aptos Display" panose="020B0004020202020204" pitchFamily="34" charset="0"/>
            </a:rPr>
            <a:t>ly</a:t>
          </a:r>
          <a:r>
            <a:rPr lang="en-US" sz="1400" b="0" i="0" kern="1200" baseline="0" dirty="0">
              <a:latin typeface="Aptos Display" panose="020B0004020202020204" pitchFamily="34" charset="0"/>
            </a:rPr>
            <a:t>.</a:t>
          </a:r>
          <a:endParaRPr lang="en-US" sz="1400" b="0" kern="1200" dirty="0">
            <a:latin typeface="Aptos Display" panose="020B0004020202020204" pitchFamily="34" charset="0"/>
          </a:endParaRPr>
        </a:p>
      </dsp:txBody>
      <dsp:txXfrm>
        <a:off x="718959" y="2557127"/>
        <a:ext cx="6462160" cy="680515"/>
      </dsp:txXfrm>
    </dsp:sp>
    <dsp:sp modelId="{402FE8CC-216D-4965-8EB4-294A2099562C}">
      <dsp:nvSpPr>
        <dsp:cNvPr id="0" name=""/>
        <dsp:cNvSpPr/>
      </dsp:nvSpPr>
      <dsp:spPr>
        <a:xfrm>
          <a:off x="0" y="3407772"/>
          <a:ext cx="7213600" cy="62218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C1A0C-19D4-46A1-81A6-49C8EE31618E}">
      <dsp:nvSpPr>
        <dsp:cNvPr id="0" name=""/>
        <dsp:cNvSpPr/>
      </dsp:nvSpPr>
      <dsp:spPr>
        <a:xfrm>
          <a:off x="188211" y="3547764"/>
          <a:ext cx="342536" cy="342202"/>
        </a:xfrm>
        <a:prstGeom prst="rect">
          <a:avLst/>
        </a:prstGeom>
        <a:blipFill>
          <a:blip xmlns:r="http://schemas.openxmlformats.org/officeDocument/2006/relationships"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7E84F-CC91-455C-826F-64DAB514B43A}">
      <dsp:nvSpPr>
        <dsp:cNvPr id="0" name=""/>
        <dsp:cNvSpPr/>
      </dsp:nvSpPr>
      <dsp:spPr>
        <a:xfrm>
          <a:off x="718959" y="3407772"/>
          <a:ext cx="6462160" cy="680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1" tIns="72021" rIns="72021" bIns="7202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>
              <a:latin typeface="Aptos Display" panose="020B0004020202020204" pitchFamily="34" charset="0"/>
            </a:rPr>
            <a:t>TNR: </a:t>
          </a:r>
          <a:r>
            <a:rPr lang="en-US" sz="1400" b="0" i="0" u="none" strike="noStrike" kern="1200" cap="none" spc="0" baseline="0" dirty="0">
              <a:uFillTx/>
              <a:latin typeface="Aptos Display" panose="020B0004020202020204" pitchFamily="34" charset="0"/>
            </a:rPr>
            <a:t>284 cats were spayed or neutered and released in July of 2025. Year-to-date, 1274 cats have gone through the program, and since 2013 26,422 cats have been spayed or neutered and returned to field.</a:t>
          </a:r>
          <a:endParaRPr lang="en-US" sz="1400" kern="1200" dirty="0">
            <a:latin typeface="Aptos Display" panose="020B0004020202020204" pitchFamily="34" charset="0"/>
          </a:endParaRPr>
        </a:p>
      </dsp:txBody>
      <dsp:txXfrm>
        <a:off x="718959" y="3407772"/>
        <a:ext cx="6462160" cy="680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6C560-EB85-4428-8972-EDE113DD50BA}">
      <dsp:nvSpPr>
        <dsp:cNvPr id="0" name=""/>
        <dsp:cNvSpPr/>
      </dsp:nvSpPr>
      <dsp:spPr>
        <a:xfrm>
          <a:off x="0" y="1324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77B23-6903-4ECB-845C-43B853D6667F}">
      <dsp:nvSpPr>
        <dsp:cNvPr id="0" name=""/>
        <dsp:cNvSpPr/>
      </dsp:nvSpPr>
      <dsp:spPr>
        <a:xfrm>
          <a:off x="170686" y="128281"/>
          <a:ext cx="310339" cy="3103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6C31F-A91B-495C-927F-A7F47195EC2B}">
      <dsp:nvSpPr>
        <dsp:cNvPr id="0" name=""/>
        <dsp:cNvSpPr/>
      </dsp:nvSpPr>
      <dsp:spPr>
        <a:xfrm>
          <a:off x="651712" y="1324"/>
          <a:ext cx="32461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Rabies</a:t>
          </a:r>
        </a:p>
      </dsp:txBody>
      <dsp:txXfrm>
        <a:off x="651712" y="1324"/>
        <a:ext cx="3246120" cy="564252"/>
      </dsp:txXfrm>
    </dsp:sp>
    <dsp:sp modelId="{C14A9DF8-92CA-4546-AA1A-934BA5390C00}">
      <dsp:nvSpPr>
        <dsp:cNvPr id="0" name=""/>
        <dsp:cNvSpPr/>
      </dsp:nvSpPr>
      <dsp:spPr>
        <a:xfrm>
          <a:off x="3897832" y="1324"/>
          <a:ext cx="331576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260</a:t>
          </a:r>
        </a:p>
      </dsp:txBody>
      <dsp:txXfrm>
        <a:off x="3897832" y="1324"/>
        <a:ext cx="3315767" cy="564252"/>
      </dsp:txXfrm>
    </dsp:sp>
    <dsp:sp modelId="{E453E5AB-FEF4-4EBC-9160-5D66791B4B12}">
      <dsp:nvSpPr>
        <dsp:cNvPr id="0" name=""/>
        <dsp:cNvSpPr/>
      </dsp:nvSpPr>
      <dsp:spPr>
        <a:xfrm>
          <a:off x="0" y="706640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7E8DD-DF2C-433C-AEDD-C49100843441}">
      <dsp:nvSpPr>
        <dsp:cNvPr id="0" name=""/>
        <dsp:cNvSpPr/>
      </dsp:nvSpPr>
      <dsp:spPr>
        <a:xfrm>
          <a:off x="170686" y="833597"/>
          <a:ext cx="310339" cy="3103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C2FE6-7B8B-4B76-8B34-496A50CE97FC}">
      <dsp:nvSpPr>
        <dsp:cNvPr id="0" name=""/>
        <dsp:cNvSpPr/>
      </dsp:nvSpPr>
      <dsp:spPr>
        <a:xfrm>
          <a:off x="651712" y="706640"/>
          <a:ext cx="656188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51712" y="706640"/>
        <a:ext cx="6561887" cy="564252"/>
      </dsp:txXfrm>
    </dsp:sp>
    <dsp:sp modelId="{3C7106BC-79E5-4C61-97F6-2B411C7074EE}">
      <dsp:nvSpPr>
        <dsp:cNvPr id="0" name=""/>
        <dsp:cNvSpPr/>
      </dsp:nvSpPr>
      <dsp:spPr>
        <a:xfrm>
          <a:off x="0" y="1411956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4C400-7174-4934-9E32-83356F84E4DC}">
      <dsp:nvSpPr>
        <dsp:cNvPr id="0" name=""/>
        <dsp:cNvSpPr/>
      </dsp:nvSpPr>
      <dsp:spPr>
        <a:xfrm>
          <a:off x="170686" y="1538913"/>
          <a:ext cx="310339" cy="3103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FCDB75-3E52-44D7-95F3-0F4DA9D1830E}">
      <dsp:nvSpPr>
        <dsp:cNvPr id="0" name=""/>
        <dsp:cNvSpPr/>
      </dsp:nvSpPr>
      <dsp:spPr>
        <a:xfrm>
          <a:off x="651712" y="1411956"/>
          <a:ext cx="656188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51712" y="1411956"/>
        <a:ext cx="6561887" cy="564252"/>
      </dsp:txXfrm>
    </dsp:sp>
    <dsp:sp modelId="{8775816A-313B-4D67-B94C-9F05859FCB7E}">
      <dsp:nvSpPr>
        <dsp:cNvPr id="0" name=""/>
        <dsp:cNvSpPr/>
      </dsp:nvSpPr>
      <dsp:spPr>
        <a:xfrm>
          <a:off x="0" y="2117272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A8B92-D6FE-4BF9-95BE-3DAC1DECC380}">
      <dsp:nvSpPr>
        <dsp:cNvPr id="0" name=""/>
        <dsp:cNvSpPr/>
      </dsp:nvSpPr>
      <dsp:spPr>
        <a:xfrm>
          <a:off x="170686" y="2244229"/>
          <a:ext cx="310339" cy="3103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026EC-9016-411D-AB32-AA900E0A9810}">
      <dsp:nvSpPr>
        <dsp:cNvPr id="0" name=""/>
        <dsp:cNvSpPr/>
      </dsp:nvSpPr>
      <dsp:spPr>
        <a:xfrm>
          <a:off x="651712" y="2117272"/>
          <a:ext cx="32461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Microchip</a:t>
          </a:r>
          <a:r>
            <a:rPr lang="en-US" sz="1900" b="0" i="0" kern="1200" dirty="0"/>
            <a:t>s</a:t>
          </a:r>
        </a:p>
      </dsp:txBody>
      <dsp:txXfrm>
        <a:off x="651712" y="2117272"/>
        <a:ext cx="3246120" cy="564252"/>
      </dsp:txXfrm>
    </dsp:sp>
    <dsp:sp modelId="{7962EAE6-E4A5-4B9F-9D01-E77265EE24EF}">
      <dsp:nvSpPr>
        <dsp:cNvPr id="0" name=""/>
        <dsp:cNvSpPr/>
      </dsp:nvSpPr>
      <dsp:spPr>
        <a:xfrm>
          <a:off x="3897832" y="2117272"/>
          <a:ext cx="331576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56</a:t>
          </a:r>
        </a:p>
      </dsp:txBody>
      <dsp:txXfrm>
        <a:off x="3897832" y="2117272"/>
        <a:ext cx="3315767" cy="564252"/>
      </dsp:txXfrm>
    </dsp:sp>
    <dsp:sp modelId="{A60B3917-23D2-4707-A19E-2FB19F70549F}">
      <dsp:nvSpPr>
        <dsp:cNvPr id="0" name=""/>
        <dsp:cNvSpPr/>
      </dsp:nvSpPr>
      <dsp:spPr>
        <a:xfrm>
          <a:off x="0" y="2822588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1D6B0-7148-4C07-A7D3-63A502282512}">
      <dsp:nvSpPr>
        <dsp:cNvPr id="0" name=""/>
        <dsp:cNvSpPr/>
      </dsp:nvSpPr>
      <dsp:spPr>
        <a:xfrm>
          <a:off x="170686" y="2949545"/>
          <a:ext cx="310339" cy="3103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89741-88BB-4A58-B510-BF31580ED031}">
      <dsp:nvSpPr>
        <dsp:cNvPr id="0" name=""/>
        <dsp:cNvSpPr/>
      </dsp:nvSpPr>
      <dsp:spPr>
        <a:xfrm>
          <a:off x="651712" y="2822588"/>
          <a:ext cx="32461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Bordetella</a:t>
          </a:r>
        </a:p>
      </dsp:txBody>
      <dsp:txXfrm>
        <a:off x="651712" y="2822588"/>
        <a:ext cx="3246120" cy="564252"/>
      </dsp:txXfrm>
    </dsp:sp>
    <dsp:sp modelId="{EDDD00E4-8FB5-47C3-A23F-ADD13779057E}">
      <dsp:nvSpPr>
        <dsp:cNvPr id="0" name=""/>
        <dsp:cNvSpPr/>
      </dsp:nvSpPr>
      <dsp:spPr>
        <a:xfrm>
          <a:off x="3897832" y="2822588"/>
          <a:ext cx="331576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57</a:t>
          </a:r>
        </a:p>
      </dsp:txBody>
      <dsp:txXfrm>
        <a:off x="3897832" y="2822588"/>
        <a:ext cx="3315767" cy="564252"/>
      </dsp:txXfrm>
    </dsp:sp>
    <dsp:sp modelId="{DC83DB6E-99A2-45A5-B36A-14D67B60D46A}">
      <dsp:nvSpPr>
        <dsp:cNvPr id="0" name=""/>
        <dsp:cNvSpPr/>
      </dsp:nvSpPr>
      <dsp:spPr>
        <a:xfrm>
          <a:off x="0" y="3527904"/>
          <a:ext cx="7213600" cy="5642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0529B-B120-452C-860A-F4BA0D48FA72}">
      <dsp:nvSpPr>
        <dsp:cNvPr id="0" name=""/>
        <dsp:cNvSpPr/>
      </dsp:nvSpPr>
      <dsp:spPr>
        <a:xfrm>
          <a:off x="170686" y="3654861"/>
          <a:ext cx="310339" cy="31033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B12B0-9EE9-4DBE-873A-FDF34E717F66}">
      <dsp:nvSpPr>
        <dsp:cNvPr id="0" name=""/>
        <dsp:cNvSpPr/>
      </dsp:nvSpPr>
      <dsp:spPr>
        <a:xfrm>
          <a:off x="651712" y="3527904"/>
          <a:ext cx="6561887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651712" y="3527904"/>
        <a:ext cx="6561887" cy="5642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6C560-EB85-4428-8972-EDE113DD50BA}">
      <dsp:nvSpPr>
        <dsp:cNvPr id="0" name=""/>
        <dsp:cNvSpPr/>
      </dsp:nvSpPr>
      <dsp:spPr>
        <a:xfrm>
          <a:off x="0" y="1698"/>
          <a:ext cx="7213600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77B23-6903-4ECB-845C-43B853D6667F}">
      <dsp:nvSpPr>
        <dsp:cNvPr id="0" name=""/>
        <dsp:cNvSpPr/>
      </dsp:nvSpPr>
      <dsp:spPr>
        <a:xfrm>
          <a:off x="260473" y="195439"/>
          <a:ext cx="473588" cy="4735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6C31F-A91B-495C-927F-A7F47195EC2B}">
      <dsp:nvSpPr>
        <dsp:cNvPr id="0" name=""/>
        <dsp:cNvSpPr/>
      </dsp:nvSpPr>
      <dsp:spPr>
        <a:xfrm>
          <a:off x="994536" y="1698"/>
          <a:ext cx="3246120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Active Volunteers</a:t>
          </a:r>
        </a:p>
      </dsp:txBody>
      <dsp:txXfrm>
        <a:off x="994536" y="1698"/>
        <a:ext cx="3246120" cy="861070"/>
      </dsp:txXfrm>
    </dsp:sp>
    <dsp:sp modelId="{C14A9DF8-92CA-4546-AA1A-934BA5390C00}">
      <dsp:nvSpPr>
        <dsp:cNvPr id="0" name=""/>
        <dsp:cNvSpPr/>
      </dsp:nvSpPr>
      <dsp:spPr>
        <a:xfrm>
          <a:off x="4240656" y="1698"/>
          <a:ext cx="2972943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79</a:t>
          </a:r>
        </a:p>
      </dsp:txBody>
      <dsp:txXfrm>
        <a:off x="4240656" y="1698"/>
        <a:ext cx="2972943" cy="861070"/>
      </dsp:txXfrm>
    </dsp:sp>
    <dsp:sp modelId="{8775816A-313B-4D67-B94C-9F05859FCB7E}">
      <dsp:nvSpPr>
        <dsp:cNvPr id="0" name=""/>
        <dsp:cNvSpPr/>
      </dsp:nvSpPr>
      <dsp:spPr>
        <a:xfrm>
          <a:off x="0" y="1078036"/>
          <a:ext cx="7213600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A8B92-D6FE-4BF9-95BE-3DAC1DECC380}">
      <dsp:nvSpPr>
        <dsp:cNvPr id="0" name=""/>
        <dsp:cNvSpPr/>
      </dsp:nvSpPr>
      <dsp:spPr>
        <a:xfrm>
          <a:off x="260473" y="1271777"/>
          <a:ext cx="473588" cy="4735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026EC-9016-411D-AB32-AA900E0A9810}">
      <dsp:nvSpPr>
        <dsp:cNvPr id="0" name=""/>
        <dsp:cNvSpPr/>
      </dsp:nvSpPr>
      <dsp:spPr>
        <a:xfrm>
          <a:off x="994536" y="1078036"/>
          <a:ext cx="3246120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New</a:t>
          </a:r>
          <a:r>
            <a:rPr lang="en-US" sz="2200" b="1" i="1" kern="1200"/>
            <a:t> </a:t>
          </a:r>
          <a:r>
            <a:rPr lang="en-US" sz="2200" b="0" i="0" kern="1200"/>
            <a:t>Volunteers</a:t>
          </a:r>
        </a:p>
      </dsp:txBody>
      <dsp:txXfrm>
        <a:off x="994536" y="1078036"/>
        <a:ext cx="3246120" cy="861070"/>
      </dsp:txXfrm>
    </dsp:sp>
    <dsp:sp modelId="{7962EAE6-E4A5-4B9F-9D01-E77265EE24EF}">
      <dsp:nvSpPr>
        <dsp:cNvPr id="0" name=""/>
        <dsp:cNvSpPr/>
      </dsp:nvSpPr>
      <dsp:spPr>
        <a:xfrm>
          <a:off x="4240656" y="1078036"/>
          <a:ext cx="2972943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21</a:t>
          </a:r>
        </a:p>
      </dsp:txBody>
      <dsp:txXfrm>
        <a:off x="4240656" y="1078036"/>
        <a:ext cx="2972943" cy="861070"/>
      </dsp:txXfrm>
    </dsp:sp>
    <dsp:sp modelId="{A60B3917-23D2-4707-A19E-2FB19F70549F}">
      <dsp:nvSpPr>
        <dsp:cNvPr id="0" name=""/>
        <dsp:cNvSpPr/>
      </dsp:nvSpPr>
      <dsp:spPr>
        <a:xfrm>
          <a:off x="0" y="2154374"/>
          <a:ext cx="7213600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1D6B0-7148-4C07-A7D3-63A502282512}">
      <dsp:nvSpPr>
        <dsp:cNvPr id="0" name=""/>
        <dsp:cNvSpPr/>
      </dsp:nvSpPr>
      <dsp:spPr>
        <a:xfrm>
          <a:off x="260473" y="2348115"/>
          <a:ext cx="473588" cy="4735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89741-88BB-4A58-B510-BF31580ED031}">
      <dsp:nvSpPr>
        <dsp:cNvPr id="0" name=""/>
        <dsp:cNvSpPr/>
      </dsp:nvSpPr>
      <dsp:spPr>
        <a:xfrm>
          <a:off x="994536" y="2154374"/>
          <a:ext cx="3246120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Volunteer hours donated in July</a:t>
          </a:r>
        </a:p>
      </dsp:txBody>
      <dsp:txXfrm>
        <a:off x="994536" y="2154374"/>
        <a:ext cx="3246120" cy="861070"/>
      </dsp:txXfrm>
    </dsp:sp>
    <dsp:sp modelId="{EDDD00E4-8FB5-47C3-A23F-ADD13779057E}">
      <dsp:nvSpPr>
        <dsp:cNvPr id="0" name=""/>
        <dsp:cNvSpPr/>
      </dsp:nvSpPr>
      <dsp:spPr>
        <a:xfrm>
          <a:off x="4240656" y="2154374"/>
          <a:ext cx="2972943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743.78</a:t>
          </a:r>
        </a:p>
      </dsp:txBody>
      <dsp:txXfrm>
        <a:off x="4240656" y="2154374"/>
        <a:ext cx="2972943" cy="861070"/>
      </dsp:txXfrm>
    </dsp:sp>
    <dsp:sp modelId="{112622ED-2A49-4585-B06C-49886C4FF8EE}">
      <dsp:nvSpPr>
        <dsp:cNvPr id="0" name=""/>
        <dsp:cNvSpPr/>
      </dsp:nvSpPr>
      <dsp:spPr>
        <a:xfrm>
          <a:off x="0" y="3230712"/>
          <a:ext cx="7213600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F1165-D1A0-4D17-90F8-1344DF4AAD0F}">
      <dsp:nvSpPr>
        <dsp:cNvPr id="0" name=""/>
        <dsp:cNvSpPr/>
      </dsp:nvSpPr>
      <dsp:spPr>
        <a:xfrm>
          <a:off x="260473" y="3424453"/>
          <a:ext cx="473588" cy="4735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58CF5-8E28-4942-8DEF-96C9D749CA6C}">
      <dsp:nvSpPr>
        <dsp:cNvPr id="0" name=""/>
        <dsp:cNvSpPr/>
      </dsp:nvSpPr>
      <dsp:spPr>
        <a:xfrm>
          <a:off x="994536" y="3230712"/>
          <a:ext cx="3246120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Volunteer hours donated in 2025</a:t>
          </a:r>
        </a:p>
      </dsp:txBody>
      <dsp:txXfrm>
        <a:off x="994536" y="3230712"/>
        <a:ext cx="3246120" cy="861070"/>
      </dsp:txXfrm>
    </dsp:sp>
    <dsp:sp modelId="{6717419B-9C76-4242-9740-932C9540D219}">
      <dsp:nvSpPr>
        <dsp:cNvPr id="0" name=""/>
        <dsp:cNvSpPr/>
      </dsp:nvSpPr>
      <dsp:spPr>
        <a:xfrm>
          <a:off x="4240656" y="3230712"/>
          <a:ext cx="2972943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6,274.78</a:t>
          </a:r>
        </a:p>
      </dsp:txBody>
      <dsp:txXfrm>
        <a:off x="4240656" y="3230712"/>
        <a:ext cx="2972943" cy="8610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35944-5C21-49E4-9C7B-F38F4596B274}">
      <dsp:nvSpPr>
        <dsp:cNvPr id="0" name=""/>
        <dsp:cNvSpPr/>
      </dsp:nvSpPr>
      <dsp:spPr>
        <a:xfrm>
          <a:off x="0" y="38337"/>
          <a:ext cx="3065730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solidFill>
                <a:schemeClr val="bg1"/>
              </a:solidFill>
            </a:rPr>
            <a:t>7 Inspections Passed</a:t>
          </a:r>
          <a:r>
            <a:rPr lang="en-US" sz="2000" b="0" i="0" kern="1200" baseline="0" dirty="0">
              <a:solidFill>
                <a:schemeClr val="bg1"/>
              </a:solidFill>
            </a:rPr>
            <a:t> 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22846" y="61183"/>
        <a:ext cx="3020038" cy="422308"/>
      </dsp:txXfrm>
    </dsp:sp>
    <dsp:sp modelId="{A1A41327-C7CA-4976-BB9F-4A3A93E7DD54}">
      <dsp:nvSpPr>
        <dsp:cNvPr id="0" name=""/>
        <dsp:cNvSpPr/>
      </dsp:nvSpPr>
      <dsp:spPr>
        <a:xfrm>
          <a:off x="0" y="563938"/>
          <a:ext cx="3065730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solidFill>
                <a:schemeClr val="bg1"/>
              </a:solidFill>
            </a:rPr>
            <a:t>0 Inspections Failed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22846" y="586784"/>
        <a:ext cx="3020038" cy="422308"/>
      </dsp:txXfrm>
    </dsp:sp>
    <dsp:sp modelId="{9F2F186C-2327-4959-884D-C38BB67B8069}">
      <dsp:nvSpPr>
        <dsp:cNvPr id="0" name=""/>
        <dsp:cNvSpPr/>
      </dsp:nvSpPr>
      <dsp:spPr>
        <a:xfrm>
          <a:off x="0" y="1089538"/>
          <a:ext cx="3065730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solidFill>
                <a:schemeClr val="bg1"/>
              </a:solidFill>
            </a:rPr>
            <a:t>0 Citations Issued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22846" y="1112384"/>
        <a:ext cx="3020038" cy="422308"/>
      </dsp:txXfrm>
    </dsp:sp>
    <dsp:sp modelId="{B6CB7C74-ECDC-4F61-8C51-D5CCF848A32B}">
      <dsp:nvSpPr>
        <dsp:cNvPr id="0" name=""/>
        <dsp:cNvSpPr/>
      </dsp:nvSpPr>
      <dsp:spPr>
        <a:xfrm>
          <a:off x="0" y="1615138"/>
          <a:ext cx="3065730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solidFill>
                <a:schemeClr val="bg1"/>
              </a:solidFill>
            </a:rPr>
            <a:t>7 Permits Issued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22846" y="1637984"/>
        <a:ext cx="3020038" cy="422308"/>
      </dsp:txXfrm>
    </dsp:sp>
    <dsp:sp modelId="{78E9B542-F376-468A-ABC1-C76E7EC28963}">
      <dsp:nvSpPr>
        <dsp:cNvPr id="0" name=""/>
        <dsp:cNvSpPr/>
      </dsp:nvSpPr>
      <dsp:spPr>
        <a:xfrm>
          <a:off x="0" y="2140738"/>
          <a:ext cx="3065730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solidFill>
                <a:schemeClr val="bg1"/>
              </a:solidFill>
            </a:rPr>
            <a:t>52 Active CAF Permits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22846" y="2163584"/>
        <a:ext cx="3020038" cy="4223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F163C-C1FE-4174-B737-751ECC341F46}">
      <dsp:nvSpPr>
        <dsp:cNvPr id="0" name=""/>
        <dsp:cNvSpPr/>
      </dsp:nvSpPr>
      <dsp:spPr>
        <a:xfrm>
          <a:off x="0" y="76368"/>
          <a:ext cx="1585553" cy="47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2,945</a:t>
          </a:r>
        </a:p>
      </dsp:txBody>
      <dsp:txXfrm>
        <a:off x="0" y="76368"/>
        <a:ext cx="1585553" cy="475200"/>
      </dsp:txXfrm>
    </dsp:sp>
    <dsp:sp modelId="{15666817-1921-4E3E-B585-180B1F8A65A5}">
      <dsp:nvSpPr>
        <dsp:cNvPr id="0" name=""/>
        <dsp:cNvSpPr/>
      </dsp:nvSpPr>
      <dsp:spPr>
        <a:xfrm>
          <a:off x="1585553" y="31818"/>
          <a:ext cx="317110" cy="5643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2E9B3-D146-457B-826C-1EF4CF18CE37}">
      <dsp:nvSpPr>
        <dsp:cNvPr id="0" name=""/>
        <dsp:cNvSpPr/>
      </dsp:nvSpPr>
      <dsp:spPr>
        <a:xfrm>
          <a:off x="2029508" y="31818"/>
          <a:ext cx="4312705" cy="564300"/>
        </a:xfrm>
        <a:prstGeom prst="roundRect">
          <a:avLst/>
        </a:prstGeom>
        <a:solidFill>
          <a:schemeClr val="tx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Adoptions</a:t>
          </a:r>
        </a:p>
      </dsp:txBody>
      <dsp:txXfrm>
        <a:off x="2057055" y="59365"/>
        <a:ext cx="4257611" cy="509206"/>
      </dsp:txXfrm>
    </dsp:sp>
    <dsp:sp modelId="{46BB5F10-9EF4-4FC6-BCDD-B7064259C548}">
      <dsp:nvSpPr>
        <dsp:cNvPr id="0" name=""/>
        <dsp:cNvSpPr/>
      </dsp:nvSpPr>
      <dsp:spPr>
        <a:xfrm>
          <a:off x="0" y="727068"/>
          <a:ext cx="1585553" cy="47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2,341</a:t>
          </a:r>
        </a:p>
      </dsp:txBody>
      <dsp:txXfrm>
        <a:off x="0" y="727068"/>
        <a:ext cx="1585553" cy="475200"/>
      </dsp:txXfrm>
    </dsp:sp>
    <dsp:sp modelId="{D4C38AA3-88F4-4EBD-8CC2-0A069B88979F}">
      <dsp:nvSpPr>
        <dsp:cNvPr id="0" name=""/>
        <dsp:cNvSpPr/>
      </dsp:nvSpPr>
      <dsp:spPr>
        <a:xfrm>
          <a:off x="1585553" y="682518"/>
          <a:ext cx="317110" cy="5643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55B01-9D1D-4544-8690-75D451E978F0}">
      <dsp:nvSpPr>
        <dsp:cNvPr id="0" name=""/>
        <dsp:cNvSpPr/>
      </dsp:nvSpPr>
      <dsp:spPr>
        <a:xfrm>
          <a:off x="2029508" y="682518"/>
          <a:ext cx="4312705" cy="564300"/>
        </a:xfrm>
        <a:prstGeom prst="roundRect">
          <a:avLst/>
        </a:prstGeom>
        <a:solidFill>
          <a:schemeClr val="tx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Rescued</a:t>
          </a:r>
        </a:p>
      </dsp:txBody>
      <dsp:txXfrm>
        <a:off x="2057055" y="710065"/>
        <a:ext cx="4257611" cy="509206"/>
      </dsp:txXfrm>
    </dsp:sp>
    <dsp:sp modelId="{AF5607AE-5651-4FAB-9BC3-3F9A78EACEA2}">
      <dsp:nvSpPr>
        <dsp:cNvPr id="0" name=""/>
        <dsp:cNvSpPr/>
      </dsp:nvSpPr>
      <dsp:spPr>
        <a:xfrm>
          <a:off x="0" y="1377768"/>
          <a:ext cx="1587103" cy="47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463</a:t>
          </a:r>
        </a:p>
      </dsp:txBody>
      <dsp:txXfrm>
        <a:off x="0" y="1377768"/>
        <a:ext cx="1587103" cy="475200"/>
      </dsp:txXfrm>
    </dsp:sp>
    <dsp:sp modelId="{24469BF1-1443-468D-BFDE-D6A647153AB8}">
      <dsp:nvSpPr>
        <dsp:cNvPr id="0" name=""/>
        <dsp:cNvSpPr/>
      </dsp:nvSpPr>
      <dsp:spPr>
        <a:xfrm>
          <a:off x="1587103" y="1333218"/>
          <a:ext cx="317420" cy="5643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90220-428C-418F-956B-E140307A53C0}">
      <dsp:nvSpPr>
        <dsp:cNvPr id="0" name=""/>
        <dsp:cNvSpPr/>
      </dsp:nvSpPr>
      <dsp:spPr>
        <a:xfrm>
          <a:off x="2031492" y="1333218"/>
          <a:ext cx="4316920" cy="564300"/>
        </a:xfrm>
        <a:prstGeom prst="roundRect">
          <a:avLst/>
        </a:prstGeom>
        <a:solidFill>
          <a:schemeClr val="tx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Returned To Owner</a:t>
          </a:r>
        </a:p>
      </dsp:txBody>
      <dsp:txXfrm>
        <a:off x="2059039" y="1360765"/>
        <a:ext cx="4261826" cy="509206"/>
      </dsp:txXfrm>
    </dsp:sp>
    <dsp:sp modelId="{7C583F7F-BD8C-41D3-BBC5-038365764D3A}">
      <dsp:nvSpPr>
        <dsp:cNvPr id="0" name=""/>
        <dsp:cNvSpPr/>
      </dsp:nvSpPr>
      <dsp:spPr>
        <a:xfrm>
          <a:off x="0" y="2028468"/>
          <a:ext cx="1585553" cy="47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5,357</a:t>
          </a:r>
        </a:p>
      </dsp:txBody>
      <dsp:txXfrm>
        <a:off x="0" y="2028468"/>
        <a:ext cx="1585553" cy="475200"/>
      </dsp:txXfrm>
    </dsp:sp>
    <dsp:sp modelId="{6950E1E6-6917-45AC-9307-25649CCFACA7}">
      <dsp:nvSpPr>
        <dsp:cNvPr id="0" name=""/>
        <dsp:cNvSpPr/>
      </dsp:nvSpPr>
      <dsp:spPr>
        <a:xfrm>
          <a:off x="1585553" y="1983918"/>
          <a:ext cx="317110" cy="5643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5DA67-BE8F-44F5-976F-0022C0ABDD2D}">
      <dsp:nvSpPr>
        <dsp:cNvPr id="0" name=""/>
        <dsp:cNvSpPr/>
      </dsp:nvSpPr>
      <dsp:spPr>
        <a:xfrm>
          <a:off x="2029508" y="1983918"/>
          <a:ext cx="4312705" cy="564300"/>
        </a:xfrm>
        <a:prstGeom prst="roundRect">
          <a:avLst/>
        </a:prstGeom>
        <a:solidFill>
          <a:schemeClr val="tx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Spay/Neuter Surgeries</a:t>
          </a:r>
        </a:p>
      </dsp:txBody>
      <dsp:txXfrm>
        <a:off x="2057055" y="2011465"/>
        <a:ext cx="4257611" cy="509206"/>
      </dsp:txXfrm>
    </dsp:sp>
    <dsp:sp modelId="{E11D5FEF-2363-490D-98C8-566F02FCA362}">
      <dsp:nvSpPr>
        <dsp:cNvPr id="0" name=""/>
        <dsp:cNvSpPr/>
      </dsp:nvSpPr>
      <dsp:spPr>
        <a:xfrm>
          <a:off x="0" y="2679168"/>
          <a:ext cx="1585553" cy="47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7,040</a:t>
          </a:r>
        </a:p>
      </dsp:txBody>
      <dsp:txXfrm>
        <a:off x="0" y="2679168"/>
        <a:ext cx="1585553" cy="475200"/>
      </dsp:txXfrm>
    </dsp:sp>
    <dsp:sp modelId="{0EAE2516-65D5-4AAB-9545-F1C5D61E80C7}">
      <dsp:nvSpPr>
        <dsp:cNvPr id="0" name=""/>
        <dsp:cNvSpPr/>
      </dsp:nvSpPr>
      <dsp:spPr>
        <a:xfrm>
          <a:off x="1585553" y="2634618"/>
          <a:ext cx="317110" cy="5643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8652A-9431-4035-BF28-B84EDE16E17F}">
      <dsp:nvSpPr>
        <dsp:cNvPr id="0" name=""/>
        <dsp:cNvSpPr/>
      </dsp:nvSpPr>
      <dsp:spPr>
        <a:xfrm>
          <a:off x="2029508" y="2634618"/>
          <a:ext cx="4312705" cy="564300"/>
        </a:xfrm>
        <a:prstGeom prst="roundRect">
          <a:avLst/>
        </a:prstGeom>
        <a:solidFill>
          <a:schemeClr val="tx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Total Lives Saved</a:t>
          </a:r>
        </a:p>
      </dsp:txBody>
      <dsp:txXfrm>
        <a:off x="2057055" y="2662165"/>
        <a:ext cx="4257611" cy="509206"/>
      </dsp:txXfrm>
    </dsp:sp>
    <dsp:sp modelId="{1A9C63B2-4E7C-4D69-8DC4-B301E0EAC357}">
      <dsp:nvSpPr>
        <dsp:cNvPr id="0" name=""/>
        <dsp:cNvSpPr/>
      </dsp:nvSpPr>
      <dsp:spPr>
        <a:xfrm>
          <a:off x="0" y="3329868"/>
          <a:ext cx="1585553" cy="47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78.85%</a:t>
          </a:r>
        </a:p>
      </dsp:txBody>
      <dsp:txXfrm>
        <a:off x="0" y="3329868"/>
        <a:ext cx="1585553" cy="475200"/>
      </dsp:txXfrm>
    </dsp:sp>
    <dsp:sp modelId="{FB539C22-BC88-4243-83EF-32920B2E1F36}">
      <dsp:nvSpPr>
        <dsp:cNvPr id="0" name=""/>
        <dsp:cNvSpPr/>
      </dsp:nvSpPr>
      <dsp:spPr>
        <a:xfrm>
          <a:off x="1585553" y="3285318"/>
          <a:ext cx="317110" cy="564300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F5556-90BC-46E0-BEB3-5143D5F8DE3D}">
      <dsp:nvSpPr>
        <dsp:cNvPr id="0" name=""/>
        <dsp:cNvSpPr/>
      </dsp:nvSpPr>
      <dsp:spPr>
        <a:xfrm>
          <a:off x="2029508" y="3285318"/>
          <a:ext cx="4312705" cy="564300"/>
        </a:xfrm>
        <a:prstGeom prst="roundRect">
          <a:avLst/>
        </a:prstGeom>
        <a:solidFill>
          <a:schemeClr val="tx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Save Rate</a:t>
          </a:r>
        </a:p>
      </dsp:txBody>
      <dsp:txXfrm>
        <a:off x="2057055" y="3312865"/>
        <a:ext cx="4257611" cy="509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00529-7E95-4177-A3E5-8E5FB6C8AADC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4CB08-587F-4BD0-AFD7-E25F763F2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5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1964A5-CA90-4EDD-9295-7D9E7C89227D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A464F9-A4A2-4795-A585-1E61EBE8C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9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7229CFA-B7C4-4B02-866E-B53CF223BB03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2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0E075B1-F74D-422A-9AAE-B2C9A261A623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1619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DEA4CBC-65B1-4CAD-B4FF-A7C9B1D85D08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10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2D88B31-BD17-4A9F-A969-01AE8629B536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18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DB29CC9-4B13-4BCE-84C4-EB728F03F4BE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65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1771FB-37A8-4882-A6D3-ABBE27D4758E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594525-D84E-4E7B-8B8C-255C2381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4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860023B-A838-4F19-955D-1983A6727E42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C80CE9-95D5-4476-95EA-C990ACD7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2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30E268-072A-4D0C-A2DF-9E52BB8B14DA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4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A3E7152-7BD8-409A-846D-05158739C4AE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66B2F2-D85C-4980-A693-10AAD948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E6951E-6CA5-4EA1-9211-DDAEDB476EF1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F0C0F3-B6B9-4718-A33F-EBAAB6E6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4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27A1494-503E-46EB-8E4A-988FCA035710}" type="datetime1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9A599F-D984-4037-965A-8C28A1B9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7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A390200-2D60-4F0D-9354-BF49D454B256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4DFE67-2FFA-4916-96EA-56D63F400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2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36CD8C-57C9-4A2F-894F-FF899AB503B0}" type="datetime1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F44C5A-0B84-47FD-A8DA-63EA86983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4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FE31D03-BF74-4B38-BFDD-C647F1639075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1CE0BE-3064-4B68-853B-9AD972323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4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938EB4-E2E9-4547-9BE8-1AC42DE0F693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CB39C5-0934-4BBC-8F90-8FC73B1AB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9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AE260E91-AAE8-468D-8A69-A3FBF241DA4B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lvl="0"/>
            <a:fld id="{01A966D5-33DD-4CF7-BFF1-01BAD37BA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3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61191F50-5103-3A65-6E83-006E36B2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141" y="1261331"/>
            <a:ext cx="2623174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Director’s Report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ED7B71-01DD-A571-A1C8-8791571C1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780" y="4263992"/>
            <a:ext cx="2623534" cy="13258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July 2025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380" y="1270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Picture 18" descr="A picture containing logo&#10;&#10;AI-generated content may be incorrect.">
            <a:extLst>
              <a:ext uri="{FF2B5EF4-FFF2-40B4-BE49-F238E27FC236}">
                <a16:creationId xmlns:a16="http://schemas.microsoft.com/office/drawing/2014/main" id="{0816BFE2-E45C-F046-08C3-B0E3D77FB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52" y="1596242"/>
            <a:ext cx="3665515" cy="3665515"/>
          </a:xfrm>
          <a:prstGeom prst="rect">
            <a:avLst/>
          </a:prstGeom>
        </p:spPr>
      </p:pic>
      <p:pic>
        <p:nvPicPr>
          <p:cNvPr id="37" name="Picture 36" descr="Qr code&#10;&#10;AI-generated content may be incorrect.">
            <a:extLst>
              <a:ext uri="{FF2B5EF4-FFF2-40B4-BE49-F238E27FC236}">
                <a16:creationId xmlns:a16="http://schemas.microsoft.com/office/drawing/2014/main" id="{4526595B-D220-DEFC-625E-589EC6E3F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40" y="5179152"/>
            <a:ext cx="1544450" cy="1544450"/>
          </a:xfrm>
          <a:prstGeom prst="rect">
            <a:avLst/>
          </a:prstGeom>
        </p:spPr>
      </p:pic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E3994A31-6442-BB15-F4F5-91D59DE9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66B2F2-D85C-4980-A693-10AAD94892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3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98160-67D0-49E6-75E8-C80BFEDF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solidFill>
                  <a:schemeClr val="tx2"/>
                </a:solidFill>
              </a:rPr>
              <a:t>Low-Cost Spay/Neuter Clinics</a:t>
            </a:r>
            <a:br>
              <a:rPr lang="en-US" b="1">
                <a:solidFill>
                  <a:schemeClr val="tx2"/>
                </a:solidFill>
              </a:rPr>
            </a:br>
            <a:r>
              <a:rPr lang="en-US" sz="2400"/>
              <a:t>July 2025</a:t>
            </a:r>
            <a:endParaRPr lang="en-US" sz="240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48698C4-530E-B7F1-E8A3-261ED5E5B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193303"/>
              </p:ext>
            </p:extLst>
          </p:nvPr>
        </p:nvGraphicFramePr>
        <p:xfrm>
          <a:off x="609600" y="2160588"/>
          <a:ext cx="634841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12">
                  <a:extLst>
                    <a:ext uri="{9D8B030D-6E8A-4147-A177-3AD203B41FA5}">
                      <a16:colId xmlns:a16="http://schemas.microsoft.com/office/drawing/2014/main" val="3535636717"/>
                    </a:ext>
                  </a:extLst>
                </a:gridCol>
                <a:gridCol w="3154680">
                  <a:extLst>
                    <a:ext uri="{9D8B030D-6E8A-4147-A177-3AD203B41FA5}">
                      <a16:colId xmlns:a16="http://schemas.microsoft.com/office/drawing/2014/main" val="2980989674"/>
                    </a:ext>
                  </a:extLst>
                </a:gridCol>
                <a:gridCol w="1992819">
                  <a:extLst>
                    <a:ext uri="{9D8B030D-6E8A-4147-A177-3AD203B41FA5}">
                      <a16:colId xmlns:a16="http://schemas.microsoft.com/office/drawing/2014/main" val="2168993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Surgeries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743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17</a:t>
                      </a:r>
                      <a:r>
                        <a:rPr lang="en-US" baseline="3000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Heritage Park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736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22</a:t>
                      </a:r>
                      <a:r>
                        <a:rPr lang="en-US" baseline="30000"/>
                        <a:t>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Heritage Park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675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23</a:t>
                      </a:r>
                      <a:r>
                        <a:rPr lang="en-US" baseline="30000"/>
                        <a:t>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Heritage Park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425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25</a:t>
                      </a:r>
                      <a:r>
                        <a:rPr lang="en-US" baseline="3000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Heritage Park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76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28</a:t>
                      </a:r>
                      <a:r>
                        <a:rPr lang="en-US" baseline="3000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Marley’s Mutts / Tehachapi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30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 Surgeries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236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541424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BE048E-FBDC-D12F-1CD7-A44B23F2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34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394EE-446B-D6C1-3ED4-C730ACE79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5" b="5925"/>
          <a:stretch/>
        </p:blipFill>
        <p:spPr>
          <a:xfrm>
            <a:off x="414377" y="585922"/>
            <a:ext cx="8300998" cy="56526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9F7C88-095B-CA3D-8134-DF906B2E6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F44C5A-0B84-47FD-A8DA-63EA869834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78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355F23-A331-11B6-3ED7-473D409E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F1B79-0148-2C8D-10E0-95975C005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r="-1" b="3619"/>
          <a:stretch>
            <a:fillRect/>
          </a:stretch>
        </p:blipFill>
        <p:spPr>
          <a:xfrm>
            <a:off x="426339" y="571500"/>
            <a:ext cx="8291322" cy="5715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A1F6E3-F722-2E5A-9AA2-3490F067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F44C5A-0B84-47FD-A8DA-63EA869834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9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5B10D-E77C-C9BB-EB1F-D4393FEEB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73875-BC57-BC05-DB2C-997E1649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609600"/>
            <a:ext cx="7648121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</a:rPr>
              <a:t>Low-Cost Vaccination Clinics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2400" dirty="0"/>
              <a:t>July 2025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BED227-DA28-B138-8557-B967F7A951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938901"/>
              </p:ext>
            </p:extLst>
          </p:nvPr>
        </p:nvGraphicFramePr>
        <p:xfrm>
          <a:off x="965199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6FB8D8-DF2A-9A76-886B-2679512364BD}"/>
              </a:ext>
            </a:extLst>
          </p:cNvPr>
          <p:cNvSpPr txBox="1"/>
          <p:nvPr/>
        </p:nvSpPr>
        <p:spPr>
          <a:xfrm>
            <a:off x="1597147" y="276148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DHPP*                                      188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0E3B9-255F-99F5-496F-545C4027F49C}"/>
              </a:ext>
            </a:extLst>
          </p:cNvPr>
          <p:cNvSpPr txBox="1"/>
          <p:nvPr/>
        </p:nvSpPr>
        <p:spPr>
          <a:xfrm>
            <a:off x="1597146" y="3429000"/>
            <a:ext cx="425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FVRPC*                                    123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0C5CA-D749-E2DB-8C48-F53CBDA22509}"/>
              </a:ext>
            </a:extLst>
          </p:cNvPr>
          <p:cNvSpPr txBox="1"/>
          <p:nvPr/>
        </p:nvSpPr>
        <p:spPr>
          <a:xfrm>
            <a:off x="1597146" y="5602146"/>
            <a:ext cx="6581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*DHPP and FVRCP vaccinations provided at no-cost by Petco Love.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773578-A7A7-D955-5783-60035D4C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2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9FD90D9-0777-4927-90C9-E837E677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F92D073F-0FE7-41B7-ADCD-5CE16DEEE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07" y="4181364"/>
            <a:ext cx="7911385" cy="2177879"/>
          </a:xfrm>
          <a:prstGeom prst="parallelogram">
            <a:avLst>
              <a:gd name="adj" fmla="val 29000"/>
            </a:avLst>
          </a:prstGeom>
          <a:solidFill>
            <a:schemeClr val="tx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CD0E2-4854-5FB9-E5C3-858C01D4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282" y="4704967"/>
            <a:ext cx="6285239" cy="765867"/>
          </a:xfrm>
        </p:spPr>
        <p:txBody>
          <a:bodyPr vert="horz" lIns="91440" tIns="45720" rIns="91440" bIns="45720" rtlCol="0" anchor="b" anchorCtr="0" compatLnSpc="1">
            <a:normAutofit fontScale="90000"/>
          </a:bodyPr>
          <a:lstStyle/>
          <a:p>
            <a:pPr algn="r"/>
            <a:r>
              <a:rPr lang="en-US" sz="3800" b="1" dirty="0"/>
              <a:t>Streets Of Bakersfield</a:t>
            </a:r>
            <a:br>
              <a:rPr lang="en-US" sz="3800" b="1" dirty="0"/>
            </a:br>
            <a:r>
              <a:rPr lang="en-US" sz="3800" b="1" dirty="0"/>
              <a:t>&amp; Weekend Sleepovers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39CF3-0F90-4009-640B-A9A8497A2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282" y="5470832"/>
            <a:ext cx="6285239" cy="390969"/>
          </a:xfrm>
        </p:spPr>
        <p:txBody>
          <a:bodyPr vert="horz" lIns="91440" tIns="45720" rIns="91440" bIns="45720" rtlCol="0" anchor="t" anchorCtr="0" compatLnSpc="1">
            <a:normAutofit/>
          </a:bodyPr>
          <a:lstStyle/>
          <a:p>
            <a:pPr marL="0" indent="0" algn="r">
              <a:buNone/>
            </a:pPr>
            <a:r>
              <a:rPr lang="en-US" sz="1400" dirty="0">
                <a:solidFill>
                  <a:schemeClr val="bg1"/>
                </a:solidFill>
              </a:rPr>
              <a:t>July 5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 – July 7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 / July 19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	- July 21</a:t>
            </a:r>
            <a:r>
              <a:rPr lang="en-US" sz="1400" baseline="30000" dirty="0">
                <a:solidFill>
                  <a:schemeClr val="bg1"/>
                </a:solidFill>
              </a:rPr>
              <a:t>st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5F3C8F-CE3B-04C9-E9AE-06C16547A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82599" y="938110"/>
            <a:ext cx="2565400" cy="256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537829-1E9F-F6F0-BB53-A58EB5DE6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299" y="964760"/>
            <a:ext cx="2563475" cy="2563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86D687-C27C-85E2-F405-A3A4A3A3E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074" y="962834"/>
            <a:ext cx="2567325" cy="25673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4343F-C79A-866B-7190-BECEEE13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3016" y="5927179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spcAft>
                <a:spcPts val="600"/>
              </a:spcAft>
            </a:pPr>
            <a:fld id="{578E44AA-3F5A-4849-8359-0F12FBCE4F04}" type="slidenum">
              <a:rPr lang="en-US">
                <a:solidFill>
                  <a:schemeClr val="bg1"/>
                </a:solidFill>
              </a:rPr>
              <a:pPr lvl="0" defTabSz="914400">
                <a:spcAft>
                  <a:spcPts val="600"/>
                </a:spcAft>
              </a:pPr>
              <a:t>14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46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036A4CE-7BB1-BED2-6673-E9F4D1E050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16515" r="582" b="47272"/>
          <a:stretch>
            <a:fillRect/>
          </a:stretch>
        </p:blipFill>
        <p:spPr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6" name="Picture 75" descr="A person holding a dog&#10;&#10;AI-generated content may be incorrect.">
            <a:extLst>
              <a:ext uri="{FF2B5EF4-FFF2-40B4-BE49-F238E27FC236}">
                <a16:creationId xmlns:a16="http://schemas.microsoft.com/office/drawing/2014/main" id="{A21D4CC6-2A96-63A1-83B5-153D8C55D1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2735" r="5731" b="47903"/>
          <a:stretch>
            <a:fillRect/>
          </a:stretch>
        </p:blipFill>
        <p:spPr>
          <a:xfrm>
            <a:off x="4216674" y="127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7" name="Picture 56" descr="A dog lying on the carpet&#10;&#10;AI-generated content may be incorrect.">
            <a:extLst>
              <a:ext uri="{FF2B5EF4-FFF2-40B4-BE49-F238E27FC236}">
                <a16:creationId xmlns:a16="http://schemas.microsoft.com/office/drawing/2014/main" id="{036E1A7F-D183-B759-9AD7-A81029CDC6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15824" r="8151" b="24031"/>
          <a:stretch>
            <a:fillRect/>
          </a:stretch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E309E20-7B5F-0A3C-72B9-4241DA294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 t="8198" r="-5287" b="31927"/>
          <a:stretch>
            <a:fillRect/>
          </a:stretch>
        </p:blipFill>
        <p:spPr>
          <a:xfrm>
            <a:off x="20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90F48-51C7-D405-602B-709F0FDE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3469" y="6041362"/>
            <a:ext cx="512504" cy="365125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fld id="{578E44AA-3F5A-4849-8359-0F12FBCE4F04}" type="slidenum">
              <a:rPr lang="en-US">
                <a:solidFill>
                  <a:srgbClr val="FFFFFF"/>
                </a:solidFill>
              </a:rPr>
              <a:pPr lvl="0"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98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9661AA-7EAF-BA5B-F40E-E5A6914C0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CCB014-643A-FC5C-3D7C-2A5941AA0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9BB75-74E9-3CD5-8162-9527105C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609600"/>
            <a:ext cx="7648121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</a:rPr>
              <a:t>Volunteer Program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2400" dirty="0"/>
              <a:t>July 2025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6EB60EB-611E-86A2-93D7-D36BBB772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8757BF2-B5E4-BC9F-8B92-A5A9216EB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54A653-5EB5-BEF2-1E21-740DE5F67F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569656"/>
              </p:ext>
            </p:extLst>
          </p:nvPr>
        </p:nvGraphicFramePr>
        <p:xfrm>
          <a:off x="965199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E020B-BD62-F752-770F-4D1B9DD4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48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CFCAA-6C75-49E1-E49A-BD64132B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Field Service Calls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2400" dirty="0"/>
              <a:t>July 2025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885418E-5D81-D470-ECE9-BA7F4EFE1F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544728"/>
              </p:ext>
            </p:extLst>
          </p:nvPr>
        </p:nvGraphicFramePr>
        <p:xfrm>
          <a:off x="609599" y="1930400"/>
          <a:ext cx="4062985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569">
                  <a:extLst>
                    <a:ext uri="{9D8B030D-6E8A-4147-A177-3AD203B41FA5}">
                      <a16:colId xmlns:a16="http://schemas.microsoft.com/office/drawing/2014/main" val="3471396554"/>
                    </a:ext>
                  </a:extLst>
                </a:gridCol>
                <a:gridCol w="2185416">
                  <a:extLst>
                    <a:ext uri="{9D8B030D-6E8A-4147-A177-3AD203B41FA5}">
                      <a16:colId xmlns:a16="http://schemas.microsoft.com/office/drawing/2014/main" val="2043748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AREA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CALLS PER AREA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830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Lake Isabella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462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Mojave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71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North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241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Northeast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505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Northwest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09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Ridgecrest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960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Southeast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62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Southwest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972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61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Tehachapi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955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1535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254816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F6D6DC-505A-EB71-6067-E7B7A9460A94}"/>
              </a:ext>
            </a:extLst>
          </p:cNvPr>
          <p:cNvSpPr/>
          <p:nvPr/>
        </p:nvSpPr>
        <p:spPr>
          <a:xfrm>
            <a:off x="5111496" y="2596896"/>
            <a:ext cx="2596896" cy="12435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34 dogs were returned to their owners in the field in July 2025.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749E66-A4D6-8CBF-1899-C08C2324DF02}"/>
              </a:ext>
            </a:extLst>
          </p:cNvPr>
          <p:cNvSpPr/>
          <p:nvPr/>
        </p:nvSpPr>
        <p:spPr>
          <a:xfrm>
            <a:off x="5111496" y="3895725"/>
            <a:ext cx="2596896" cy="12435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102 dogs were secured on property by Animal Control Officers in July 2025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B2C961-01EA-C117-2171-9DB14A62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44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BDF5C-24A0-C13F-F95C-F709DA873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0CDC-2B84-640F-B99F-2CDAA690D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2" y="1078156"/>
            <a:ext cx="7421963" cy="775252"/>
          </a:xfrm>
        </p:spPr>
        <p:txBody>
          <a:bodyPr>
            <a:normAutofit fontScale="90000"/>
          </a:bodyPr>
          <a:lstStyle/>
          <a:p>
            <a:r>
              <a:rPr lang="en-US" sz="2550" b="1" dirty="0">
                <a:solidFill>
                  <a:srgbClr val="FFFFFF"/>
                </a:solidFill>
                <a:latin typeface="+mj-lt"/>
              </a:rPr>
              <a:t>Commercial Animal Facility Calls</a:t>
            </a:r>
            <a:br>
              <a:rPr lang="en-US" sz="2550" b="1" dirty="0">
                <a:solidFill>
                  <a:srgbClr val="FFFFFF"/>
                </a:solidFill>
                <a:latin typeface="+mj-lt"/>
              </a:rPr>
            </a:br>
            <a:r>
              <a:rPr lang="en-US" sz="2550" dirty="0">
                <a:solidFill>
                  <a:srgbClr val="FFFFFF"/>
                </a:solidFill>
              </a:rPr>
              <a:t>June 2025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EA631C2-00F1-C01D-2E58-8DCF458BA6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000748"/>
              </p:ext>
            </p:extLst>
          </p:nvPr>
        </p:nvGraphicFramePr>
        <p:xfrm>
          <a:off x="5573444" y="2398956"/>
          <a:ext cx="3065731" cy="2647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DF47F4-4F32-49D7-7BE1-13B786CE3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474103"/>
              </p:ext>
            </p:extLst>
          </p:nvPr>
        </p:nvGraphicFramePr>
        <p:xfrm>
          <a:off x="373087" y="2398952"/>
          <a:ext cx="4770414" cy="264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5207">
                  <a:extLst>
                    <a:ext uri="{9D8B030D-6E8A-4147-A177-3AD203B41FA5}">
                      <a16:colId xmlns:a16="http://schemas.microsoft.com/office/drawing/2014/main" val="1890785363"/>
                    </a:ext>
                  </a:extLst>
                </a:gridCol>
                <a:gridCol w="2385207">
                  <a:extLst>
                    <a:ext uri="{9D8B030D-6E8A-4147-A177-3AD203B41FA5}">
                      <a16:colId xmlns:a16="http://schemas.microsoft.com/office/drawing/2014/main" val="2445036401"/>
                    </a:ext>
                  </a:extLst>
                </a:gridCol>
              </a:tblGrid>
              <a:tr h="441180">
                <a:tc>
                  <a:txBody>
                    <a:bodyPr/>
                    <a:lstStyle/>
                    <a:p>
                      <a:r>
                        <a:rPr lang="en-US" sz="2000" dirty="0"/>
                        <a:t>TYPE</a:t>
                      </a:r>
                    </a:p>
                  </a:txBody>
                  <a:tcPr marL="68580" marR="68580" marT="34290" marB="3429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CALLS PER TYPE</a:t>
                      </a:r>
                    </a:p>
                  </a:txBody>
                  <a:tcPr marL="68580" marR="68580" marT="34290" marB="3429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555428"/>
                  </a:ext>
                </a:extLst>
              </a:tr>
              <a:tr h="441180">
                <a:tc>
                  <a:txBody>
                    <a:bodyPr/>
                    <a:lstStyle/>
                    <a:p>
                      <a:r>
                        <a:rPr lang="en-US" sz="2000" dirty="0"/>
                        <a:t>CAF – Breeder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9163743"/>
                  </a:ext>
                </a:extLst>
              </a:tr>
              <a:tr h="441180">
                <a:tc>
                  <a:txBody>
                    <a:bodyPr/>
                    <a:lstStyle/>
                    <a:p>
                      <a:r>
                        <a:rPr lang="en-US" sz="2000" dirty="0"/>
                        <a:t>CAF – Rescue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1032993"/>
                  </a:ext>
                </a:extLst>
              </a:tr>
              <a:tr h="441180">
                <a:tc>
                  <a:txBody>
                    <a:bodyPr/>
                    <a:lstStyle/>
                    <a:p>
                      <a:r>
                        <a:rPr lang="en-US" sz="2000" dirty="0"/>
                        <a:t>CAF – Kennel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8031398"/>
                  </a:ext>
                </a:extLst>
              </a:tr>
              <a:tr h="441180">
                <a:tc>
                  <a:txBody>
                    <a:bodyPr/>
                    <a:lstStyle/>
                    <a:p>
                      <a:r>
                        <a:rPr lang="en-US" sz="2000" dirty="0"/>
                        <a:t>CAF – Boarding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8431281"/>
                  </a:ext>
                </a:extLst>
              </a:tr>
              <a:tr h="44118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marL="68580" marR="68580" marT="34290" marB="3429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a:txBody>
                  <a:tcPr marL="68580" marR="68580" marT="34290" marB="3429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07107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6C28F3C0-5B2E-F94E-F446-53A8FE50A999}"/>
              </a:ext>
            </a:extLst>
          </p:cNvPr>
          <p:cNvSpPr txBox="1">
            <a:spLocks/>
          </p:cNvSpPr>
          <p:nvPr/>
        </p:nvSpPr>
        <p:spPr>
          <a:xfrm>
            <a:off x="344513" y="609600"/>
            <a:ext cx="836972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300" b="1" dirty="0">
                <a:solidFill>
                  <a:schemeClr val="tx2"/>
                </a:solidFill>
              </a:rPr>
              <a:t>Commercial Animal Facility Calls</a:t>
            </a:r>
            <a:br>
              <a:rPr lang="en-US" sz="3300" b="1" dirty="0">
                <a:solidFill>
                  <a:schemeClr val="tx2"/>
                </a:solidFill>
              </a:rPr>
            </a:br>
            <a:r>
              <a:rPr lang="en-US" sz="2500" dirty="0"/>
              <a:t>July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F53FB-1C00-4FD9-5A6E-4E7BDD3A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19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person sleeping in a car&#10;&#10;AI-generated content may be incorrect.">
            <a:extLst>
              <a:ext uri="{FF2B5EF4-FFF2-40B4-BE49-F238E27FC236}">
                <a16:creationId xmlns:a16="http://schemas.microsoft.com/office/drawing/2014/main" id="{B749EF67-9835-83E8-BAE6-433F0BA7E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2" t="6176" r="23032" b="7982"/>
          <a:stretch>
            <a:fillRect/>
          </a:stretch>
        </p:blipFill>
        <p:spPr>
          <a:xfrm>
            <a:off x="843196" y="1268521"/>
            <a:ext cx="3487503" cy="4329425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0978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3FFC39E-E4F3-D874-20B8-3871FFE7D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19964" r="30708" b="7980"/>
          <a:stretch>
            <a:fillRect/>
          </a:stretch>
        </p:blipFill>
        <p:spPr>
          <a:xfrm>
            <a:off x="4791258" y="2773929"/>
            <a:ext cx="3487503" cy="282401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E36920F-6744-BA12-C255-B2457BB6A234}"/>
              </a:ext>
            </a:extLst>
          </p:cNvPr>
          <p:cNvSpPr txBox="1"/>
          <p:nvPr/>
        </p:nvSpPr>
        <p:spPr>
          <a:xfrm>
            <a:off x="4761869" y="1271558"/>
            <a:ext cx="43632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Kern Behavioral Health &amp; Recovery Services stepped up </a:t>
            </a:r>
          </a:p>
          <a:p>
            <a:r>
              <a:rPr lang="en-US" sz="1100" dirty="0"/>
              <a:t>again to help our animals at Kern County Animal Services!</a:t>
            </a:r>
          </a:p>
          <a:p>
            <a:endParaRPr lang="en-US" sz="1100" dirty="0"/>
          </a:p>
          <a:p>
            <a:r>
              <a:rPr lang="en-US" sz="1100" dirty="0"/>
              <a:t>They held an pet adoption event in May, In June they </a:t>
            </a:r>
          </a:p>
          <a:p>
            <a:r>
              <a:rPr lang="en-US" sz="1100" dirty="0"/>
              <a:t>collected boxes of towels, newspapers, and other items</a:t>
            </a:r>
          </a:p>
          <a:p>
            <a:r>
              <a:rPr lang="en-US" sz="1100" dirty="0"/>
              <a:t>for the shelter, then dropped off those donations in July!</a:t>
            </a:r>
          </a:p>
          <a:p>
            <a:endParaRPr lang="en-US" sz="1100" dirty="0"/>
          </a:p>
          <a:p>
            <a:r>
              <a:rPr lang="en-US" sz="1100" dirty="0"/>
              <a:t>Thank you, KCBHRS!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4C7488-F615-17B8-89A0-1862BA3746B4}"/>
              </a:ext>
            </a:extLst>
          </p:cNvPr>
          <p:cNvSpPr txBox="1"/>
          <p:nvPr/>
        </p:nvSpPr>
        <p:spPr>
          <a:xfrm>
            <a:off x="1387160" y="686009"/>
            <a:ext cx="666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Donations from Kern Behavioral Health &amp; Recovery Services</a:t>
            </a: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ED34843E-C278-2E0A-CD66-BF384044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F44C5A-0B84-47FD-A8DA-63EA869834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14199-1CA9-0A95-4D39-FDC8E3F0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609600"/>
            <a:ext cx="7648121" cy="1099457"/>
          </a:xfrm>
        </p:spPr>
        <p:txBody>
          <a:bodyPr vert="horz" lIns="68580" tIns="34290" rIns="68580" bIns="34290" rtlCol="0" anchorCtr="0" compatLnSpc="1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Program Highlights</a:t>
            </a:r>
            <a:b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400" dirty="0">
                <a:latin typeface="+mj-lt"/>
                <a:ea typeface="+mj-ea"/>
                <a:cs typeface="+mj-cs"/>
              </a:rPr>
              <a:t>July 2025</a:t>
            </a:r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9" name="Content Placeholder 2">
            <a:extLst>
              <a:ext uri="{FF2B5EF4-FFF2-40B4-BE49-F238E27FC236}">
                <a16:creationId xmlns:a16="http://schemas.microsoft.com/office/drawing/2014/main" id="{0EDDD9EF-97BE-8799-3F4A-EFE21C10B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761943"/>
              </p:ext>
            </p:extLst>
          </p:nvPr>
        </p:nvGraphicFramePr>
        <p:xfrm>
          <a:off x="965199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FCA1FC-E403-EBCA-6FE1-E7C0A12C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00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02FF0CD5-01EA-414C-9FBA-91289523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9E0603-B9E3-42E1-B1E1-D3A0F0688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08529B-533A-4987-835C-B6FE3960C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ADF3602E-6539-4E90-9B34-A1564E889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45B7B2BF-6C30-4E7C-9B92-89931CAC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D902BF1F-1CD4-4757-8E37-E537850CD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id="{EC181138-86B5-48DD-A9CF-E1B424432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2AFEC3B7-B6F9-4F8D-BB1D-1CB5D59A8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C7CFEC2C-F42F-4B3F-82EB-A23DD21C7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E29569A7-8B01-47AE-86AA-D0BE37E98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2E15773A-78BA-459D-840F-CA90AB96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1A97014-4CAF-70D9-4217-607FBBDA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0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Tales for Tails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July 23rd</a:t>
            </a:r>
          </a:p>
        </p:txBody>
      </p:sp>
      <p:sp>
        <p:nvSpPr>
          <p:cNvPr id="50" name="Isosceles Triangle 8">
            <a:extLst>
              <a:ext uri="{FF2B5EF4-FFF2-40B4-BE49-F238E27FC236}">
                <a16:creationId xmlns:a16="http://schemas.microsoft.com/office/drawing/2014/main" id="{E6624966-DAD1-4B61-8FF1-DAFE1CB8F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357491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6EE181D-A20D-7D63-BC10-0C59FB759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868" y="2160589"/>
            <a:ext cx="3311101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dirty="0"/>
              <a:t>Our Tales for Tails Summer Reading Program continued on July 23rd and was another big success! Kids, their parents, and our shelter pets all had a wonderful time.</a:t>
            </a:r>
          </a:p>
          <a:p>
            <a:r>
              <a:rPr lang="en-US" sz="1500" dirty="0"/>
              <a:t>The next Tales for Tails night is on Wednesday, August 27th. For more information, email us at Animal Services Volunteer @kerncounty.com.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9FA2F4-3677-6FF3-1874-1B4F0807D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9" t="11879" r="8269" b="20431"/>
          <a:stretch>
            <a:fillRect/>
          </a:stretch>
        </p:blipFill>
        <p:spPr>
          <a:xfrm rot="5400000">
            <a:off x="3768906" y="2379718"/>
            <a:ext cx="1865440" cy="1422149"/>
          </a:xfrm>
          <a:prstGeom prst="rect">
            <a:avLst/>
          </a:prstGeom>
        </p:spPr>
      </p:pic>
      <p:pic>
        <p:nvPicPr>
          <p:cNvPr id="12" name="Picture 11" descr="A picture containing text&#10;&#10;AI-generated content may be incorrect.">
            <a:extLst>
              <a:ext uri="{FF2B5EF4-FFF2-40B4-BE49-F238E27FC236}">
                <a16:creationId xmlns:a16="http://schemas.microsoft.com/office/drawing/2014/main" id="{44852CE3-4D98-3317-C8E6-72C7B8006C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9" t="4629" r="6040" b="19305"/>
          <a:stretch>
            <a:fillRect/>
          </a:stretch>
        </p:blipFill>
        <p:spPr>
          <a:xfrm rot="5400000">
            <a:off x="5311705" y="2379718"/>
            <a:ext cx="1865440" cy="1422149"/>
          </a:xfrm>
          <a:prstGeom prst="rect">
            <a:avLst/>
          </a:prstGeom>
        </p:spPr>
      </p:pic>
      <p:pic>
        <p:nvPicPr>
          <p:cNvPr id="14" name="Picture 13" descr="Two people riding a skateboard at a skatepark&#10;&#10;AI-generated content may be incorrect.">
            <a:extLst>
              <a:ext uri="{FF2B5EF4-FFF2-40B4-BE49-F238E27FC236}">
                <a16:creationId xmlns:a16="http://schemas.microsoft.com/office/drawing/2014/main" id="{CC8B76A6-51FA-DC70-BE70-C769367FA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t="15111" r="10762" b="15025"/>
          <a:stretch>
            <a:fillRect/>
          </a:stretch>
        </p:blipFill>
        <p:spPr>
          <a:xfrm rot="5400000">
            <a:off x="3768906" y="4395714"/>
            <a:ext cx="1865440" cy="1422149"/>
          </a:xfrm>
          <a:prstGeom prst="rect">
            <a:avLst/>
          </a:prstGeom>
        </p:spPr>
      </p:pic>
      <p:pic>
        <p:nvPicPr>
          <p:cNvPr id="10" name="Content Placeholder 9" descr="A picture containing text, floor&#10;&#10;AI-generated content may be incorrect.">
            <a:extLst>
              <a:ext uri="{FF2B5EF4-FFF2-40B4-BE49-F238E27FC236}">
                <a16:creationId xmlns:a16="http://schemas.microsoft.com/office/drawing/2014/main" id="{EEFF7104-23A4-9EC6-05BA-5074A592E1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 t="15461" r="16662" b="19395"/>
          <a:stretch>
            <a:fillRect/>
          </a:stretch>
        </p:blipFill>
        <p:spPr>
          <a:xfrm rot="5400000">
            <a:off x="5311705" y="4395714"/>
            <a:ext cx="1865440" cy="1422149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3D059DB-767A-EEC3-B061-F6A6C86C3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F0C0F3-B6B9-4718-A33F-EBAAB6E618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65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3BB9-FC71-3D82-0EA1-484AED6B9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613" y="609600"/>
            <a:ext cx="2197888" cy="1320800"/>
          </a:xfrm>
        </p:spPr>
        <p:txBody>
          <a:bodyPr anchor="ctr">
            <a:noAutofit/>
          </a:bodyPr>
          <a:lstStyle/>
          <a:p>
            <a:r>
              <a:rPr lang="en-US" sz="2800" b="1" dirty="0"/>
              <a:t>$36,000</a:t>
            </a:r>
            <a:br>
              <a:rPr lang="en-US" sz="2800" b="1" dirty="0"/>
            </a:br>
            <a:r>
              <a:rPr lang="en-US" sz="2800" b="1" dirty="0"/>
              <a:t>Donation</a:t>
            </a:r>
            <a:br>
              <a:rPr lang="en-US" sz="2800" b="1" dirty="0"/>
            </a:br>
            <a:r>
              <a:rPr lang="en-US" sz="2800" b="1" dirty="0"/>
              <a:t>from Target</a:t>
            </a:r>
          </a:p>
        </p:txBody>
      </p:sp>
      <p:pic>
        <p:nvPicPr>
          <p:cNvPr id="13" name="Content Placeholder 12" descr="A picture containing outdoor, sky, truck, transport&#10;&#10;AI-generated content may be incorrect.">
            <a:extLst>
              <a:ext uri="{FF2B5EF4-FFF2-40B4-BE49-F238E27FC236}">
                <a16:creationId xmlns:a16="http://schemas.microsoft.com/office/drawing/2014/main" id="{3A214794-99F7-2B6D-CCB8-01D7D149C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180186"/>
            <a:ext cx="1947211" cy="1460408"/>
          </a:xfrm>
          <a:prstGeom prst="rect">
            <a:avLst/>
          </a:prstGeom>
        </p:spPr>
      </p:pic>
      <p:pic>
        <p:nvPicPr>
          <p:cNvPr id="5" name="Content Placeholder 4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3EB608FD-8412-A216-CCBD-1B9C93E0E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8" t="20171" r="25265" b="24612"/>
          <a:stretch>
            <a:fillRect/>
          </a:stretch>
        </p:blipFill>
        <p:spPr>
          <a:xfrm rot="5400000">
            <a:off x="2302124" y="936784"/>
            <a:ext cx="2596281" cy="1947211"/>
          </a:xfrm>
          <a:prstGeom prst="rect">
            <a:avLst/>
          </a:prstGeom>
        </p:spPr>
      </p:pic>
      <p:pic>
        <p:nvPicPr>
          <p:cNvPr id="11" name="Picture 10" descr="A picture containing text, outdoor&#10;&#10;AI-generated content may be incorrect.">
            <a:extLst>
              <a:ext uri="{FF2B5EF4-FFF2-40B4-BE49-F238E27FC236}">
                <a16:creationId xmlns:a16="http://schemas.microsoft.com/office/drawing/2014/main" id="{57825AE4-A7A9-B74C-65C4-D1536D3C6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3" t="29642" r="24727" b="19950"/>
          <a:stretch>
            <a:fillRect/>
          </a:stretch>
        </p:blipFill>
        <p:spPr>
          <a:xfrm rot="5400000">
            <a:off x="183411" y="3765644"/>
            <a:ext cx="2596378" cy="1947212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669946B-D0F3-79CA-E165-706F8C95F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613" y="2160589"/>
            <a:ext cx="2197887" cy="388077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On July 31</a:t>
            </a:r>
            <a:r>
              <a:rPr lang="en-US" baseline="30000" dirty="0"/>
              <a:t>st</a:t>
            </a:r>
            <a:r>
              <a:rPr lang="en-US" dirty="0"/>
              <a:t>,Target donated six brand-new $6,000 industrial misting fans to the shelter. That’s a $36,000 gift of COOL comfort for our pets!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We’re incredibly grateful for this massive donation, which will help keep our animals comfortable during the hot Bakersfield summer!</a:t>
            </a:r>
          </a:p>
        </p:txBody>
      </p:sp>
      <p:pic>
        <p:nvPicPr>
          <p:cNvPr id="7" name="Picture 6" descr="A picture containing text, indoor, black&#10;&#10;AI-generated content may be incorrect.">
            <a:extLst>
              <a:ext uri="{FF2B5EF4-FFF2-40B4-BE49-F238E27FC236}">
                <a16:creationId xmlns:a16="http://schemas.microsoft.com/office/drawing/2014/main" id="{F8769551-D1F4-37EC-DC41-DF817AE645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5809" b="5809"/>
          <a:stretch>
            <a:fillRect/>
          </a:stretch>
        </p:blipFill>
        <p:spPr>
          <a:xfrm rot="5400000">
            <a:off x="2302124" y="3765644"/>
            <a:ext cx="2596282" cy="1947212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9A1E5C-28E8-CF56-9F8B-CC024266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97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4C2E-A3D1-80E0-6C9C-1D8D6782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2025 Year To Date</a:t>
            </a:r>
            <a:br>
              <a:rPr lang="en-US"/>
            </a:br>
            <a:r>
              <a:rPr lang="en-US" sz="2400"/>
              <a:t>January 1</a:t>
            </a:r>
            <a:r>
              <a:rPr lang="en-US" sz="2400" baseline="30000"/>
              <a:t>st</a:t>
            </a:r>
            <a:r>
              <a:rPr lang="en-US" sz="2400"/>
              <a:t> – July 31</a:t>
            </a:r>
            <a:r>
              <a:rPr lang="en-US" sz="2400" baseline="30000"/>
              <a:t>st</a:t>
            </a:r>
            <a:r>
              <a:rPr lang="en-US" sz="2400"/>
              <a:t> </a:t>
            </a:r>
            <a:endParaRPr lang="en-US" sz="240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B484EBF-3089-53C4-DC57-85D0B7FE9A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238504"/>
              </p:ext>
            </p:extLst>
          </p:nvPr>
        </p:nvGraphicFramePr>
        <p:xfrm>
          <a:off x="609600" y="2160588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6FFA21D-81E2-7242-BB58-B6EFBF19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71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742C6-C523-642B-1CBA-76C6694D5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857B2-F905-5920-05AA-3E1363F3C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744589" y="480060"/>
            <a:ext cx="7652536" cy="59080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FA2560-A8A8-63E6-04EB-2883B0E02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F44C5A-0B84-47FD-A8DA-63EA869834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6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402C82-FC4D-7646-1ED1-801DBB36E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5D5FE-8C1E-D242-10A9-F126D85AC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751167" y="488527"/>
            <a:ext cx="7639379" cy="58978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44BC82-B499-7467-D091-80B09153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F44C5A-0B84-47FD-A8DA-63EA869834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3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B3E88C-8220-D9C2-685E-D4EC9806D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9E833-BB6F-11A2-84BC-EC7C8B9B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751167" y="480060"/>
            <a:ext cx="7639379" cy="58978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35D28-EA52-6397-1C2C-98EFBC06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F44C5A-0B84-47FD-A8DA-63EA869834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5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4E0DCC-ABA0-841F-BB8C-D5A5BA1E5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80AD5-F677-E8AD-166B-D2CC9F2F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752310" y="480060"/>
            <a:ext cx="7639379" cy="58978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67E86C-6F82-A6BB-F2C7-BBF0BC39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F44C5A-0B84-47FD-A8DA-63EA869834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42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3787D7-8CE3-ABBC-3592-2D97DFB42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9FD90D9-0777-4927-90C9-E837E677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8765B-2274-7F02-8383-6A6FAB92E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131" y="876642"/>
            <a:ext cx="2688336" cy="2688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5D49A-3CC6-33FB-4A9F-B9BC4D9AF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734" y="902330"/>
            <a:ext cx="2688336" cy="2688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F18B78-B30F-13A2-A594-E4CB48F5E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434" y="902329"/>
            <a:ext cx="2688336" cy="268833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F92D073F-0FE7-41B7-ADCD-5CE16DEEE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046" y="4181364"/>
            <a:ext cx="8639907" cy="2177879"/>
          </a:xfrm>
          <a:prstGeom prst="parallelogram">
            <a:avLst>
              <a:gd name="adj" fmla="val 29000"/>
            </a:avLst>
          </a:prstGeom>
          <a:solidFill>
            <a:schemeClr val="tx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4C0A2-FABF-F11C-C316-C6B54BC89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53" y="4441621"/>
            <a:ext cx="3470030" cy="1562517"/>
          </a:xfrm>
        </p:spPr>
        <p:txBody>
          <a:bodyPr vert="horz" lIns="68580" tIns="34290" rIns="68580" bIns="34290" rtlCol="0" anchor="ctr" anchorCtr="0" compatLnSpc="1">
            <a:normAutofit/>
          </a:bodyPr>
          <a:lstStyle/>
          <a:p>
            <a:pPr>
              <a:spcBef>
                <a:spcPct val="0"/>
              </a:spcBef>
            </a:pPr>
            <a:r>
              <a:rPr lang="en-US" sz="2800" b="1">
                <a:latin typeface="+mj-lt"/>
                <a:ea typeface="+mj-ea"/>
                <a:cs typeface="+mj-cs"/>
              </a:rPr>
              <a:t>Monthly Adoption Promotions</a:t>
            </a:r>
            <a:br>
              <a:rPr lang="en-US" sz="2800" b="1">
                <a:latin typeface="+mj-lt"/>
                <a:ea typeface="+mj-ea"/>
                <a:cs typeface="+mj-cs"/>
              </a:rPr>
            </a:br>
            <a:r>
              <a:rPr lang="en-US" sz="2800">
                <a:latin typeface="+mj-lt"/>
                <a:ea typeface="+mj-ea"/>
                <a:cs typeface="+mj-cs"/>
              </a:rPr>
              <a:t>July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F1C31-1ED8-BD72-C530-1373FA33B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051" y="4441621"/>
            <a:ext cx="3811580" cy="1599741"/>
          </a:xfrm>
        </p:spPr>
        <p:txBody>
          <a:bodyPr vert="horz" lIns="68580" tIns="34290" rIns="68580" bIns="34290" rtlCol="0" anchor="ctr" anchorCtr="0" compatLnSpc="1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Fee-Waived Adoptions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June 30</a:t>
            </a:r>
            <a:r>
              <a:rPr lang="en-US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- July 12</a:t>
            </a:r>
            <a:r>
              <a:rPr lang="en-US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4E588-EF89-A205-6BD6-B968C4BF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81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66EE09-F593-913C-14F5-E4CB2657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D6CFF5-AB7B-3232-40CB-B8434EC5F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F12BBF-274D-DAFE-C289-C9E5B58DE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99" y="938110"/>
            <a:ext cx="2565400" cy="256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8FC42D-EE53-B283-5C05-EC6BD5326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1103" y="959699"/>
            <a:ext cx="2573597" cy="2573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D2975-BC8F-3DB7-9A91-E1B0B49AA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87804" y="959699"/>
            <a:ext cx="2573595" cy="2573595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F0318A6-8C3F-1C55-32B2-6045003D4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046" y="4181364"/>
            <a:ext cx="8639907" cy="2177879"/>
          </a:xfrm>
          <a:prstGeom prst="parallelogram">
            <a:avLst>
              <a:gd name="adj" fmla="val 29000"/>
            </a:avLst>
          </a:prstGeom>
          <a:solidFill>
            <a:schemeClr val="tx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789943-0221-2A88-FCC0-92F4B850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53" y="4441621"/>
            <a:ext cx="3470030" cy="1562517"/>
          </a:xfrm>
        </p:spPr>
        <p:txBody>
          <a:bodyPr vert="horz" lIns="68580" tIns="34290" rIns="68580" bIns="34290" rtlCol="0" anchor="ctr" anchorCtr="0" compatLnSpc="1">
            <a:normAutofit/>
          </a:bodyPr>
          <a:lstStyle/>
          <a:p>
            <a:pPr>
              <a:spcBef>
                <a:spcPct val="0"/>
              </a:spcBef>
            </a:pPr>
            <a:r>
              <a:rPr lang="en-US" sz="2800" b="1">
                <a:latin typeface="+mj-lt"/>
                <a:ea typeface="+mj-ea"/>
                <a:cs typeface="+mj-cs"/>
              </a:rPr>
              <a:t>Monthly Adoption Promotions</a:t>
            </a:r>
            <a:br>
              <a:rPr lang="en-US" sz="2800" b="1">
                <a:latin typeface="+mj-lt"/>
                <a:ea typeface="+mj-ea"/>
                <a:cs typeface="+mj-cs"/>
              </a:rPr>
            </a:br>
            <a:r>
              <a:rPr lang="en-US" sz="2800">
                <a:latin typeface="+mj-lt"/>
                <a:ea typeface="+mj-ea"/>
                <a:cs typeface="+mj-cs"/>
              </a:rPr>
              <a:t>July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3F84C-0C9E-BDA4-3836-F52FC36F6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051" y="4441621"/>
            <a:ext cx="3811580" cy="1599741"/>
          </a:xfrm>
        </p:spPr>
        <p:txBody>
          <a:bodyPr vert="horz" lIns="68580" tIns="34290" rIns="68580" bIns="34290" rtlCol="0" anchor="ctr" anchorCtr="0" compatLnSpc="1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Fee-Waived Adoptions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Extended July 14</a:t>
            </a:r>
            <a:r>
              <a:rPr lang="en-US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- July 19</a:t>
            </a:r>
            <a:r>
              <a:rPr lang="en-US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8B08C-E5A2-28F6-0115-4879B365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01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17E948-66DA-DFAF-6B81-605E422E9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9FD90D9-0777-4927-90C9-E837E677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F47894-6506-5C04-389A-955EF8B22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r="754"/>
          <a:stretch/>
        </p:blipFill>
        <p:spPr>
          <a:xfrm>
            <a:off x="482599" y="918471"/>
            <a:ext cx="2565400" cy="2604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46B9A-266A-46F2-C97E-7E984655F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r="762"/>
          <a:stretch/>
        </p:blipFill>
        <p:spPr>
          <a:xfrm>
            <a:off x="3252309" y="881527"/>
            <a:ext cx="2565400" cy="2605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8EB6E-DFC5-3E71-08E8-FD53224D9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r="754"/>
          <a:stretch/>
        </p:blipFill>
        <p:spPr>
          <a:xfrm>
            <a:off x="6030434" y="881749"/>
            <a:ext cx="2565400" cy="2604677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F92D073F-0FE7-41B7-ADCD-5CE16DEEE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046" y="4181364"/>
            <a:ext cx="8639907" cy="2177879"/>
          </a:xfrm>
          <a:prstGeom prst="parallelogram">
            <a:avLst>
              <a:gd name="adj" fmla="val 29000"/>
            </a:avLst>
          </a:prstGeom>
          <a:solidFill>
            <a:schemeClr val="tx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0F44-92AB-5714-987F-2A05BC2F5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53" y="4441621"/>
            <a:ext cx="3470030" cy="1562517"/>
          </a:xfrm>
        </p:spPr>
        <p:txBody>
          <a:bodyPr vert="horz" lIns="68580" tIns="34290" rIns="68580" bIns="34290" rtlCol="0" anchor="ctr" anchorCtr="0" compatLnSpc="1">
            <a:normAutofit/>
          </a:bodyPr>
          <a:lstStyle/>
          <a:p>
            <a:pPr>
              <a:spcBef>
                <a:spcPct val="0"/>
              </a:spcBef>
            </a:pPr>
            <a:r>
              <a:rPr lang="en-US" sz="2800" b="1">
                <a:latin typeface="+mj-lt"/>
                <a:ea typeface="+mj-ea"/>
                <a:cs typeface="+mj-cs"/>
              </a:rPr>
              <a:t>Monthly Adoption Promotions</a:t>
            </a:r>
            <a:br>
              <a:rPr lang="en-US" sz="2800" b="1">
                <a:latin typeface="+mj-lt"/>
                <a:ea typeface="+mj-ea"/>
                <a:cs typeface="+mj-cs"/>
              </a:rPr>
            </a:br>
            <a:r>
              <a:rPr lang="en-US" sz="2800">
                <a:latin typeface="+mj-lt"/>
                <a:ea typeface="+mj-ea"/>
                <a:cs typeface="+mj-cs"/>
              </a:rPr>
              <a:t>July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92D9E-A2D8-50D1-89FA-D47E5DFDD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051" y="4441621"/>
            <a:ext cx="3811580" cy="1599741"/>
          </a:xfrm>
        </p:spPr>
        <p:txBody>
          <a:bodyPr vert="horz" lIns="68580" tIns="34290" rIns="68580" bIns="34290" rtlCol="0" anchor="ctr" anchorCtr="0" compatLnSpc="1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$30 Adoptions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July 21</a:t>
            </a:r>
            <a:r>
              <a:rPr lang="en-US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July 31</a:t>
            </a:r>
            <a:r>
              <a:rPr lang="en-US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94CC1-938B-C839-5869-528645C9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0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FD957-F84B-A7E5-1216-FB8BDD606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9144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68955" y="-8467"/>
            <a:ext cx="3575053" cy="6866467"/>
            <a:chOff x="7425267" y="-8467"/>
            <a:chExt cx="4766733" cy="68664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D279EC-EFC2-08B5-B549-A41741E7C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21" y="1296310"/>
            <a:ext cx="2562957" cy="2148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880690-9F83-C1C8-7434-2973049F6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0726" y="1299298"/>
            <a:ext cx="2142546" cy="2142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D0AF8E-4382-E2B2-D3D1-029CCB30F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4149" y="1297805"/>
            <a:ext cx="2145533" cy="2145533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FFAEECA-FBCE-B96C-A56A-52BFD9FB8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513" y="4814595"/>
            <a:ext cx="3398856" cy="15638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Offsite Adoption Events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July 5</a:t>
            </a:r>
            <a:r>
              <a:rPr lang="en-US" baseline="30000" dirty="0">
                <a:solidFill>
                  <a:srgbClr val="FFFFFF"/>
                </a:solidFill>
              </a:rPr>
              <a:t>th </a:t>
            </a:r>
            <a:r>
              <a:rPr lang="en-US" dirty="0">
                <a:solidFill>
                  <a:srgbClr val="FFFFFF"/>
                </a:solidFill>
              </a:rPr>
              <a:t>– 6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81859-0E5B-D67C-AAD5-C79E92FE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8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3699BE-AD1E-EAD5-57A1-CECD435DC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9144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68955" y="-8467"/>
            <a:ext cx="3575053" cy="6866467"/>
            <a:chOff x="7425267" y="-8467"/>
            <a:chExt cx="4766733" cy="68664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61E12-DD3C-8273-C120-8DEB6B546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167" y="1091439"/>
            <a:ext cx="2558265" cy="2558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4269C2-67FE-3F37-C805-20304916C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867" y="1089654"/>
            <a:ext cx="2558265" cy="255826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4DA01-7D52-69BD-3C04-0D8F9734A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6000" y="1089655"/>
            <a:ext cx="2561832" cy="2561832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E460779-BA0B-CD9A-233A-590D91953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513" y="4814595"/>
            <a:ext cx="3398856" cy="15638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Offsite Adoption Events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July 11</a:t>
            </a:r>
            <a:r>
              <a:rPr lang="en-US" baseline="30000" dirty="0">
                <a:solidFill>
                  <a:srgbClr val="FFFFFF"/>
                </a:solidFill>
              </a:rPr>
              <a:t>th </a:t>
            </a:r>
            <a:r>
              <a:rPr lang="en-US" dirty="0">
                <a:solidFill>
                  <a:srgbClr val="FFFFFF"/>
                </a:solidFill>
              </a:rPr>
              <a:t>– 13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B579E0-61D1-F809-E478-22B7AD629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5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E4F261-8C43-6A74-9A66-D65236CA1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9144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68955" y="-8467"/>
            <a:ext cx="3575053" cy="6866467"/>
            <a:chOff x="7425267" y="-8467"/>
            <a:chExt cx="4766733" cy="68664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5BBC6-F4EE-2E88-E343-B6740104A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429" y="957928"/>
            <a:ext cx="2631939" cy="263193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5C849B-AD68-DDBC-0727-419EF43A0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6075" y="965249"/>
            <a:ext cx="2624618" cy="2624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8397BB-CB1E-C61A-166E-B1994F7D1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7550" y="957928"/>
            <a:ext cx="2628277" cy="2628277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9E4C230-2069-DB99-537F-1E9C74324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513" y="4814595"/>
            <a:ext cx="3398856" cy="15638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Offsite Adoption Events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July 18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– 20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 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85B13-1547-74DB-1804-BF866A28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56255A-6274-B3C8-F2B5-AB299DF1F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9144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68955" y="-8467"/>
            <a:ext cx="3575053" cy="6866467"/>
            <a:chOff x="7425267" y="-8467"/>
            <a:chExt cx="4766733" cy="68664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0A8BF-BFA8-5466-BB93-BF37D78C6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048" y="1028035"/>
            <a:ext cx="2454971" cy="2454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B9D005-D5AC-5658-7900-4229F7002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6664" y="1028035"/>
            <a:ext cx="2927411" cy="2454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02B2C-1C35-5189-B399-07A004F3C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20" y="1028035"/>
            <a:ext cx="2561832" cy="2561832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5DFBABAE-92F2-6A5A-ACC7-DBFADD135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513" y="4814595"/>
            <a:ext cx="3398856" cy="15638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Offsite Adoption Events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July 24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– 27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 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AD155B-5D04-D341-4789-7F32FCE3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8E44AA-3F5A-4849-8359-0F12FBCE4F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2153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8896</TotalTime>
  <Words>715</Words>
  <Application>Microsoft Office PowerPoint</Application>
  <PresentationFormat>On-screen Show (4:3)</PresentationFormat>
  <Paragraphs>167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Aptos Display</vt:lpstr>
      <vt:lpstr>Arial</vt:lpstr>
      <vt:lpstr>Trebuchet MS</vt:lpstr>
      <vt:lpstr>Wingdings 3</vt:lpstr>
      <vt:lpstr>Facet</vt:lpstr>
      <vt:lpstr>Director’s Report</vt:lpstr>
      <vt:lpstr>Program Highlights July 2025</vt:lpstr>
      <vt:lpstr>Monthly Adoption Promotions July 2025</vt:lpstr>
      <vt:lpstr>Monthly Adoption Promotions July 2025</vt:lpstr>
      <vt:lpstr>Monthly Adoption Promotions July 2025</vt:lpstr>
      <vt:lpstr>PowerPoint Presentation</vt:lpstr>
      <vt:lpstr>PowerPoint Presentation</vt:lpstr>
      <vt:lpstr>PowerPoint Presentation</vt:lpstr>
      <vt:lpstr>PowerPoint Presentation</vt:lpstr>
      <vt:lpstr>Low-Cost Spay/Neuter Clinics July 2025</vt:lpstr>
      <vt:lpstr>PowerPoint Presentation</vt:lpstr>
      <vt:lpstr>PowerPoint Presentation</vt:lpstr>
      <vt:lpstr>Low-Cost Vaccination Clinics July 2025</vt:lpstr>
      <vt:lpstr>Streets Of Bakersfield &amp; Weekend Sleepovers</vt:lpstr>
      <vt:lpstr>PowerPoint Presentation</vt:lpstr>
      <vt:lpstr>Volunteer Program July 2025</vt:lpstr>
      <vt:lpstr>Field Service Calls July 2025</vt:lpstr>
      <vt:lpstr>Commercial Animal Facility Calls June 2025</vt:lpstr>
      <vt:lpstr>PowerPoint Presentation</vt:lpstr>
      <vt:lpstr>Tales for Tails July 23rd</vt:lpstr>
      <vt:lpstr>$36,000 Donation from Target</vt:lpstr>
      <vt:lpstr>2025 Year To Date January 1st – July 31st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Litterell</dc:creator>
  <cp:lastModifiedBy>Daniel Litterell</cp:lastModifiedBy>
  <cp:revision>28</cp:revision>
  <cp:lastPrinted>2025-08-19T21:18:58Z</cp:lastPrinted>
  <dcterms:created xsi:type="dcterms:W3CDTF">2025-06-10T20:49:28Z</dcterms:created>
  <dcterms:modified xsi:type="dcterms:W3CDTF">2025-08-19T21:47:15Z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918a32-0d42-40ed-a5eb-618140881011_Enabled">
    <vt:lpwstr>true</vt:lpwstr>
  </property>
  <property fmtid="{D5CDD505-2E9C-101B-9397-08002B2CF9AE}" pid="3" name="MSIP_Label_d0918a32-0d42-40ed-a5eb-618140881011_SetDate">
    <vt:lpwstr>2025-06-10T22:49:03Z</vt:lpwstr>
  </property>
  <property fmtid="{D5CDD505-2E9C-101B-9397-08002B2CF9AE}" pid="4" name="MSIP_Label_d0918a32-0d42-40ed-a5eb-618140881011_Method">
    <vt:lpwstr>Standard</vt:lpwstr>
  </property>
  <property fmtid="{D5CDD505-2E9C-101B-9397-08002B2CF9AE}" pid="5" name="MSIP_Label_d0918a32-0d42-40ed-a5eb-618140881011_Name">
    <vt:lpwstr>General Data</vt:lpwstr>
  </property>
  <property fmtid="{D5CDD505-2E9C-101B-9397-08002B2CF9AE}" pid="6" name="MSIP_Label_d0918a32-0d42-40ed-a5eb-618140881011_SiteId">
    <vt:lpwstr>e0f2e4b5-0515-4028-99f2-2e7a43fe5379</vt:lpwstr>
  </property>
  <property fmtid="{D5CDD505-2E9C-101B-9397-08002B2CF9AE}" pid="7" name="MSIP_Label_d0918a32-0d42-40ed-a5eb-618140881011_ActionId">
    <vt:lpwstr>36290ffc-d51b-4de9-8775-1309bf9c6d74</vt:lpwstr>
  </property>
  <property fmtid="{D5CDD505-2E9C-101B-9397-08002B2CF9AE}" pid="8" name="MSIP_Label_d0918a32-0d42-40ed-a5eb-618140881011_ContentBits">
    <vt:lpwstr>0</vt:lpwstr>
  </property>
  <property fmtid="{D5CDD505-2E9C-101B-9397-08002B2CF9AE}" pid="9" name="MSIP_Label_d0918a32-0d42-40ed-a5eb-618140881011_Tag">
    <vt:lpwstr>10, 3, 0, 1</vt:lpwstr>
  </property>
</Properties>
</file>