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32"/>
  </p:notesMasterIdLst>
  <p:sldIdLst>
    <p:sldId id="322" r:id="rId2"/>
    <p:sldId id="271" r:id="rId3"/>
    <p:sldId id="325" r:id="rId4"/>
    <p:sldId id="299" r:id="rId5"/>
    <p:sldId id="283" r:id="rId6"/>
    <p:sldId id="284" r:id="rId7"/>
    <p:sldId id="285" r:id="rId8"/>
    <p:sldId id="286" r:id="rId9"/>
    <p:sldId id="331" r:id="rId10"/>
    <p:sldId id="303" r:id="rId11"/>
    <p:sldId id="297" r:id="rId12"/>
    <p:sldId id="295" r:id="rId13"/>
    <p:sldId id="321" r:id="rId14"/>
    <p:sldId id="306" r:id="rId15"/>
    <p:sldId id="332" r:id="rId16"/>
    <p:sldId id="326" r:id="rId17"/>
    <p:sldId id="324" r:id="rId18"/>
    <p:sldId id="269" r:id="rId19"/>
    <p:sldId id="328" r:id="rId20"/>
    <p:sldId id="334" r:id="rId21"/>
    <p:sldId id="335" r:id="rId22"/>
    <p:sldId id="327" r:id="rId23"/>
    <p:sldId id="336" r:id="rId24"/>
    <p:sldId id="337" r:id="rId25"/>
    <p:sldId id="329" r:id="rId26"/>
    <p:sldId id="323" r:id="rId27"/>
    <p:sldId id="320" r:id="rId28"/>
    <p:sldId id="338" r:id="rId29"/>
    <p:sldId id="339" r:id="rId30"/>
    <p:sldId id="333" r:id="rId3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67CDF8-EFED-47CB-8102-955BAD0C849C}">
          <p14:sldIdLst>
            <p14:sldId id="322"/>
            <p14:sldId id="271"/>
            <p14:sldId id="325"/>
            <p14:sldId id="299"/>
            <p14:sldId id="283"/>
            <p14:sldId id="284"/>
            <p14:sldId id="285"/>
            <p14:sldId id="286"/>
            <p14:sldId id="331"/>
            <p14:sldId id="303"/>
            <p14:sldId id="297"/>
            <p14:sldId id="295"/>
            <p14:sldId id="321"/>
            <p14:sldId id="306"/>
            <p14:sldId id="332"/>
            <p14:sldId id="326"/>
            <p14:sldId id="324"/>
            <p14:sldId id="269"/>
          </p14:sldIdLst>
        </p14:section>
        <p14:section name="Untitled Section" id="{C5001E74-AF8F-41D3-A632-092A7758FD11}">
          <p14:sldIdLst>
            <p14:sldId id="328"/>
            <p14:sldId id="334"/>
            <p14:sldId id="335"/>
            <p14:sldId id="327"/>
            <p14:sldId id="336"/>
            <p14:sldId id="337"/>
            <p14:sldId id="329"/>
            <p14:sldId id="323"/>
            <p14:sldId id="320"/>
            <p14:sldId id="338"/>
            <p14:sldId id="339"/>
            <p14:sldId id="3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2E26"/>
    <a:srgbClr val="D9DECD"/>
    <a:srgbClr val="D1DFCC"/>
    <a:srgbClr val="7BB54D"/>
    <a:srgbClr val="E97132"/>
    <a:srgbClr val="FA6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A5F27-3E94-4A66-8066-FA6B985C042B}" v="641" dt="2025-08-19T20:34:31.4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4660"/>
  </p:normalViewPr>
  <p:slideViewPr>
    <p:cSldViewPr snapToGrid="0">
      <p:cViewPr varScale="1">
        <p:scale>
          <a:sx n="105" d="100"/>
          <a:sy n="105" d="100"/>
        </p:scale>
        <p:origin x="202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Litterell" userId="1c3d123d-8dba-47a4-8871-4bc2d5002fc6" providerId="ADAL" clId="{69AA5F27-3E94-4A66-8066-FA6B985C042B}"/>
    <pc:docChg chg="undo redo custSel addSld delSld modSld sldOrd addSection delSection modSection">
      <pc:chgData name="Daniel Litterell" userId="1c3d123d-8dba-47a4-8871-4bc2d5002fc6" providerId="ADAL" clId="{69AA5F27-3E94-4A66-8066-FA6B985C042B}" dt="2025-08-19T20:33:26.404" v="3651" actId="11530"/>
      <pc:docMkLst>
        <pc:docMk/>
      </pc:docMkLst>
      <pc:sldChg chg="addSp modSp del mod">
        <pc:chgData name="Daniel Litterell" userId="1c3d123d-8dba-47a4-8871-4bc2d5002fc6" providerId="ADAL" clId="{69AA5F27-3E94-4A66-8066-FA6B985C042B}" dt="2025-08-18T22:13:46.477" v="1606" actId="2696"/>
        <pc:sldMkLst>
          <pc:docMk/>
          <pc:sldMk cId="424460354" sldId="268"/>
        </pc:sldMkLst>
        <pc:spChg chg="mod">
          <ac:chgData name="Daniel Litterell" userId="1c3d123d-8dba-47a4-8871-4bc2d5002fc6" providerId="ADAL" clId="{69AA5F27-3E94-4A66-8066-FA6B985C042B}" dt="2025-08-18T21:21:25.132" v="998" actId="20577"/>
          <ac:spMkLst>
            <pc:docMk/>
            <pc:sldMk cId="424460354" sldId="268"/>
            <ac:spMk id="2" creationId="{57FD2D1F-ABE0-0E84-F147-51B1617FD953}"/>
          </ac:spMkLst>
        </pc:spChg>
        <pc:spChg chg="add mod">
          <ac:chgData name="Daniel Litterell" userId="1c3d123d-8dba-47a4-8871-4bc2d5002fc6" providerId="ADAL" clId="{69AA5F27-3E94-4A66-8066-FA6B985C042B}" dt="2025-08-18T21:23:12.627" v="1037" actId="255"/>
          <ac:spMkLst>
            <pc:docMk/>
            <pc:sldMk cId="424460354" sldId="268"/>
            <ac:spMk id="3" creationId="{62F0EAE6-5EF1-1B29-DDB2-0325500073E0}"/>
          </ac:spMkLst>
        </pc:spChg>
        <pc:graphicFrameChg chg="mod">
          <ac:chgData name="Daniel Litterell" userId="1c3d123d-8dba-47a4-8871-4bc2d5002fc6" providerId="ADAL" clId="{69AA5F27-3E94-4A66-8066-FA6B985C042B}" dt="2025-08-18T21:24:38.345" v="1038" actId="1076"/>
          <ac:graphicFrameMkLst>
            <pc:docMk/>
            <pc:sldMk cId="424460354" sldId="268"/>
            <ac:graphicFrameMk id="9" creationId="{BD928F3E-C9AD-C41A-2D01-A8302A5A9C53}"/>
          </ac:graphicFrameMkLst>
        </pc:graphicFrameChg>
        <pc:graphicFrameChg chg="mod">
          <ac:chgData name="Daniel Litterell" userId="1c3d123d-8dba-47a4-8871-4bc2d5002fc6" providerId="ADAL" clId="{69AA5F27-3E94-4A66-8066-FA6B985C042B}" dt="2025-08-18T21:24:45.452" v="1039" actId="1076"/>
          <ac:graphicFrameMkLst>
            <pc:docMk/>
            <pc:sldMk cId="424460354" sldId="268"/>
            <ac:graphicFrameMk id="11" creationId="{FEABBDDD-3261-DE10-51F3-0E7FB073ECA1}"/>
          </ac:graphicFrameMkLst>
        </pc:graphicFrameChg>
      </pc:sldChg>
      <pc:sldChg chg="addSp modSp mod">
        <pc:chgData name="Daniel Litterell" userId="1c3d123d-8dba-47a4-8871-4bc2d5002fc6" providerId="ADAL" clId="{69AA5F27-3E94-4A66-8066-FA6B985C042B}" dt="2025-08-19T20:25:06.153" v="3611"/>
        <pc:sldMkLst>
          <pc:docMk/>
          <pc:sldMk cId="2101319459" sldId="269"/>
        </pc:sldMkLst>
        <pc:spChg chg="add mod">
          <ac:chgData name="Daniel Litterell" userId="1c3d123d-8dba-47a4-8871-4bc2d5002fc6" providerId="ADAL" clId="{69AA5F27-3E94-4A66-8066-FA6B985C042B}" dt="2025-08-18T23:24:12.016" v="2061" actId="207"/>
          <ac:spMkLst>
            <pc:docMk/>
            <pc:sldMk cId="2101319459" sldId="269"/>
            <ac:spMk id="3" creationId="{6C28F3C0-5B2E-F94E-F446-53A8FE50A999}"/>
          </ac:spMkLst>
        </pc:spChg>
        <pc:graphicFrameChg chg="mod modGraphic">
          <ac:chgData name="Daniel Litterell" userId="1c3d123d-8dba-47a4-8871-4bc2d5002fc6" providerId="ADAL" clId="{69AA5F27-3E94-4A66-8066-FA6B985C042B}" dt="2025-08-19T20:21:26.304" v="3578" actId="1038"/>
          <ac:graphicFrameMkLst>
            <pc:docMk/>
            <pc:sldMk cId="2101319459" sldId="269"/>
            <ac:graphicFrameMk id="4" creationId="{0CDF47F4-4F32-49D7-7BE1-13B786CE347D}"/>
          </ac:graphicFrameMkLst>
        </pc:graphicFrameChg>
        <pc:graphicFrameChg chg="mod modGraphic">
          <ac:chgData name="Daniel Litterell" userId="1c3d123d-8dba-47a4-8871-4bc2d5002fc6" providerId="ADAL" clId="{69AA5F27-3E94-4A66-8066-FA6B985C042B}" dt="2025-08-19T20:25:06.153" v="3611"/>
          <ac:graphicFrameMkLst>
            <pc:docMk/>
            <pc:sldMk cId="2101319459" sldId="269"/>
            <ac:graphicFrameMk id="5" creationId="{DEA631C2-00F1-C01D-2E58-8DCF458BA64C}"/>
          </ac:graphicFrameMkLst>
        </pc:graphicFrameChg>
      </pc:sldChg>
      <pc:sldChg chg="del">
        <pc:chgData name="Daniel Litterell" userId="1c3d123d-8dba-47a4-8871-4bc2d5002fc6" providerId="ADAL" clId="{69AA5F27-3E94-4A66-8066-FA6B985C042B}" dt="2025-08-18T21:12:01.918" v="955" actId="2696"/>
        <pc:sldMkLst>
          <pc:docMk/>
          <pc:sldMk cId="4150176943" sldId="270"/>
        </pc:sldMkLst>
      </pc:sldChg>
      <pc:sldChg chg="addSp delSp modSp mod delDesignElem">
        <pc:chgData name="Daniel Litterell" userId="1c3d123d-8dba-47a4-8871-4bc2d5002fc6" providerId="ADAL" clId="{69AA5F27-3E94-4A66-8066-FA6B985C042B}" dt="2025-08-18T23:45:46.866" v="2165"/>
        <pc:sldMkLst>
          <pc:docMk/>
          <pc:sldMk cId="4072300199" sldId="271"/>
        </pc:sldMkLst>
        <pc:spChg chg="mod">
          <ac:chgData name="Daniel Litterell" userId="1c3d123d-8dba-47a4-8871-4bc2d5002fc6" providerId="ADAL" clId="{69AA5F27-3E94-4A66-8066-FA6B985C042B}" dt="2025-08-18T23:25:38.331" v="2071" actId="207"/>
          <ac:spMkLst>
            <pc:docMk/>
            <pc:sldMk cId="4072300199" sldId="271"/>
            <ac:spMk id="2" creationId="{8C614199-1CA9-0A95-4D39-FDC8E3F08FDE}"/>
          </ac:spMkLst>
        </pc:spChg>
        <pc:spChg chg="add del">
          <ac:chgData name="Daniel Litterell" userId="1c3d123d-8dba-47a4-8871-4bc2d5002fc6" providerId="ADAL" clId="{69AA5F27-3E94-4A66-8066-FA6B985C042B}" dt="2025-08-18T23:45:46.866" v="2165"/>
          <ac:spMkLst>
            <pc:docMk/>
            <pc:sldMk cId="4072300199" sldId="271"/>
            <ac:spMk id="64" creationId="{9F4444CE-BC8D-4D61-B303-4C05614E62AB}"/>
          </ac:spMkLst>
        </pc:spChg>
        <pc:spChg chg="add del">
          <ac:chgData name="Daniel Litterell" userId="1c3d123d-8dba-47a4-8871-4bc2d5002fc6" providerId="ADAL" clId="{69AA5F27-3E94-4A66-8066-FA6B985C042B}" dt="2025-08-18T23:45:46.866" v="2165"/>
          <ac:spMkLst>
            <pc:docMk/>
            <pc:sldMk cId="4072300199" sldId="271"/>
            <ac:spMk id="66" creationId="{73772B81-181F-48B7-8826-4D9686D15DF5}"/>
          </ac:spMkLst>
        </pc:spChg>
        <pc:spChg chg="add del">
          <ac:chgData name="Daniel Litterell" userId="1c3d123d-8dba-47a4-8871-4bc2d5002fc6" providerId="ADAL" clId="{69AA5F27-3E94-4A66-8066-FA6B985C042B}" dt="2025-08-18T23:45:46.866" v="2165"/>
          <ac:spMkLst>
            <pc:docMk/>
            <pc:sldMk cId="4072300199" sldId="271"/>
            <ac:spMk id="68" creationId="{B2205F6E-03C6-4E92-877C-E2482F6599AA}"/>
          </ac:spMkLst>
        </pc:spChg>
      </pc:sldChg>
      <pc:sldChg chg="addSp delSp modSp mod delDesignElem">
        <pc:chgData name="Daniel Litterell" userId="1c3d123d-8dba-47a4-8871-4bc2d5002fc6" providerId="ADAL" clId="{69AA5F27-3E94-4A66-8066-FA6B985C042B}" dt="2025-08-18T23:45:46.866" v="2165"/>
        <pc:sldMkLst>
          <pc:docMk/>
          <pc:sldMk cId="4067081529" sldId="283"/>
        </pc:sldMkLst>
        <pc:spChg chg="mod">
          <ac:chgData name="Daniel Litterell" userId="1c3d123d-8dba-47a4-8871-4bc2d5002fc6" providerId="ADAL" clId="{69AA5F27-3E94-4A66-8066-FA6B985C042B}" dt="2025-08-18T01:25:34.340" v="9" actId="20577"/>
          <ac:spMkLst>
            <pc:docMk/>
            <pc:sldMk cId="4067081529" sldId="283"/>
            <ac:spMk id="33" creationId="{4FFAEECA-FBCE-B96C-A56A-52BFD9FB82A8}"/>
          </ac:spMkLst>
        </pc:spChg>
        <pc:spChg chg="add del">
          <ac:chgData name="Daniel Litterell" userId="1c3d123d-8dba-47a4-8871-4bc2d5002fc6" providerId="ADAL" clId="{69AA5F27-3E94-4A66-8066-FA6B985C042B}" dt="2025-08-18T23:45:46.866" v="2165"/>
          <ac:spMkLst>
            <pc:docMk/>
            <pc:sldMk cId="4067081529" sldId="283"/>
            <ac:spMk id="38" creationId="{BD11ECC6-8551-4768-8DFD-CD41AF420A37}"/>
          </ac:spMkLst>
        </pc:spChg>
        <pc:spChg chg="add del">
          <ac:chgData name="Daniel Litterell" userId="1c3d123d-8dba-47a4-8871-4bc2d5002fc6" providerId="ADAL" clId="{69AA5F27-3E94-4A66-8066-FA6B985C042B}" dt="2025-08-18T23:45:46.866" v="2165"/>
          <ac:spMkLst>
            <pc:docMk/>
            <pc:sldMk cId="4067081529" sldId="283"/>
            <ac:spMk id="51" creationId="{8E2EB503-A017-4457-A105-53638C97DEB8}"/>
          </ac:spMkLst>
        </pc:spChg>
        <pc:grpChg chg="add del">
          <ac:chgData name="Daniel Litterell" userId="1c3d123d-8dba-47a4-8871-4bc2d5002fc6" providerId="ADAL" clId="{69AA5F27-3E94-4A66-8066-FA6B985C042B}" dt="2025-08-18T23:45:46.866" v="2165"/>
          <ac:grpSpMkLst>
            <pc:docMk/>
            <pc:sldMk cId="4067081529" sldId="283"/>
            <ac:grpSpMk id="40" creationId="{93657592-CA60-4F45-B1A0-88AA77242087}"/>
          </ac:grpSpMkLst>
        </pc:grpChg>
        <pc:picChg chg="add mod">
          <ac:chgData name="Daniel Litterell" userId="1c3d123d-8dba-47a4-8871-4bc2d5002fc6" providerId="ADAL" clId="{69AA5F27-3E94-4A66-8066-FA6B985C042B}" dt="2025-08-18T20:18:36.610" v="319" actId="1076"/>
          <ac:picMkLst>
            <pc:docMk/>
            <pc:sldMk cId="4067081529" sldId="283"/>
            <ac:picMk id="2" creationId="{6E5DD139-AA49-E7AB-D959-DA659A19A897}"/>
          </ac:picMkLst>
        </pc:picChg>
        <pc:picChg chg="mod ord">
          <ac:chgData name="Daniel Litterell" userId="1c3d123d-8dba-47a4-8871-4bc2d5002fc6" providerId="ADAL" clId="{69AA5F27-3E94-4A66-8066-FA6B985C042B}" dt="2025-08-18T20:18:35.951" v="318" actId="1076"/>
          <ac:picMkLst>
            <pc:docMk/>
            <pc:sldMk cId="4067081529" sldId="283"/>
            <ac:picMk id="3" creationId="{3D880690-9F83-C1C8-7434-2973049F6321}"/>
          </ac:picMkLst>
        </pc:picChg>
        <pc:picChg chg="mod">
          <ac:chgData name="Daniel Litterell" userId="1c3d123d-8dba-47a4-8871-4bc2d5002fc6" providerId="ADAL" clId="{69AA5F27-3E94-4A66-8066-FA6B985C042B}" dt="2025-08-18T20:18:35.951" v="318" actId="1076"/>
          <ac:picMkLst>
            <pc:docMk/>
            <pc:sldMk cId="4067081529" sldId="283"/>
            <ac:picMk id="4" creationId="{23D0AF8E-4382-E2B2-D3D1-029CCB30F2C6}"/>
          </ac:picMkLst>
        </pc:picChg>
        <pc:picChg chg="mod ord">
          <ac:chgData name="Daniel Litterell" userId="1c3d123d-8dba-47a4-8871-4bc2d5002fc6" providerId="ADAL" clId="{69AA5F27-3E94-4A66-8066-FA6B985C042B}" dt="2025-08-18T20:18:35.951" v="318" actId="1076"/>
          <ac:picMkLst>
            <pc:docMk/>
            <pc:sldMk cId="4067081529" sldId="283"/>
            <ac:picMk id="5" creationId="{8AD279EC-EFC2-08B5-B549-A41741E7C3DE}"/>
          </ac:picMkLst>
        </pc:picChg>
      </pc:sldChg>
      <pc:sldChg chg="addSp delSp modSp mod delDesignElem">
        <pc:chgData name="Daniel Litterell" userId="1c3d123d-8dba-47a4-8871-4bc2d5002fc6" providerId="ADAL" clId="{69AA5F27-3E94-4A66-8066-FA6B985C042B}" dt="2025-08-18T23:45:46.866" v="2165"/>
        <pc:sldMkLst>
          <pc:docMk/>
          <pc:sldMk cId="1625352408" sldId="284"/>
        </pc:sldMkLst>
        <pc:spChg chg="mod">
          <ac:chgData name="Daniel Litterell" userId="1c3d123d-8dba-47a4-8871-4bc2d5002fc6" providerId="ADAL" clId="{69AA5F27-3E94-4A66-8066-FA6B985C042B}" dt="2025-08-18T01:32:17.893" v="51" actId="5793"/>
          <ac:spMkLst>
            <pc:docMk/>
            <pc:sldMk cId="1625352408" sldId="284"/>
            <ac:spMk id="33" creationId="{2E460779-BA0B-CD9A-233A-590D91953498}"/>
          </ac:spMkLst>
        </pc:spChg>
        <pc:spChg chg="add del">
          <ac:chgData name="Daniel Litterell" userId="1c3d123d-8dba-47a4-8871-4bc2d5002fc6" providerId="ADAL" clId="{69AA5F27-3E94-4A66-8066-FA6B985C042B}" dt="2025-08-18T01:29:33.347" v="21" actId="26606"/>
          <ac:spMkLst>
            <pc:docMk/>
            <pc:sldMk cId="1625352408" sldId="284"/>
            <ac:spMk id="38" creationId="{BD11ECC6-8551-4768-8DFD-CD41AF420A37}"/>
          </ac:spMkLst>
        </pc:spChg>
        <pc:spChg chg="add del">
          <ac:chgData name="Daniel Litterell" userId="1c3d123d-8dba-47a4-8871-4bc2d5002fc6" providerId="ADAL" clId="{69AA5F27-3E94-4A66-8066-FA6B985C042B}" dt="2025-08-18T01:29:33.347" v="21" actId="26606"/>
          <ac:spMkLst>
            <pc:docMk/>
            <pc:sldMk cId="1625352408" sldId="284"/>
            <ac:spMk id="51" creationId="{8E2EB503-A017-4457-A105-53638C97DEB8}"/>
          </ac:spMkLst>
        </pc:spChg>
        <pc:spChg chg="add del">
          <ac:chgData name="Daniel Litterell" userId="1c3d123d-8dba-47a4-8871-4bc2d5002fc6" providerId="ADAL" clId="{69AA5F27-3E94-4A66-8066-FA6B985C042B}" dt="2025-08-18T01:29:33.342" v="20" actId="26606"/>
          <ac:spMkLst>
            <pc:docMk/>
            <pc:sldMk cId="1625352408" sldId="284"/>
            <ac:spMk id="56" creationId="{29FD90D9-0777-4927-90C9-E837E6773094}"/>
          </ac:spMkLst>
        </pc:spChg>
        <pc:spChg chg="add del">
          <ac:chgData name="Daniel Litterell" userId="1c3d123d-8dba-47a4-8871-4bc2d5002fc6" providerId="ADAL" clId="{69AA5F27-3E94-4A66-8066-FA6B985C042B}" dt="2025-08-18T01:29:33.342" v="20" actId="26606"/>
          <ac:spMkLst>
            <pc:docMk/>
            <pc:sldMk cId="1625352408" sldId="284"/>
            <ac:spMk id="58" creationId="{F92D073F-0FE7-41B7-ADCD-5CE16DEEE09E}"/>
          </ac:spMkLst>
        </pc:spChg>
        <pc:spChg chg="add del">
          <ac:chgData name="Daniel Litterell" userId="1c3d123d-8dba-47a4-8871-4bc2d5002fc6" providerId="ADAL" clId="{69AA5F27-3E94-4A66-8066-FA6B985C042B}" dt="2025-08-18T23:45:46.866" v="2165"/>
          <ac:spMkLst>
            <pc:docMk/>
            <pc:sldMk cId="1625352408" sldId="284"/>
            <ac:spMk id="68" creationId="{BD11ECC6-8551-4768-8DFD-CD41AF420A37}"/>
          </ac:spMkLst>
        </pc:spChg>
        <pc:spChg chg="add del">
          <ac:chgData name="Daniel Litterell" userId="1c3d123d-8dba-47a4-8871-4bc2d5002fc6" providerId="ADAL" clId="{69AA5F27-3E94-4A66-8066-FA6B985C042B}" dt="2025-08-18T23:45:46.866" v="2165"/>
          <ac:spMkLst>
            <pc:docMk/>
            <pc:sldMk cId="1625352408" sldId="284"/>
            <ac:spMk id="69" creationId="{8E2EB503-A017-4457-A105-53638C97DEB8}"/>
          </ac:spMkLst>
        </pc:spChg>
        <pc:grpChg chg="add del">
          <ac:chgData name="Daniel Litterell" userId="1c3d123d-8dba-47a4-8871-4bc2d5002fc6" providerId="ADAL" clId="{69AA5F27-3E94-4A66-8066-FA6B985C042B}" dt="2025-08-18T01:29:33.347" v="21" actId="26606"/>
          <ac:grpSpMkLst>
            <pc:docMk/>
            <pc:sldMk cId="1625352408" sldId="284"/>
            <ac:grpSpMk id="40" creationId="{93657592-CA60-4F45-B1A0-88AA77242087}"/>
          </ac:grpSpMkLst>
        </pc:grpChg>
        <pc:grpChg chg="add del">
          <ac:chgData name="Daniel Litterell" userId="1c3d123d-8dba-47a4-8871-4bc2d5002fc6" providerId="ADAL" clId="{69AA5F27-3E94-4A66-8066-FA6B985C042B}" dt="2025-08-18T23:45:46.866" v="2165"/>
          <ac:grpSpMkLst>
            <pc:docMk/>
            <pc:sldMk cId="1625352408" sldId="284"/>
            <ac:grpSpMk id="70" creationId="{93657592-CA60-4F45-B1A0-88AA77242087}"/>
          </ac:grpSpMkLst>
        </pc:grpChg>
        <pc:picChg chg="mod ord">
          <ac:chgData name="Daniel Litterell" userId="1c3d123d-8dba-47a4-8871-4bc2d5002fc6" providerId="ADAL" clId="{69AA5F27-3E94-4A66-8066-FA6B985C042B}" dt="2025-08-18T01:30:32.245" v="26" actId="1076"/>
          <ac:picMkLst>
            <pc:docMk/>
            <pc:sldMk cId="1625352408" sldId="284"/>
            <ac:picMk id="3" creationId="{DB4269C2-67FE-3F37-C805-20304916C81D}"/>
          </ac:picMkLst>
        </pc:picChg>
        <pc:picChg chg="mod">
          <ac:chgData name="Daniel Litterell" userId="1c3d123d-8dba-47a4-8871-4bc2d5002fc6" providerId="ADAL" clId="{69AA5F27-3E94-4A66-8066-FA6B985C042B}" dt="2025-08-18T01:29:54.751" v="22" actId="14826"/>
          <ac:picMkLst>
            <pc:docMk/>
            <pc:sldMk cId="1625352408" sldId="284"/>
            <ac:picMk id="4" creationId="{1DF61E12-DD3C-8273-C120-8DEB6B54671E}"/>
          </ac:picMkLst>
        </pc:picChg>
        <pc:picChg chg="mod">
          <ac:chgData name="Daniel Litterell" userId="1c3d123d-8dba-47a4-8871-4bc2d5002fc6" providerId="ADAL" clId="{69AA5F27-3E94-4A66-8066-FA6B985C042B}" dt="2025-08-18T01:29:33.347" v="21" actId="26606"/>
          <ac:picMkLst>
            <pc:docMk/>
            <pc:sldMk cId="1625352408" sldId="284"/>
            <ac:picMk id="5" creationId="{3EC4DA01-7D52-69BD-3C04-0D8F9734AD7E}"/>
          </ac:picMkLst>
        </pc:picChg>
      </pc:sldChg>
      <pc:sldChg chg="addSp delSp modSp mod delDesignElem">
        <pc:chgData name="Daniel Litterell" userId="1c3d123d-8dba-47a4-8871-4bc2d5002fc6" providerId="ADAL" clId="{69AA5F27-3E94-4A66-8066-FA6B985C042B}" dt="2025-08-18T23:45:46.866" v="2165"/>
        <pc:sldMkLst>
          <pc:docMk/>
          <pc:sldMk cId="1586425898" sldId="285"/>
        </pc:sldMkLst>
        <pc:spChg chg="mod">
          <ac:chgData name="Daniel Litterell" userId="1c3d123d-8dba-47a4-8871-4bc2d5002fc6" providerId="ADAL" clId="{69AA5F27-3E94-4A66-8066-FA6B985C042B}" dt="2025-08-18T01:31:57.574" v="39" actId="5793"/>
          <ac:spMkLst>
            <pc:docMk/>
            <pc:sldMk cId="1586425898" sldId="285"/>
            <ac:spMk id="33" creationId="{C9E4C230-2069-DB99-537F-1E9C74324CA0}"/>
          </ac:spMkLst>
        </pc:spChg>
        <pc:spChg chg="add del">
          <ac:chgData name="Daniel Litterell" userId="1c3d123d-8dba-47a4-8871-4bc2d5002fc6" providerId="ADAL" clId="{69AA5F27-3E94-4A66-8066-FA6B985C042B}" dt="2025-08-18T23:45:46.866" v="2165"/>
          <ac:spMkLst>
            <pc:docMk/>
            <pc:sldMk cId="1586425898" sldId="285"/>
            <ac:spMk id="38" creationId="{BD11ECC6-8551-4768-8DFD-CD41AF420A37}"/>
          </ac:spMkLst>
        </pc:spChg>
        <pc:spChg chg="add del">
          <ac:chgData name="Daniel Litterell" userId="1c3d123d-8dba-47a4-8871-4bc2d5002fc6" providerId="ADAL" clId="{69AA5F27-3E94-4A66-8066-FA6B985C042B}" dt="2025-08-18T23:45:46.866" v="2165"/>
          <ac:spMkLst>
            <pc:docMk/>
            <pc:sldMk cId="1586425898" sldId="285"/>
            <ac:spMk id="51" creationId="{8E2EB503-A017-4457-A105-53638C97DEB8}"/>
          </ac:spMkLst>
        </pc:spChg>
        <pc:grpChg chg="add del">
          <ac:chgData name="Daniel Litterell" userId="1c3d123d-8dba-47a4-8871-4bc2d5002fc6" providerId="ADAL" clId="{69AA5F27-3E94-4A66-8066-FA6B985C042B}" dt="2025-08-18T23:45:46.866" v="2165"/>
          <ac:grpSpMkLst>
            <pc:docMk/>
            <pc:sldMk cId="1586425898" sldId="285"/>
            <ac:grpSpMk id="40" creationId="{93657592-CA60-4F45-B1A0-88AA77242087}"/>
          </ac:grpSpMkLst>
        </pc:grpChg>
        <pc:picChg chg="mod ord">
          <ac:chgData name="Daniel Litterell" userId="1c3d123d-8dba-47a4-8871-4bc2d5002fc6" providerId="ADAL" clId="{69AA5F27-3E94-4A66-8066-FA6B985C042B}" dt="2025-08-18T01:47:22.274" v="94" actId="1076"/>
          <ac:picMkLst>
            <pc:docMk/>
            <pc:sldMk cId="1586425898" sldId="285"/>
            <ac:picMk id="3" creationId="{FF05BBC6-F4EE-2E88-E343-B6740104A415}"/>
          </ac:picMkLst>
        </pc:picChg>
        <pc:picChg chg="mod">
          <ac:chgData name="Daniel Litterell" userId="1c3d123d-8dba-47a4-8871-4bc2d5002fc6" providerId="ADAL" clId="{69AA5F27-3E94-4A66-8066-FA6B985C042B}" dt="2025-08-18T01:47:22.274" v="94" actId="1076"/>
          <ac:picMkLst>
            <pc:docMk/>
            <pc:sldMk cId="1586425898" sldId="285"/>
            <ac:picMk id="4" creationId="{F48397BB-CB1E-C61A-166E-B1994F7D1164}"/>
          </ac:picMkLst>
        </pc:picChg>
        <pc:picChg chg="mod">
          <ac:chgData name="Daniel Litterell" userId="1c3d123d-8dba-47a4-8871-4bc2d5002fc6" providerId="ADAL" clId="{69AA5F27-3E94-4A66-8066-FA6B985C042B}" dt="2025-08-18T01:47:22.274" v="94" actId="1076"/>
          <ac:picMkLst>
            <pc:docMk/>
            <pc:sldMk cId="1586425898" sldId="285"/>
            <ac:picMk id="5" creationId="{095C849B-AD68-DDBC-0727-419EF43A064E}"/>
          </ac:picMkLst>
        </pc:picChg>
      </pc:sldChg>
      <pc:sldChg chg="addSp delSp modSp mod delDesignElem">
        <pc:chgData name="Daniel Litterell" userId="1c3d123d-8dba-47a4-8871-4bc2d5002fc6" providerId="ADAL" clId="{69AA5F27-3E94-4A66-8066-FA6B985C042B}" dt="2025-08-18T23:45:46.866" v="2165"/>
        <pc:sldMkLst>
          <pc:docMk/>
          <pc:sldMk cId="2307221530" sldId="286"/>
        </pc:sldMkLst>
        <pc:spChg chg="mod">
          <ac:chgData name="Daniel Litterell" userId="1c3d123d-8dba-47a4-8871-4bc2d5002fc6" providerId="ADAL" clId="{69AA5F27-3E94-4A66-8066-FA6B985C042B}" dt="2025-08-18T01:42:42.690" v="80" actId="20577"/>
          <ac:spMkLst>
            <pc:docMk/>
            <pc:sldMk cId="2307221530" sldId="286"/>
            <ac:spMk id="33" creationId="{5DFBABAE-92F2-6A5A-ACC7-DBFADD13534C}"/>
          </ac:spMkLst>
        </pc:spChg>
        <pc:spChg chg="add del">
          <ac:chgData name="Daniel Litterell" userId="1c3d123d-8dba-47a4-8871-4bc2d5002fc6" providerId="ADAL" clId="{69AA5F27-3E94-4A66-8066-FA6B985C042B}" dt="2025-08-18T23:45:46.866" v="2165"/>
          <ac:spMkLst>
            <pc:docMk/>
            <pc:sldMk cId="2307221530" sldId="286"/>
            <ac:spMk id="38" creationId="{BD11ECC6-8551-4768-8DFD-CD41AF420A37}"/>
          </ac:spMkLst>
        </pc:spChg>
        <pc:spChg chg="add del">
          <ac:chgData name="Daniel Litterell" userId="1c3d123d-8dba-47a4-8871-4bc2d5002fc6" providerId="ADAL" clId="{69AA5F27-3E94-4A66-8066-FA6B985C042B}" dt="2025-08-18T23:45:46.866" v="2165"/>
          <ac:spMkLst>
            <pc:docMk/>
            <pc:sldMk cId="2307221530" sldId="286"/>
            <ac:spMk id="51" creationId="{8E2EB503-A017-4457-A105-53638C97DEB8}"/>
          </ac:spMkLst>
        </pc:spChg>
        <pc:grpChg chg="add del">
          <ac:chgData name="Daniel Litterell" userId="1c3d123d-8dba-47a4-8871-4bc2d5002fc6" providerId="ADAL" clId="{69AA5F27-3E94-4A66-8066-FA6B985C042B}" dt="2025-08-18T23:45:46.866" v="2165"/>
          <ac:grpSpMkLst>
            <pc:docMk/>
            <pc:sldMk cId="2307221530" sldId="286"/>
            <ac:grpSpMk id="40" creationId="{93657592-CA60-4F45-B1A0-88AA77242087}"/>
          </ac:grpSpMkLst>
        </pc:grpChg>
        <pc:picChg chg="mod">
          <ac:chgData name="Daniel Litterell" userId="1c3d123d-8dba-47a4-8871-4bc2d5002fc6" providerId="ADAL" clId="{69AA5F27-3E94-4A66-8066-FA6B985C042B}" dt="2025-08-18T01:42:30.159" v="77" actId="1076"/>
          <ac:picMkLst>
            <pc:docMk/>
            <pc:sldMk cId="2307221530" sldId="286"/>
            <ac:picMk id="3" creationId="{8C602B2C-1C35-5189-B399-07A004F3C7F6}"/>
          </ac:picMkLst>
        </pc:picChg>
        <pc:picChg chg="mod">
          <ac:chgData name="Daniel Litterell" userId="1c3d123d-8dba-47a4-8871-4bc2d5002fc6" providerId="ADAL" clId="{69AA5F27-3E94-4A66-8066-FA6B985C042B}" dt="2025-08-18T01:42:30.159" v="77" actId="1076"/>
          <ac:picMkLst>
            <pc:docMk/>
            <pc:sldMk cId="2307221530" sldId="286"/>
            <ac:picMk id="4" creationId="{59B9D005-D5AC-5658-7900-4229F7002DED}"/>
          </ac:picMkLst>
        </pc:picChg>
        <pc:picChg chg="add del mod ord">
          <ac:chgData name="Daniel Litterell" userId="1c3d123d-8dba-47a4-8871-4bc2d5002fc6" providerId="ADAL" clId="{69AA5F27-3E94-4A66-8066-FA6B985C042B}" dt="2025-08-18T01:42:30.159" v="77" actId="1076"/>
          <ac:picMkLst>
            <pc:docMk/>
            <pc:sldMk cId="2307221530" sldId="286"/>
            <ac:picMk id="5" creationId="{89D0A8BF-BFA8-5466-BB93-BF37D78C6E61}"/>
          </ac:picMkLst>
        </pc:picChg>
      </pc:sldChg>
      <pc:sldChg chg="addSp delSp modSp mod setBg delDesignElem">
        <pc:chgData name="Daniel Litterell" userId="1c3d123d-8dba-47a4-8871-4bc2d5002fc6" providerId="ADAL" clId="{69AA5F27-3E94-4A66-8066-FA6B985C042B}" dt="2025-08-19T20:11:15.373" v="3508" actId="1035"/>
        <pc:sldMkLst>
          <pc:docMk/>
          <pc:sldMk cId="1364778511" sldId="295"/>
        </pc:sldMkLst>
        <pc:spChg chg="add del">
          <ac:chgData name="Daniel Litterell" userId="1c3d123d-8dba-47a4-8871-4bc2d5002fc6" providerId="ADAL" clId="{69AA5F27-3E94-4A66-8066-FA6B985C042B}" dt="2025-08-18T20:19:13.860" v="321" actId="26606"/>
          <ac:spMkLst>
            <pc:docMk/>
            <pc:sldMk cId="1364778511" sldId="295"/>
            <ac:spMk id="8" creationId="{21029ED5-F105-4DD2-99C8-1E4422817978}"/>
          </ac:spMkLst>
        </pc:spChg>
        <pc:spChg chg="add del">
          <ac:chgData name="Daniel Litterell" userId="1c3d123d-8dba-47a4-8871-4bc2d5002fc6" providerId="ADAL" clId="{69AA5F27-3E94-4A66-8066-FA6B985C042B}" dt="2025-08-18T20:19:31.914" v="331" actId="26606"/>
          <ac:spMkLst>
            <pc:docMk/>
            <pc:sldMk cId="1364778511" sldId="295"/>
            <ac:spMk id="12" creationId="{64803267-175B-4586-A120-09F386B975F2}"/>
          </ac:spMkLst>
        </pc:spChg>
        <pc:spChg chg="add del">
          <ac:chgData name="Daniel Litterell" userId="1c3d123d-8dba-47a4-8871-4bc2d5002fc6" providerId="ADAL" clId="{69AA5F27-3E94-4A66-8066-FA6B985C042B}" dt="2025-08-18T20:19:13.860" v="321" actId="26606"/>
          <ac:spMkLst>
            <pc:docMk/>
            <pc:sldMk cId="1364778511" sldId="295"/>
            <ac:spMk id="21" creationId="{5C9652B3-A450-4ED6-8FBF-F536BA60B4D8}"/>
          </ac:spMkLst>
        </pc:spChg>
        <pc:spChg chg="add del">
          <ac:chgData name="Daniel Litterell" userId="1c3d123d-8dba-47a4-8871-4bc2d5002fc6" providerId="ADAL" clId="{69AA5F27-3E94-4A66-8066-FA6B985C042B}" dt="2025-08-18T20:19:17.519" v="323" actId="26606"/>
          <ac:spMkLst>
            <pc:docMk/>
            <pc:sldMk cId="1364778511" sldId="295"/>
            <ac:spMk id="23" creationId="{03E8462A-FEBA-4848-81CC-3F8DA3E477BE}"/>
          </ac:spMkLst>
        </pc:spChg>
        <pc:spChg chg="add del">
          <ac:chgData name="Daniel Litterell" userId="1c3d123d-8dba-47a4-8871-4bc2d5002fc6" providerId="ADAL" clId="{69AA5F27-3E94-4A66-8066-FA6B985C042B}" dt="2025-08-18T20:19:17.519" v="323" actId="26606"/>
          <ac:spMkLst>
            <pc:docMk/>
            <pc:sldMk cId="1364778511" sldId="295"/>
            <ac:spMk id="33" creationId="{7941F9B1-B01B-4A84-89D9-B169AEB4E456}"/>
          </ac:spMkLst>
        </pc:spChg>
        <pc:spChg chg="add del">
          <ac:chgData name="Daniel Litterell" userId="1c3d123d-8dba-47a4-8871-4bc2d5002fc6" providerId="ADAL" clId="{69AA5F27-3E94-4A66-8066-FA6B985C042B}" dt="2025-08-18T20:19:22.231" v="325" actId="26606"/>
          <ac:spMkLst>
            <pc:docMk/>
            <pc:sldMk cId="1364778511" sldId="295"/>
            <ac:spMk id="35" creationId="{41DC778F-EF1A-4C1B-B1AD-BA37A74E5DD7}"/>
          </ac:spMkLst>
        </pc:spChg>
        <pc:spChg chg="add del">
          <ac:chgData name="Daniel Litterell" userId="1c3d123d-8dba-47a4-8871-4bc2d5002fc6" providerId="ADAL" clId="{69AA5F27-3E94-4A66-8066-FA6B985C042B}" dt="2025-08-18T20:19:22.231" v="325" actId="26606"/>
          <ac:spMkLst>
            <pc:docMk/>
            <pc:sldMk cId="1364778511" sldId="295"/>
            <ac:spMk id="36" creationId="{613FCDB4-670C-4568-96EE-093382A9E682}"/>
          </ac:spMkLst>
        </pc:spChg>
        <pc:spChg chg="add del">
          <ac:chgData name="Daniel Litterell" userId="1c3d123d-8dba-47a4-8871-4bc2d5002fc6" providerId="ADAL" clId="{69AA5F27-3E94-4A66-8066-FA6B985C042B}" dt="2025-08-18T20:19:25.257" v="327" actId="26606"/>
          <ac:spMkLst>
            <pc:docMk/>
            <pc:sldMk cId="1364778511" sldId="295"/>
            <ac:spMk id="38" creationId="{03E8462A-FEBA-4848-81CC-3F8DA3E477BE}"/>
          </ac:spMkLst>
        </pc:spChg>
        <pc:spChg chg="add del">
          <ac:chgData name="Daniel Litterell" userId="1c3d123d-8dba-47a4-8871-4bc2d5002fc6" providerId="ADAL" clId="{69AA5F27-3E94-4A66-8066-FA6B985C042B}" dt="2025-08-18T20:19:25.257" v="327" actId="26606"/>
          <ac:spMkLst>
            <pc:docMk/>
            <pc:sldMk cId="1364778511" sldId="295"/>
            <ac:spMk id="40" creationId="{7941F9B1-B01B-4A84-89D9-B169AEB4E456}"/>
          </ac:spMkLst>
        </pc:spChg>
        <pc:spChg chg="add del">
          <ac:chgData name="Daniel Litterell" userId="1c3d123d-8dba-47a4-8871-4bc2d5002fc6" providerId="ADAL" clId="{69AA5F27-3E94-4A66-8066-FA6B985C042B}" dt="2025-08-18T20:19:28.657" v="329" actId="26606"/>
          <ac:spMkLst>
            <pc:docMk/>
            <pc:sldMk cId="1364778511" sldId="295"/>
            <ac:spMk id="42" creationId="{41DC778F-EF1A-4C1B-B1AD-BA37A74E5DD7}"/>
          </ac:spMkLst>
        </pc:spChg>
        <pc:spChg chg="add del">
          <ac:chgData name="Daniel Litterell" userId="1c3d123d-8dba-47a4-8871-4bc2d5002fc6" providerId="ADAL" clId="{69AA5F27-3E94-4A66-8066-FA6B985C042B}" dt="2025-08-18T20:19:28.657" v="329" actId="26606"/>
          <ac:spMkLst>
            <pc:docMk/>
            <pc:sldMk cId="1364778511" sldId="295"/>
            <ac:spMk id="43" creationId="{613FCDB4-670C-4568-96EE-093382A9E682}"/>
          </ac:spMkLst>
        </pc:spChg>
        <pc:spChg chg="add del">
          <ac:chgData name="Daniel Litterell" userId="1c3d123d-8dba-47a4-8871-4bc2d5002fc6" providerId="ADAL" clId="{69AA5F27-3E94-4A66-8066-FA6B985C042B}" dt="2025-08-18T20:19:31.914" v="331" actId="26606"/>
          <ac:spMkLst>
            <pc:docMk/>
            <pc:sldMk cId="1364778511" sldId="295"/>
            <ac:spMk id="45" creationId="{542A1125-BEEF-4B06-B7A6-5C89AFBF8026}"/>
          </ac:spMkLst>
        </pc:spChg>
        <pc:spChg chg="add del">
          <ac:chgData name="Daniel Litterell" userId="1c3d123d-8dba-47a4-8871-4bc2d5002fc6" providerId="ADAL" clId="{69AA5F27-3E94-4A66-8066-FA6B985C042B}" dt="2025-08-18T20:19:31.914" v="331" actId="26606"/>
          <ac:spMkLst>
            <pc:docMk/>
            <pc:sldMk cId="1364778511" sldId="295"/>
            <ac:spMk id="46" creationId="{341AF29A-C02E-4F6E-AE31-4D61F939D5C3}"/>
          </ac:spMkLst>
        </pc:spChg>
        <pc:spChg chg="add del">
          <ac:chgData name="Daniel Litterell" userId="1c3d123d-8dba-47a4-8871-4bc2d5002fc6" providerId="ADAL" clId="{69AA5F27-3E94-4A66-8066-FA6B985C042B}" dt="2025-08-18T20:20:24.889" v="336" actId="26606"/>
          <ac:spMkLst>
            <pc:docMk/>
            <pc:sldMk cId="1364778511" sldId="295"/>
            <ac:spMk id="48" creationId="{41DC778F-EF1A-4C1B-B1AD-BA37A74E5DD7}"/>
          </ac:spMkLst>
        </pc:spChg>
        <pc:spChg chg="add del">
          <ac:chgData name="Daniel Litterell" userId="1c3d123d-8dba-47a4-8871-4bc2d5002fc6" providerId="ADAL" clId="{69AA5F27-3E94-4A66-8066-FA6B985C042B}" dt="2025-08-18T20:20:24.889" v="336" actId="26606"/>
          <ac:spMkLst>
            <pc:docMk/>
            <pc:sldMk cId="1364778511" sldId="295"/>
            <ac:spMk id="49" creationId="{613FCDB4-670C-4568-96EE-093382A9E682}"/>
          </ac:spMkLst>
        </pc:spChg>
        <pc:spChg chg="add del">
          <ac:chgData name="Daniel Litterell" userId="1c3d123d-8dba-47a4-8871-4bc2d5002fc6" providerId="ADAL" clId="{69AA5F27-3E94-4A66-8066-FA6B985C042B}" dt="2025-08-18T23:45:46.866" v="2165"/>
          <ac:spMkLst>
            <pc:docMk/>
            <pc:sldMk cId="1364778511" sldId="295"/>
            <ac:spMk id="54" creationId="{03E8462A-FEBA-4848-81CC-3F8DA3E477BE}"/>
          </ac:spMkLst>
        </pc:spChg>
        <pc:spChg chg="add del">
          <ac:chgData name="Daniel Litterell" userId="1c3d123d-8dba-47a4-8871-4bc2d5002fc6" providerId="ADAL" clId="{69AA5F27-3E94-4A66-8066-FA6B985C042B}" dt="2025-08-18T23:45:46.866" v="2165"/>
          <ac:spMkLst>
            <pc:docMk/>
            <pc:sldMk cId="1364778511" sldId="295"/>
            <ac:spMk id="67" creationId="{7941F9B1-B01B-4A84-89D9-B169AEB4E456}"/>
          </ac:spMkLst>
        </pc:spChg>
        <pc:grpChg chg="add del">
          <ac:chgData name="Daniel Litterell" userId="1c3d123d-8dba-47a4-8871-4bc2d5002fc6" providerId="ADAL" clId="{69AA5F27-3E94-4A66-8066-FA6B985C042B}" dt="2025-08-18T20:19:13.860" v="321" actId="26606"/>
          <ac:grpSpMkLst>
            <pc:docMk/>
            <pc:sldMk cId="1364778511" sldId="295"/>
            <ac:grpSpMk id="10" creationId="{2D621E68-BF28-4A1C-B1A2-4E55E139E79A}"/>
          </ac:grpSpMkLst>
        </pc:grpChg>
        <pc:grpChg chg="add del">
          <ac:chgData name="Daniel Litterell" userId="1c3d123d-8dba-47a4-8871-4bc2d5002fc6" providerId="ADAL" clId="{69AA5F27-3E94-4A66-8066-FA6B985C042B}" dt="2025-08-18T20:19:17.519" v="323" actId="26606"/>
          <ac:grpSpMkLst>
            <pc:docMk/>
            <pc:sldMk cId="1364778511" sldId="295"/>
            <ac:grpSpMk id="24" creationId="{2109F83F-40FE-4DB3-84CC-09FB3340D06D}"/>
          </ac:grpSpMkLst>
        </pc:grpChg>
        <pc:grpChg chg="add del">
          <ac:chgData name="Daniel Litterell" userId="1c3d123d-8dba-47a4-8871-4bc2d5002fc6" providerId="ADAL" clId="{69AA5F27-3E94-4A66-8066-FA6B985C042B}" dt="2025-08-18T20:19:25.257" v="327" actId="26606"/>
          <ac:grpSpMkLst>
            <pc:docMk/>
            <pc:sldMk cId="1364778511" sldId="295"/>
            <ac:grpSpMk id="39" creationId="{2109F83F-40FE-4DB3-84CC-09FB3340D06D}"/>
          </ac:grpSpMkLst>
        </pc:grpChg>
        <pc:grpChg chg="add del">
          <ac:chgData name="Daniel Litterell" userId="1c3d123d-8dba-47a4-8871-4bc2d5002fc6" providerId="ADAL" clId="{69AA5F27-3E94-4A66-8066-FA6B985C042B}" dt="2025-08-18T23:45:46.866" v="2165"/>
          <ac:grpSpMkLst>
            <pc:docMk/>
            <pc:sldMk cId="1364778511" sldId="295"/>
            <ac:grpSpMk id="56" creationId="{2109F83F-40FE-4DB3-84CC-09FB3340D06D}"/>
          </ac:grpSpMkLst>
        </pc:grpChg>
        <pc:picChg chg="mod">
          <ac:chgData name="Daniel Litterell" userId="1c3d123d-8dba-47a4-8871-4bc2d5002fc6" providerId="ADAL" clId="{69AA5F27-3E94-4A66-8066-FA6B985C042B}" dt="2025-08-19T20:11:15.373" v="3508" actId="1035"/>
          <ac:picMkLst>
            <pc:docMk/>
            <pc:sldMk cId="1364778511" sldId="295"/>
            <ac:picMk id="3" creationId="{68E394EE-446B-D6C1-3ED4-C730ACE792CF}"/>
          </ac:picMkLst>
        </pc:picChg>
      </pc:sldChg>
      <pc:sldChg chg="addSp delSp modSp mod setBg delDesignElem">
        <pc:chgData name="Daniel Litterell" userId="1c3d123d-8dba-47a4-8871-4bc2d5002fc6" providerId="ADAL" clId="{69AA5F27-3E94-4A66-8066-FA6B985C042B}" dt="2025-08-18T23:45:46.866" v="2165"/>
        <pc:sldMkLst>
          <pc:docMk/>
          <pc:sldMk cId="154539320" sldId="297"/>
        </pc:sldMkLst>
        <pc:spChg chg="add del">
          <ac:chgData name="Daniel Litterell" userId="1c3d123d-8dba-47a4-8871-4bc2d5002fc6" providerId="ADAL" clId="{69AA5F27-3E94-4A66-8066-FA6B985C042B}" dt="2025-08-18T20:20:33.646" v="337" actId="26606"/>
          <ac:spMkLst>
            <pc:docMk/>
            <pc:sldMk cId="154539320" sldId="297"/>
            <ac:spMk id="8" creationId="{41DC778F-EF1A-4C1B-B1AD-BA37A74E5DD7}"/>
          </ac:spMkLst>
        </pc:spChg>
        <pc:spChg chg="add del">
          <ac:chgData name="Daniel Litterell" userId="1c3d123d-8dba-47a4-8871-4bc2d5002fc6" providerId="ADAL" clId="{69AA5F27-3E94-4A66-8066-FA6B985C042B}" dt="2025-08-18T20:20:33.646" v="337" actId="26606"/>
          <ac:spMkLst>
            <pc:docMk/>
            <pc:sldMk cId="154539320" sldId="297"/>
            <ac:spMk id="10" creationId="{613FCDB4-670C-4568-96EE-093382A9E682}"/>
          </ac:spMkLst>
        </pc:spChg>
        <pc:spChg chg="add del">
          <ac:chgData name="Daniel Litterell" userId="1c3d123d-8dba-47a4-8871-4bc2d5002fc6" providerId="ADAL" clId="{69AA5F27-3E94-4A66-8066-FA6B985C042B}" dt="2025-08-18T23:45:46.866" v="2165"/>
          <ac:spMkLst>
            <pc:docMk/>
            <pc:sldMk cId="154539320" sldId="297"/>
            <ac:spMk id="15" creationId="{21029ED5-F105-4DD2-99C8-1E4422817978}"/>
          </ac:spMkLst>
        </pc:spChg>
        <pc:spChg chg="add del">
          <ac:chgData name="Daniel Litterell" userId="1c3d123d-8dba-47a4-8871-4bc2d5002fc6" providerId="ADAL" clId="{69AA5F27-3E94-4A66-8066-FA6B985C042B}" dt="2025-08-18T23:45:46.866" v="2165"/>
          <ac:spMkLst>
            <pc:docMk/>
            <pc:sldMk cId="154539320" sldId="297"/>
            <ac:spMk id="28" creationId="{5C9652B3-A450-4ED6-8FBF-F536BA60B4D8}"/>
          </ac:spMkLst>
        </pc:spChg>
        <pc:grpChg chg="add del">
          <ac:chgData name="Daniel Litterell" userId="1c3d123d-8dba-47a4-8871-4bc2d5002fc6" providerId="ADAL" clId="{69AA5F27-3E94-4A66-8066-FA6B985C042B}" dt="2025-08-18T23:45:46.866" v="2165"/>
          <ac:grpSpMkLst>
            <pc:docMk/>
            <pc:sldMk cId="154539320" sldId="297"/>
            <ac:grpSpMk id="17" creationId="{2D621E68-BF28-4A1C-B1A2-4E55E139E79A}"/>
          </ac:grpSpMkLst>
        </pc:grpChg>
        <pc:picChg chg="mod">
          <ac:chgData name="Daniel Litterell" userId="1c3d123d-8dba-47a4-8871-4bc2d5002fc6" providerId="ADAL" clId="{69AA5F27-3E94-4A66-8066-FA6B985C042B}" dt="2025-08-18T20:20:33.646" v="337" actId="26606"/>
          <ac:picMkLst>
            <pc:docMk/>
            <pc:sldMk cId="154539320" sldId="297"/>
            <ac:picMk id="3" creationId="{939F1B79-0148-2C8D-10E0-95975C00509B}"/>
          </ac:picMkLst>
        </pc:picChg>
      </pc:sldChg>
      <pc:sldChg chg="addSp delSp modSp mod delDesignElem">
        <pc:chgData name="Daniel Litterell" userId="1c3d123d-8dba-47a4-8871-4bc2d5002fc6" providerId="ADAL" clId="{69AA5F27-3E94-4A66-8066-FA6B985C042B}" dt="2025-08-19T20:07:13.355" v="3484" actId="5793"/>
        <pc:sldMkLst>
          <pc:docMk/>
          <pc:sldMk cId="627081376" sldId="299"/>
        </pc:sldMkLst>
        <pc:spChg chg="mod ord">
          <ac:chgData name="Daniel Litterell" userId="1c3d123d-8dba-47a4-8871-4bc2d5002fc6" providerId="ADAL" clId="{69AA5F27-3E94-4A66-8066-FA6B985C042B}" dt="2025-08-18T01:44:09.025" v="82" actId="26606"/>
          <ac:spMkLst>
            <pc:docMk/>
            <pc:sldMk cId="627081376" sldId="299"/>
            <ac:spMk id="2" creationId="{C0F4C0A2-FABF-F11C-C316-C6B54BC89895}"/>
          </ac:spMkLst>
        </pc:spChg>
        <pc:spChg chg="mod ord">
          <ac:chgData name="Daniel Litterell" userId="1c3d123d-8dba-47a4-8871-4bc2d5002fc6" providerId="ADAL" clId="{69AA5F27-3E94-4A66-8066-FA6B985C042B}" dt="2025-08-19T20:07:13.355" v="3484" actId="5793"/>
          <ac:spMkLst>
            <pc:docMk/>
            <pc:sldMk cId="627081376" sldId="299"/>
            <ac:spMk id="3" creationId="{EC2F1C31-1ED8-BD72-C530-1373FA33B6A8}"/>
          </ac:spMkLst>
        </pc:spChg>
        <pc:spChg chg="add del">
          <ac:chgData name="Daniel Litterell" userId="1c3d123d-8dba-47a4-8871-4bc2d5002fc6" providerId="ADAL" clId="{69AA5F27-3E94-4A66-8066-FA6B985C042B}" dt="2025-08-18T23:45:46.866" v="2165"/>
          <ac:spMkLst>
            <pc:docMk/>
            <pc:sldMk cId="627081376" sldId="299"/>
            <ac:spMk id="12" creationId="{29FD90D9-0777-4927-90C9-E837E6773094}"/>
          </ac:spMkLst>
        </pc:spChg>
        <pc:spChg chg="add del">
          <ac:chgData name="Daniel Litterell" userId="1c3d123d-8dba-47a4-8871-4bc2d5002fc6" providerId="ADAL" clId="{69AA5F27-3E94-4A66-8066-FA6B985C042B}" dt="2025-08-18T23:45:46.866" v="2165"/>
          <ac:spMkLst>
            <pc:docMk/>
            <pc:sldMk cId="627081376" sldId="299"/>
            <ac:spMk id="14" creationId="{F92D073F-0FE7-41B7-ADCD-5CE16DEEE09E}"/>
          </ac:spMkLst>
        </pc:spChg>
        <pc:picChg chg="mod">
          <ac:chgData name="Daniel Litterell" userId="1c3d123d-8dba-47a4-8871-4bc2d5002fc6" providerId="ADAL" clId="{69AA5F27-3E94-4A66-8066-FA6B985C042B}" dt="2025-08-18T22:32:47.649" v="1641" actId="14826"/>
          <ac:picMkLst>
            <pc:docMk/>
            <pc:sldMk cId="627081376" sldId="299"/>
            <ac:picMk id="5" creationId="{21F18B78-B30F-13A2-A594-E4CB48F5E4B6}"/>
          </ac:picMkLst>
        </pc:picChg>
        <pc:picChg chg="mod ord">
          <ac:chgData name="Daniel Litterell" userId="1c3d123d-8dba-47a4-8871-4bc2d5002fc6" providerId="ADAL" clId="{69AA5F27-3E94-4A66-8066-FA6B985C042B}" dt="2025-08-18T22:33:03.644" v="1642" actId="14826"/>
          <ac:picMkLst>
            <pc:docMk/>
            <pc:sldMk cId="627081376" sldId="299"/>
            <ac:picMk id="6" creationId="{E1E5D49A-3CC6-33FB-4A9F-B9BC4D9AF256}"/>
          </ac:picMkLst>
        </pc:picChg>
        <pc:picChg chg="mod">
          <ac:chgData name="Daniel Litterell" userId="1c3d123d-8dba-47a4-8871-4bc2d5002fc6" providerId="ADAL" clId="{69AA5F27-3E94-4A66-8066-FA6B985C042B}" dt="2025-08-18T22:32:35.264" v="1640" actId="14826"/>
          <ac:picMkLst>
            <pc:docMk/>
            <pc:sldMk cId="627081376" sldId="299"/>
            <ac:picMk id="7" creationId="{29F8765B-2274-7F02-8383-6A6FAB92EDB1}"/>
          </ac:picMkLst>
        </pc:picChg>
      </pc:sldChg>
      <pc:sldChg chg="addSp delSp modSp del mod">
        <pc:chgData name="Daniel Litterell" userId="1c3d123d-8dba-47a4-8871-4bc2d5002fc6" providerId="ADAL" clId="{69AA5F27-3E94-4A66-8066-FA6B985C042B}" dt="2025-08-18T22:33:18.349" v="1643" actId="2696"/>
        <pc:sldMkLst>
          <pc:docMk/>
          <pc:sldMk cId="4002732861" sldId="300"/>
        </pc:sldMkLst>
        <pc:spChg chg="mod">
          <ac:chgData name="Daniel Litterell" userId="1c3d123d-8dba-47a4-8871-4bc2d5002fc6" providerId="ADAL" clId="{69AA5F27-3E94-4A66-8066-FA6B985C042B}" dt="2025-08-18T22:30:42.006" v="1618" actId="207"/>
          <ac:spMkLst>
            <pc:docMk/>
            <pc:sldMk cId="4002732861" sldId="300"/>
            <ac:spMk id="2" creationId="{E15C23AC-088D-FAF5-9DC7-C904023DA71D}"/>
          </ac:spMkLst>
        </pc:spChg>
        <pc:spChg chg="mod">
          <ac:chgData name="Daniel Litterell" userId="1c3d123d-8dba-47a4-8871-4bc2d5002fc6" providerId="ADAL" clId="{69AA5F27-3E94-4A66-8066-FA6B985C042B}" dt="2025-08-18T22:30:49.934" v="1619" actId="207"/>
          <ac:spMkLst>
            <pc:docMk/>
            <pc:sldMk cId="4002732861" sldId="300"/>
            <ac:spMk id="3" creationId="{79862D4A-1E98-89C6-8666-BC29D40231EF}"/>
          </ac:spMkLst>
        </pc:spChg>
        <pc:picChg chg="add del">
          <ac:chgData name="Daniel Litterell" userId="1c3d123d-8dba-47a4-8871-4bc2d5002fc6" providerId="ADAL" clId="{69AA5F27-3E94-4A66-8066-FA6B985C042B}" dt="2025-08-18T01:45:16.953" v="84" actId="478"/>
          <ac:picMkLst>
            <pc:docMk/>
            <pc:sldMk cId="4002732861" sldId="300"/>
            <ac:picMk id="5" creationId="{541EFDF3-C25D-9BFD-4695-73DC25AFE6B2}"/>
          </ac:picMkLst>
        </pc:picChg>
      </pc:sldChg>
      <pc:sldChg chg="addSp delSp modSp mod delDesignElem">
        <pc:chgData name="Daniel Litterell" userId="1c3d123d-8dba-47a4-8871-4bc2d5002fc6" providerId="ADAL" clId="{69AA5F27-3E94-4A66-8066-FA6B985C042B}" dt="2025-08-19T20:09:22.483" v="3496" actId="1038"/>
        <pc:sldMkLst>
          <pc:docMk/>
          <pc:sldMk cId="1106206776" sldId="302"/>
        </pc:sldMkLst>
        <pc:spChg chg="mod ord">
          <ac:chgData name="Daniel Litterell" userId="1c3d123d-8dba-47a4-8871-4bc2d5002fc6" providerId="ADAL" clId="{69AA5F27-3E94-4A66-8066-FA6B985C042B}" dt="2025-08-18T01:44:03.996" v="81" actId="26606"/>
          <ac:spMkLst>
            <pc:docMk/>
            <pc:sldMk cId="1106206776" sldId="302"/>
            <ac:spMk id="2" creationId="{1A220F44-92AB-5714-987F-2A05BC2F5DDD}"/>
          </ac:spMkLst>
        </pc:spChg>
        <pc:spChg chg="mod ord">
          <ac:chgData name="Daniel Litterell" userId="1c3d123d-8dba-47a4-8871-4bc2d5002fc6" providerId="ADAL" clId="{69AA5F27-3E94-4A66-8066-FA6B985C042B}" dt="2025-08-18T20:16:08.588" v="302" actId="20577"/>
          <ac:spMkLst>
            <pc:docMk/>
            <pc:sldMk cId="1106206776" sldId="302"/>
            <ac:spMk id="3" creationId="{00D92D9E-A2D8-50D1-89FA-D47E5DFDDAD1}"/>
          </ac:spMkLst>
        </pc:spChg>
        <pc:spChg chg="add del">
          <ac:chgData name="Daniel Litterell" userId="1c3d123d-8dba-47a4-8871-4bc2d5002fc6" providerId="ADAL" clId="{69AA5F27-3E94-4A66-8066-FA6B985C042B}" dt="2025-08-18T23:45:46.866" v="2165"/>
          <ac:spMkLst>
            <pc:docMk/>
            <pc:sldMk cId="1106206776" sldId="302"/>
            <ac:spMk id="14" creationId="{29FD90D9-0777-4927-90C9-E837E6773094}"/>
          </ac:spMkLst>
        </pc:spChg>
        <pc:spChg chg="add del">
          <ac:chgData name="Daniel Litterell" userId="1c3d123d-8dba-47a4-8871-4bc2d5002fc6" providerId="ADAL" clId="{69AA5F27-3E94-4A66-8066-FA6B985C042B}" dt="2025-08-18T23:45:46.866" v="2165"/>
          <ac:spMkLst>
            <pc:docMk/>
            <pc:sldMk cId="1106206776" sldId="302"/>
            <ac:spMk id="16" creationId="{F92D073F-0FE7-41B7-ADCD-5CE16DEEE09E}"/>
          </ac:spMkLst>
        </pc:spChg>
        <pc:picChg chg="mod ord">
          <ac:chgData name="Daniel Litterell" userId="1c3d123d-8dba-47a4-8871-4bc2d5002fc6" providerId="ADAL" clId="{69AA5F27-3E94-4A66-8066-FA6B985C042B}" dt="2025-08-19T20:09:18.639" v="3493" actId="14100"/>
          <ac:picMkLst>
            <pc:docMk/>
            <pc:sldMk cId="1106206776" sldId="302"/>
            <ac:picMk id="6" creationId="{6938EB6E-DFC5-3E71-08E8-FD53224D9CF8}"/>
          </ac:picMkLst>
        </pc:picChg>
        <pc:picChg chg="mod">
          <ac:chgData name="Daniel Litterell" userId="1c3d123d-8dba-47a4-8871-4bc2d5002fc6" providerId="ADAL" clId="{69AA5F27-3E94-4A66-8066-FA6B985C042B}" dt="2025-08-18T01:44:03.996" v="81" actId="26606"/>
          <ac:picMkLst>
            <pc:docMk/>
            <pc:sldMk cId="1106206776" sldId="302"/>
            <ac:picMk id="7" creationId="{A8F47894-6506-5C04-389A-955EF8B22003}"/>
          </ac:picMkLst>
        </pc:picChg>
        <pc:picChg chg="mod">
          <ac:chgData name="Daniel Litterell" userId="1c3d123d-8dba-47a4-8871-4bc2d5002fc6" providerId="ADAL" clId="{69AA5F27-3E94-4A66-8066-FA6B985C042B}" dt="2025-08-19T20:09:22.483" v="3496" actId="1038"/>
          <ac:picMkLst>
            <pc:docMk/>
            <pc:sldMk cId="1106206776" sldId="302"/>
            <ac:picMk id="9" creationId="{40046B9A-266A-46F2-C97E-7E984655F842}"/>
          </ac:picMkLst>
        </pc:picChg>
      </pc:sldChg>
      <pc:sldChg chg="addSp delSp modSp mod chgLayout">
        <pc:chgData name="Daniel Litterell" userId="1c3d123d-8dba-47a4-8871-4bc2d5002fc6" providerId="ADAL" clId="{69AA5F27-3E94-4A66-8066-FA6B985C042B}" dt="2025-08-19T20:16:48.273" v="3549" actId="207"/>
        <pc:sldMkLst>
          <pc:docMk/>
          <pc:sldMk cId="3155634244" sldId="303"/>
        </pc:sldMkLst>
        <pc:spChg chg="mod ord">
          <ac:chgData name="Daniel Litterell" userId="1c3d123d-8dba-47a4-8871-4bc2d5002fc6" providerId="ADAL" clId="{69AA5F27-3E94-4A66-8066-FA6B985C042B}" dt="2025-08-18T23:45:46.866" v="2165"/>
          <ac:spMkLst>
            <pc:docMk/>
            <pc:sldMk cId="3155634244" sldId="303"/>
            <ac:spMk id="2" creationId="{B2998160-67D0-49E6-75E8-C80BFEDF57E0}"/>
          </ac:spMkLst>
        </pc:spChg>
        <pc:spChg chg="add del mod">
          <ac:chgData name="Daniel Litterell" userId="1c3d123d-8dba-47a4-8871-4bc2d5002fc6" providerId="ADAL" clId="{69AA5F27-3E94-4A66-8066-FA6B985C042B}" dt="2025-08-18T20:42:37.627" v="444" actId="3680"/>
          <ac:spMkLst>
            <pc:docMk/>
            <pc:sldMk cId="3155634244" sldId="303"/>
            <ac:spMk id="4" creationId="{D0408B18-032E-A77C-50FC-8CC333C51D7A}"/>
          </ac:spMkLst>
        </pc:spChg>
        <pc:spChg chg="add del">
          <ac:chgData name="Daniel Litterell" userId="1c3d123d-8dba-47a4-8871-4bc2d5002fc6" providerId="ADAL" clId="{69AA5F27-3E94-4A66-8066-FA6B985C042B}" dt="2025-08-18T23:40:38.496" v="2079" actId="26606"/>
          <ac:spMkLst>
            <pc:docMk/>
            <pc:sldMk cId="3155634244" sldId="303"/>
            <ac:spMk id="14" creationId="{9F4444CE-BC8D-4D61-B303-4C05614E62AB}"/>
          </ac:spMkLst>
        </pc:spChg>
        <pc:spChg chg="add del">
          <ac:chgData name="Daniel Litterell" userId="1c3d123d-8dba-47a4-8871-4bc2d5002fc6" providerId="ADAL" clId="{69AA5F27-3E94-4A66-8066-FA6B985C042B}" dt="2025-08-18T23:40:38.496" v="2079" actId="26606"/>
          <ac:spMkLst>
            <pc:docMk/>
            <pc:sldMk cId="3155634244" sldId="303"/>
            <ac:spMk id="16" creationId="{73772B81-181F-48B7-8826-4D9686D15DF5}"/>
          </ac:spMkLst>
        </pc:spChg>
        <pc:spChg chg="add del">
          <ac:chgData name="Daniel Litterell" userId="1c3d123d-8dba-47a4-8871-4bc2d5002fc6" providerId="ADAL" clId="{69AA5F27-3E94-4A66-8066-FA6B985C042B}" dt="2025-08-18T23:40:38.496" v="2079" actId="26606"/>
          <ac:spMkLst>
            <pc:docMk/>
            <pc:sldMk cId="3155634244" sldId="303"/>
            <ac:spMk id="18" creationId="{B2205F6E-03C6-4E92-877C-E2482F6599AA}"/>
          </ac:spMkLst>
        </pc:spChg>
        <pc:spChg chg="add del">
          <ac:chgData name="Daniel Litterell" userId="1c3d123d-8dba-47a4-8871-4bc2d5002fc6" providerId="ADAL" clId="{69AA5F27-3E94-4A66-8066-FA6B985C042B}" dt="2025-08-18T23:40:42.584" v="2081" actId="26606"/>
          <ac:spMkLst>
            <pc:docMk/>
            <pc:sldMk cId="3155634244" sldId="303"/>
            <ac:spMk id="20" creationId="{9F4444CE-BC8D-4D61-B303-4C05614E62AB}"/>
          </ac:spMkLst>
        </pc:spChg>
        <pc:spChg chg="add del">
          <ac:chgData name="Daniel Litterell" userId="1c3d123d-8dba-47a4-8871-4bc2d5002fc6" providerId="ADAL" clId="{69AA5F27-3E94-4A66-8066-FA6B985C042B}" dt="2025-08-18T23:40:42.584" v="2081" actId="26606"/>
          <ac:spMkLst>
            <pc:docMk/>
            <pc:sldMk cId="3155634244" sldId="303"/>
            <ac:spMk id="21" creationId="{73772B81-181F-48B7-8826-4D9686D15DF5}"/>
          </ac:spMkLst>
        </pc:spChg>
        <pc:spChg chg="add del">
          <ac:chgData name="Daniel Litterell" userId="1c3d123d-8dba-47a4-8871-4bc2d5002fc6" providerId="ADAL" clId="{69AA5F27-3E94-4A66-8066-FA6B985C042B}" dt="2025-08-18T23:40:42.584" v="2081" actId="26606"/>
          <ac:spMkLst>
            <pc:docMk/>
            <pc:sldMk cId="3155634244" sldId="303"/>
            <ac:spMk id="22" creationId="{B2205F6E-03C6-4E92-877C-E2482F6599AA}"/>
          </ac:spMkLst>
        </pc:spChg>
        <pc:graphicFrameChg chg="add del mod modGraphic">
          <ac:chgData name="Daniel Litterell" userId="1c3d123d-8dba-47a4-8871-4bc2d5002fc6" providerId="ADAL" clId="{69AA5F27-3E94-4A66-8066-FA6B985C042B}" dt="2025-08-18T20:41:07.293" v="443" actId="1032"/>
          <ac:graphicFrameMkLst>
            <pc:docMk/>
            <pc:sldMk cId="3155634244" sldId="303"/>
            <ac:graphicFrameMk id="5" creationId="{63711C26-DB46-385A-7CC5-9BF76B1E1752}"/>
          </ac:graphicFrameMkLst>
        </pc:graphicFrameChg>
        <pc:graphicFrameChg chg="del mod ord">
          <ac:chgData name="Daniel Litterell" userId="1c3d123d-8dba-47a4-8871-4bc2d5002fc6" providerId="ADAL" clId="{69AA5F27-3E94-4A66-8066-FA6B985C042B}" dt="2025-08-18T20:38:23.474" v="419" actId="478"/>
          <ac:graphicFrameMkLst>
            <pc:docMk/>
            <pc:sldMk cId="3155634244" sldId="303"/>
            <ac:graphicFrameMk id="7" creationId="{EB196CA2-8D13-EC01-3CE2-A8001F83A988}"/>
          </ac:graphicFrameMkLst>
        </pc:graphicFrameChg>
        <pc:graphicFrameChg chg="add mod ord modGraphic">
          <ac:chgData name="Daniel Litterell" userId="1c3d123d-8dba-47a4-8871-4bc2d5002fc6" providerId="ADAL" clId="{69AA5F27-3E94-4A66-8066-FA6B985C042B}" dt="2025-08-19T20:16:48.273" v="3549" actId="207"/>
          <ac:graphicFrameMkLst>
            <pc:docMk/>
            <pc:sldMk cId="3155634244" sldId="303"/>
            <ac:graphicFrameMk id="9" creationId="{D48698C4-530E-B7F1-E8A3-261ED5E5B873}"/>
          </ac:graphicFrameMkLst>
        </pc:graphicFrameChg>
      </pc:sldChg>
      <pc:sldChg chg="addSp delSp modSp del mod">
        <pc:chgData name="Daniel Litterell" userId="1c3d123d-8dba-47a4-8871-4bc2d5002fc6" providerId="ADAL" clId="{69AA5F27-3E94-4A66-8066-FA6B985C042B}" dt="2025-08-18T23:22:00.860" v="2028" actId="2696"/>
        <pc:sldMkLst>
          <pc:docMk/>
          <pc:sldMk cId="3167113739" sldId="304"/>
        </pc:sldMkLst>
        <pc:spChg chg="mod">
          <ac:chgData name="Daniel Litterell" userId="1c3d123d-8dba-47a4-8871-4bc2d5002fc6" providerId="ADAL" clId="{69AA5F27-3E94-4A66-8066-FA6B985C042B}" dt="2025-08-18T22:50:18.494" v="1688" actId="26606"/>
          <ac:spMkLst>
            <pc:docMk/>
            <pc:sldMk cId="3167113739" sldId="304"/>
            <ac:spMk id="2" creationId="{11390D99-E178-7EB3-4013-BC3C537D6088}"/>
          </ac:spMkLst>
        </pc:spChg>
        <pc:spChg chg="add del">
          <ac:chgData name="Daniel Litterell" userId="1c3d123d-8dba-47a4-8871-4bc2d5002fc6" providerId="ADAL" clId="{69AA5F27-3E94-4A66-8066-FA6B985C042B}" dt="2025-08-18T22:50:18.494" v="1688" actId="26606"/>
          <ac:spMkLst>
            <pc:docMk/>
            <pc:sldMk cId="3167113739" sldId="304"/>
            <ac:spMk id="9" creationId="{9F4444CE-BC8D-4D61-B303-4C05614E62AB}"/>
          </ac:spMkLst>
        </pc:spChg>
        <pc:spChg chg="add del">
          <ac:chgData name="Daniel Litterell" userId="1c3d123d-8dba-47a4-8871-4bc2d5002fc6" providerId="ADAL" clId="{69AA5F27-3E94-4A66-8066-FA6B985C042B}" dt="2025-08-18T22:50:18.494" v="1688" actId="26606"/>
          <ac:spMkLst>
            <pc:docMk/>
            <pc:sldMk cId="3167113739" sldId="304"/>
            <ac:spMk id="11" creationId="{73772B81-181F-48B7-8826-4D9686D15DF5}"/>
          </ac:spMkLst>
        </pc:spChg>
        <pc:spChg chg="add del">
          <ac:chgData name="Daniel Litterell" userId="1c3d123d-8dba-47a4-8871-4bc2d5002fc6" providerId="ADAL" clId="{69AA5F27-3E94-4A66-8066-FA6B985C042B}" dt="2025-08-18T22:50:18.494" v="1688" actId="26606"/>
          <ac:spMkLst>
            <pc:docMk/>
            <pc:sldMk cId="3167113739" sldId="304"/>
            <ac:spMk id="13" creationId="{B2205F6E-03C6-4E92-877C-E2482F6599AA}"/>
          </ac:spMkLst>
        </pc:spChg>
        <pc:graphicFrameChg chg="mod modGraphic">
          <ac:chgData name="Daniel Litterell" userId="1c3d123d-8dba-47a4-8871-4bc2d5002fc6" providerId="ADAL" clId="{69AA5F27-3E94-4A66-8066-FA6B985C042B}" dt="2025-08-18T23:03:08.853" v="1715"/>
          <ac:graphicFrameMkLst>
            <pc:docMk/>
            <pc:sldMk cId="3167113739" sldId="304"/>
            <ac:graphicFrameMk id="4" creationId="{2222B835-AFF2-A866-71CC-D4FE39B58524}"/>
          </ac:graphicFrameMkLst>
        </pc:graphicFrameChg>
      </pc:sldChg>
      <pc:sldChg chg="modSp mod">
        <pc:chgData name="Daniel Litterell" userId="1c3d123d-8dba-47a4-8871-4bc2d5002fc6" providerId="ADAL" clId="{69AA5F27-3E94-4A66-8066-FA6B985C042B}" dt="2025-08-18T23:48:22.980" v="2169" actId="1440"/>
        <pc:sldMkLst>
          <pc:docMk/>
          <pc:sldMk cId="3608446853" sldId="306"/>
        </pc:sldMkLst>
        <pc:spChg chg="mod">
          <ac:chgData name="Daniel Litterell" userId="1c3d123d-8dba-47a4-8871-4bc2d5002fc6" providerId="ADAL" clId="{69AA5F27-3E94-4A66-8066-FA6B985C042B}" dt="2025-08-18T01:48:46.637" v="106" actId="207"/>
          <ac:spMkLst>
            <pc:docMk/>
            <pc:sldMk cId="3608446853" sldId="306"/>
            <ac:spMk id="2" creationId="{486CD0E2-4854-5FB9-E5C3-858C01D4B413}"/>
          </ac:spMkLst>
        </pc:spChg>
        <pc:spChg chg="mod">
          <ac:chgData name="Daniel Litterell" userId="1c3d123d-8dba-47a4-8871-4bc2d5002fc6" providerId="ADAL" clId="{69AA5F27-3E94-4A66-8066-FA6B985C042B}" dt="2025-08-18T01:49:01.362" v="107" actId="207"/>
          <ac:spMkLst>
            <pc:docMk/>
            <pc:sldMk cId="3608446853" sldId="306"/>
            <ac:spMk id="3" creationId="{8BC39CF3-0F90-4009-640B-A9A8497A264E}"/>
          </ac:spMkLst>
        </pc:spChg>
        <pc:picChg chg="mod">
          <ac:chgData name="Daniel Litterell" userId="1c3d123d-8dba-47a4-8871-4bc2d5002fc6" providerId="ADAL" clId="{69AA5F27-3E94-4A66-8066-FA6B985C042B}" dt="2025-08-18T23:48:14.893" v="2168" actId="1440"/>
          <ac:picMkLst>
            <pc:docMk/>
            <pc:sldMk cId="3608446853" sldId="306"/>
            <ac:picMk id="5" creationId="{69537829-1E9F-F6F0-BB53-A58EB5DE695F}"/>
          </ac:picMkLst>
        </pc:picChg>
        <pc:picChg chg="mod">
          <ac:chgData name="Daniel Litterell" userId="1c3d123d-8dba-47a4-8871-4bc2d5002fc6" providerId="ADAL" clId="{69AA5F27-3E94-4A66-8066-FA6B985C042B}" dt="2025-08-18T23:48:22.980" v="2169" actId="1440"/>
          <ac:picMkLst>
            <pc:docMk/>
            <pc:sldMk cId="3608446853" sldId="306"/>
            <ac:picMk id="7" creationId="{BC5F3C8F-CE3B-04C9-E9AE-06C16547A5D6}"/>
          </ac:picMkLst>
        </pc:picChg>
      </pc:sldChg>
      <pc:sldChg chg="modSp mod">
        <pc:chgData name="Daniel Litterell" userId="1c3d123d-8dba-47a4-8871-4bc2d5002fc6" providerId="ADAL" clId="{69AA5F27-3E94-4A66-8066-FA6B985C042B}" dt="2025-08-18T23:49:22.953" v="2171" actId="1440"/>
        <pc:sldMkLst>
          <pc:docMk/>
          <pc:sldMk cId="172569486" sldId="307"/>
        </pc:sldMkLst>
        <pc:spChg chg="mod">
          <ac:chgData name="Daniel Litterell" userId="1c3d123d-8dba-47a4-8871-4bc2d5002fc6" providerId="ADAL" clId="{69AA5F27-3E94-4A66-8066-FA6B985C042B}" dt="2025-08-18T23:47:03.799" v="2166" actId="207"/>
          <ac:spMkLst>
            <pc:docMk/>
            <pc:sldMk cId="172569486" sldId="307"/>
            <ac:spMk id="3" creationId="{A9CE2E74-9E0D-DFB3-BE09-FC62820EC55A}"/>
          </ac:spMkLst>
        </pc:spChg>
        <pc:picChg chg="mod">
          <ac:chgData name="Daniel Litterell" userId="1c3d123d-8dba-47a4-8871-4bc2d5002fc6" providerId="ADAL" clId="{69AA5F27-3E94-4A66-8066-FA6B985C042B}" dt="2025-08-18T23:49:22.953" v="2171" actId="1440"/>
          <ac:picMkLst>
            <pc:docMk/>
            <pc:sldMk cId="172569486" sldId="307"/>
            <ac:picMk id="5" creationId="{E99D05C3-6BF3-B7D0-2E93-9BEFF2A24D22}"/>
          </ac:picMkLst>
        </pc:picChg>
      </pc:sldChg>
      <pc:sldChg chg="addSp delSp modSp del mod modClrScheme chgLayout">
        <pc:chgData name="Daniel Litterell" userId="1c3d123d-8dba-47a4-8871-4bc2d5002fc6" providerId="ADAL" clId="{69AA5F27-3E94-4A66-8066-FA6B985C042B}" dt="2025-08-18T01:57:24.589" v="213" actId="47"/>
        <pc:sldMkLst>
          <pc:docMk/>
          <pc:sldMk cId="1032712600" sldId="310"/>
        </pc:sldMkLst>
        <pc:spChg chg="del mod">
          <ac:chgData name="Daniel Litterell" userId="1c3d123d-8dba-47a4-8871-4bc2d5002fc6" providerId="ADAL" clId="{69AA5F27-3E94-4A66-8066-FA6B985C042B}" dt="2025-08-18T01:53:24.019" v="163" actId="478"/>
          <ac:spMkLst>
            <pc:docMk/>
            <pc:sldMk cId="1032712600" sldId="310"/>
            <ac:spMk id="2" creationId="{EC3CA024-0E6C-8F54-039F-6F8A74AB41E6}"/>
          </ac:spMkLst>
        </pc:spChg>
        <pc:spChg chg="add del mod ord">
          <ac:chgData name="Daniel Litterell" userId="1c3d123d-8dba-47a4-8871-4bc2d5002fc6" providerId="ADAL" clId="{69AA5F27-3E94-4A66-8066-FA6B985C042B}" dt="2025-08-18T01:54:24.234" v="170" actId="700"/>
          <ac:spMkLst>
            <pc:docMk/>
            <pc:sldMk cId="1032712600" sldId="310"/>
            <ac:spMk id="3" creationId="{371FCEC9-A515-ABFB-8395-5BEAF50A6DE6}"/>
          </ac:spMkLst>
        </pc:spChg>
        <pc:spChg chg="add del mod ord">
          <ac:chgData name="Daniel Litterell" userId="1c3d123d-8dba-47a4-8871-4bc2d5002fc6" providerId="ADAL" clId="{69AA5F27-3E94-4A66-8066-FA6B985C042B}" dt="2025-08-18T01:54:24.234" v="170" actId="700"/>
          <ac:spMkLst>
            <pc:docMk/>
            <pc:sldMk cId="1032712600" sldId="310"/>
            <ac:spMk id="4" creationId="{D6091A0D-3BA1-E890-AA3F-87267872EF6E}"/>
          </ac:spMkLst>
        </pc:spChg>
        <pc:spChg chg="add del mod ord">
          <ac:chgData name="Daniel Litterell" userId="1c3d123d-8dba-47a4-8871-4bc2d5002fc6" providerId="ADAL" clId="{69AA5F27-3E94-4A66-8066-FA6B985C042B}" dt="2025-08-18T01:54:38.722" v="171" actId="6264"/>
          <ac:spMkLst>
            <pc:docMk/>
            <pc:sldMk cId="1032712600" sldId="310"/>
            <ac:spMk id="8" creationId="{B53AAB7B-7FDA-3014-4E03-179636C2BC65}"/>
          </ac:spMkLst>
        </pc:spChg>
        <pc:spChg chg="add del mod ord">
          <ac:chgData name="Daniel Litterell" userId="1c3d123d-8dba-47a4-8871-4bc2d5002fc6" providerId="ADAL" clId="{69AA5F27-3E94-4A66-8066-FA6B985C042B}" dt="2025-08-18T01:54:38.722" v="171" actId="6264"/>
          <ac:spMkLst>
            <pc:docMk/>
            <pc:sldMk cId="1032712600" sldId="310"/>
            <ac:spMk id="9" creationId="{1026F29A-F95D-B5D8-F264-CAC91600C1DE}"/>
          </ac:spMkLst>
        </pc:spChg>
        <pc:spChg chg="add del mod">
          <ac:chgData name="Daniel Litterell" userId="1c3d123d-8dba-47a4-8871-4bc2d5002fc6" providerId="ADAL" clId="{69AA5F27-3E94-4A66-8066-FA6B985C042B}" dt="2025-08-18T01:54:38.722" v="171" actId="6264"/>
          <ac:spMkLst>
            <pc:docMk/>
            <pc:sldMk cId="1032712600" sldId="310"/>
            <ac:spMk id="10" creationId="{5EF47693-EAAE-F1EC-1D40-A75386FE92FB}"/>
          </ac:spMkLst>
        </pc:spChg>
        <pc:spChg chg="add del mod ord">
          <ac:chgData name="Daniel Litterell" userId="1c3d123d-8dba-47a4-8871-4bc2d5002fc6" providerId="ADAL" clId="{69AA5F27-3E94-4A66-8066-FA6B985C042B}" dt="2025-08-18T01:54:45.750" v="172" actId="700"/>
          <ac:spMkLst>
            <pc:docMk/>
            <pc:sldMk cId="1032712600" sldId="310"/>
            <ac:spMk id="11" creationId="{51587B59-87C6-AB73-5FAD-36A8A48FCF4F}"/>
          </ac:spMkLst>
        </pc:spChg>
        <pc:spChg chg="add del mod ord">
          <ac:chgData name="Daniel Litterell" userId="1c3d123d-8dba-47a4-8871-4bc2d5002fc6" providerId="ADAL" clId="{69AA5F27-3E94-4A66-8066-FA6B985C042B}" dt="2025-08-18T01:54:45.750" v="172" actId="700"/>
          <ac:spMkLst>
            <pc:docMk/>
            <pc:sldMk cId="1032712600" sldId="310"/>
            <ac:spMk id="12" creationId="{D4A9DF53-EADF-8999-386D-663BC4AA4354}"/>
          </ac:spMkLst>
        </pc:spChg>
        <pc:spChg chg="add mod ord">
          <ac:chgData name="Daniel Litterell" userId="1c3d123d-8dba-47a4-8871-4bc2d5002fc6" providerId="ADAL" clId="{69AA5F27-3E94-4A66-8066-FA6B985C042B}" dt="2025-08-18T01:56:25.072" v="210" actId="1076"/>
          <ac:spMkLst>
            <pc:docMk/>
            <pc:sldMk cId="1032712600" sldId="310"/>
            <ac:spMk id="14" creationId="{6658CF93-81ED-E59E-3E0A-20436EEEB3DB}"/>
          </ac:spMkLst>
        </pc:spChg>
        <pc:spChg chg="add mod ord">
          <ac:chgData name="Daniel Litterell" userId="1c3d123d-8dba-47a4-8871-4bc2d5002fc6" providerId="ADAL" clId="{69AA5F27-3E94-4A66-8066-FA6B985C042B}" dt="2025-08-18T01:56:25.072" v="210" actId="1076"/>
          <ac:spMkLst>
            <pc:docMk/>
            <pc:sldMk cId="1032712600" sldId="310"/>
            <ac:spMk id="15" creationId="{42576DC7-6475-4801-256D-30B9D32FB881}"/>
          </ac:spMkLst>
        </pc:spChg>
        <pc:graphicFrameChg chg="mod ord">
          <ac:chgData name="Daniel Litterell" userId="1c3d123d-8dba-47a4-8871-4bc2d5002fc6" providerId="ADAL" clId="{69AA5F27-3E94-4A66-8066-FA6B985C042B}" dt="2025-08-18T01:54:53.909" v="173" actId="700"/>
          <ac:graphicFrameMkLst>
            <pc:docMk/>
            <pc:sldMk cId="1032712600" sldId="310"/>
            <ac:graphicFrameMk id="13" creationId="{827937FA-C6AC-FC6E-D107-5DB145FC7D28}"/>
          </ac:graphicFrameMkLst>
        </pc:graphicFrameChg>
        <pc:picChg chg="del">
          <ac:chgData name="Daniel Litterell" userId="1c3d123d-8dba-47a4-8871-4bc2d5002fc6" providerId="ADAL" clId="{69AA5F27-3E94-4A66-8066-FA6B985C042B}" dt="2025-08-18T01:53:51.407" v="165" actId="478"/>
          <ac:picMkLst>
            <pc:docMk/>
            <pc:sldMk cId="1032712600" sldId="310"/>
            <ac:picMk id="6" creationId="{57D77EFC-C6ED-809E-6953-711EAE8B06AD}"/>
          </ac:picMkLst>
        </pc:picChg>
        <pc:picChg chg="add del mod">
          <ac:chgData name="Daniel Litterell" userId="1c3d123d-8dba-47a4-8871-4bc2d5002fc6" providerId="ADAL" clId="{69AA5F27-3E94-4A66-8066-FA6B985C042B}" dt="2025-08-18T01:54:13.639" v="169" actId="478"/>
          <ac:picMkLst>
            <pc:docMk/>
            <pc:sldMk cId="1032712600" sldId="310"/>
            <ac:picMk id="7" creationId="{0329490D-F4EB-DCE2-DB29-4BC5189FC5D3}"/>
          </ac:picMkLst>
        </pc:picChg>
        <pc:picChg chg="add mod">
          <ac:chgData name="Daniel Litterell" userId="1c3d123d-8dba-47a4-8871-4bc2d5002fc6" providerId="ADAL" clId="{69AA5F27-3E94-4A66-8066-FA6B985C042B}" dt="2025-08-18T01:56:18.766" v="209" actId="1076"/>
          <ac:picMkLst>
            <pc:docMk/>
            <pc:sldMk cId="1032712600" sldId="310"/>
            <ac:picMk id="17" creationId="{2683E9C8-6EE0-B157-925E-D2875745D334}"/>
          </ac:picMkLst>
        </pc:picChg>
      </pc:sldChg>
      <pc:sldChg chg="addSp modSp del mod">
        <pc:chgData name="Daniel Litterell" userId="1c3d123d-8dba-47a4-8871-4bc2d5002fc6" providerId="ADAL" clId="{69AA5F27-3E94-4A66-8066-FA6B985C042B}" dt="2025-08-18T20:53:42.415" v="714" actId="2696"/>
        <pc:sldMkLst>
          <pc:docMk/>
          <pc:sldMk cId="3824096553" sldId="311"/>
        </pc:sldMkLst>
        <pc:spChg chg="mod">
          <ac:chgData name="Daniel Litterell" userId="1c3d123d-8dba-47a4-8871-4bc2d5002fc6" providerId="ADAL" clId="{69AA5F27-3E94-4A66-8066-FA6B985C042B}" dt="2025-08-18T01:56:42.405" v="211" actId="26606"/>
          <ac:spMkLst>
            <pc:docMk/>
            <pc:sldMk cId="3824096553" sldId="311"/>
            <ac:spMk id="2" creationId="{9CC6C462-FD5D-2B49-1E8A-B73D73E6F4C0}"/>
          </ac:spMkLst>
        </pc:spChg>
        <pc:spChg chg="add">
          <ac:chgData name="Daniel Litterell" userId="1c3d123d-8dba-47a4-8871-4bc2d5002fc6" providerId="ADAL" clId="{69AA5F27-3E94-4A66-8066-FA6B985C042B}" dt="2025-08-18T01:56:42.405" v="211" actId="26606"/>
          <ac:spMkLst>
            <pc:docMk/>
            <pc:sldMk cId="3824096553" sldId="311"/>
            <ac:spMk id="28" creationId="{BD11ECC6-8551-4768-8DFD-CD41AF420A37}"/>
          </ac:spMkLst>
        </pc:spChg>
        <pc:spChg chg="add">
          <ac:chgData name="Daniel Litterell" userId="1c3d123d-8dba-47a4-8871-4bc2d5002fc6" providerId="ADAL" clId="{69AA5F27-3E94-4A66-8066-FA6B985C042B}" dt="2025-08-18T01:56:42.405" v="211" actId="26606"/>
          <ac:spMkLst>
            <pc:docMk/>
            <pc:sldMk cId="3824096553" sldId="311"/>
            <ac:spMk id="41" creationId="{8E2EB503-A017-4457-A105-53638C97DEB8}"/>
          </ac:spMkLst>
        </pc:spChg>
        <pc:grpChg chg="add">
          <ac:chgData name="Daniel Litterell" userId="1c3d123d-8dba-47a4-8871-4bc2d5002fc6" providerId="ADAL" clId="{69AA5F27-3E94-4A66-8066-FA6B985C042B}" dt="2025-08-18T01:56:42.405" v="211" actId="26606"/>
          <ac:grpSpMkLst>
            <pc:docMk/>
            <pc:sldMk cId="3824096553" sldId="311"/>
            <ac:grpSpMk id="16" creationId="{04D68F31-B717-405E-8FDA-18AB5EF2DD1C}"/>
          </ac:grpSpMkLst>
        </pc:grpChg>
        <pc:grpChg chg="add">
          <ac:chgData name="Daniel Litterell" userId="1c3d123d-8dba-47a4-8871-4bc2d5002fc6" providerId="ADAL" clId="{69AA5F27-3E94-4A66-8066-FA6B985C042B}" dt="2025-08-18T01:56:42.405" v="211" actId="26606"/>
          <ac:grpSpMkLst>
            <pc:docMk/>
            <pc:sldMk cId="3824096553" sldId="311"/>
            <ac:grpSpMk id="30" creationId="{93657592-CA60-4F45-B1A0-88AA77242087}"/>
          </ac:grpSpMkLst>
        </pc:grpChg>
        <pc:picChg chg="mod ord">
          <ac:chgData name="Daniel Litterell" userId="1c3d123d-8dba-47a4-8871-4bc2d5002fc6" providerId="ADAL" clId="{69AA5F27-3E94-4A66-8066-FA6B985C042B}" dt="2025-08-18T01:56:42.405" v="211" actId="26606"/>
          <ac:picMkLst>
            <pc:docMk/>
            <pc:sldMk cId="3824096553" sldId="311"/>
            <ac:picMk id="5" creationId="{B064F022-98FD-C88D-E452-A533306D9464}"/>
          </ac:picMkLst>
        </pc:picChg>
        <pc:picChg chg="mod">
          <ac:chgData name="Daniel Litterell" userId="1c3d123d-8dba-47a4-8871-4bc2d5002fc6" providerId="ADAL" clId="{69AA5F27-3E94-4A66-8066-FA6B985C042B}" dt="2025-08-18T01:56:42.405" v="211" actId="26606"/>
          <ac:picMkLst>
            <pc:docMk/>
            <pc:sldMk cId="3824096553" sldId="311"/>
            <ac:picMk id="7" creationId="{A003F4FE-FAB5-4E68-CC96-A13940AA8108}"/>
          </ac:picMkLst>
        </pc:picChg>
        <pc:picChg chg="mod">
          <ac:chgData name="Daniel Litterell" userId="1c3d123d-8dba-47a4-8871-4bc2d5002fc6" providerId="ADAL" clId="{69AA5F27-3E94-4A66-8066-FA6B985C042B}" dt="2025-08-18T01:56:42.405" v="211" actId="26606"/>
          <ac:picMkLst>
            <pc:docMk/>
            <pc:sldMk cId="3824096553" sldId="311"/>
            <ac:picMk id="9" creationId="{E7F5BA76-08A9-4441-B451-1E97CBBE94F6}"/>
          </ac:picMkLst>
        </pc:picChg>
        <pc:picChg chg="mod">
          <ac:chgData name="Daniel Litterell" userId="1c3d123d-8dba-47a4-8871-4bc2d5002fc6" providerId="ADAL" clId="{69AA5F27-3E94-4A66-8066-FA6B985C042B}" dt="2025-08-18T01:56:42.405" v="211" actId="26606"/>
          <ac:picMkLst>
            <pc:docMk/>
            <pc:sldMk cId="3824096553" sldId="311"/>
            <ac:picMk id="11" creationId="{AFEF2DCC-D269-63F6-2D09-88229448C45B}"/>
          </ac:picMkLst>
        </pc:picChg>
      </pc:sldChg>
      <pc:sldChg chg="del">
        <pc:chgData name="Daniel Litterell" userId="1c3d123d-8dba-47a4-8871-4bc2d5002fc6" providerId="ADAL" clId="{69AA5F27-3E94-4A66-8066-FA6B985C042B}" dt="2025-08-18T02:01:36.222" v="285" actId="47"/>
        <pc:sldMkLst>
          <pc:docMk/>
          <pc:sldMk cId="2298132295" sldId="313"/>
        </pc:sldMkLst>
      </pc:sldChg>
      <pc:sldChg chg="addSp modSp del mod">
        <pc:chgData name="Daniel Litterell" userId="1c3d123d-8dba-47a4-8871-4bc2d5002fc6" providerId="ADAL" clId="{69AA5F27-3E94-4A66-8066-FA6B985C042B}" dt="2025-08-18T02:01:37.713" v="286" actId="47"/>
        <pc:sldMkLst>
          <pc:docMk/>
          <pc:sldMk cId="4069624217" sldId="314"/>
        </pc:sldMkLst>
        <pc:spChg chg="mod">
          <ac:chgData name="Daniel Litterell" userId="1c3d123d-8dba-47a4-8871-4bc2d5002fc6" providerId="ADAL" clId="{69AA5F27-3E94-4A66-8066-FA6B985C042B}" dt="2025-08-18T01:56:57.332" v="212" actId="26606"/>
          <ac:spMkLst>
            <pc:docMk/>
            <pc:sldMk cId="4069624217" sldId="314"/>
            <ac:spMk id="2" creationId="{5DFDD500-B836-B5B5-791A-229374C14B24}"/>
          </ac:spMkLst>
        </pc:spChg>
        <pc:spChg chg="add">
          <ac:chgData name="Daniel Litterell" userId="1c3d123d-8dba-47a4-8871-4bc2d5002fc6" providerId="ADAL" clId="{69AA5F27-3E94-4A66-8066-FA6B985C042B}" dt="2025-08-18T01:56:57.332" v="212" actId="26606"/>
          <ac:spMkLst>
            <pc:docMk/>
            <pc:sldMk cId="4069624217" sldId="314"/>
            <ac:spMk id="28" creationId="{BD11ECC6-8551-4768-8DFD-CD41AF420A37}"/>
          </ac:spMkLst>
        </pc:spChg>
        <pc:spChg chg="add">
          <ac:chgData name="Daniel Litterell" userId="1c3d123d-8dba-47a4-8871-4bc2d5002fc6" providerId="ADAL" clId="{69AA5F27-3E94-4A66-8066-FA6B985C042B}" dt="2025-08-18T01:56:57.332" v="212" actId="26606"/>
          <ac:spMkLst>
            <pc:docMk/>
            <pc:sldMk cId="4069624217" sldId="314"/>
            <ac:spMk id="41" creationId="{8E2EB503-A017-4457-A105-53638C97DEB8}"/>
          </ac:spMkLst>
        </pc:spChg>
        <pc:grpChg chg="add">
          <ac:chgData name="Daniel Litterell" userId="1c3d123d-8dba-47a4-8871-4bc2d5002fc6" providerId="ADAL" clId="{69AA5F27-3E94-4A66-8066-FA6B985C042B}" dt="2025-08-18T01:56:57.332" v="212" actId="26606"/>
          <ac:grpSpMkLst>
            <pc:docMk/>
            <pc:sldMk cId="4069624217" sldId="314"/>
            <ac:grpSpMk id="16" creationId="{04D68F31-B717-405E-8FDA-18AB5EF2DD1C}"/>
          </ac:grpSpMkLst>
        </pc:grpChg>
        <pc:grpChg chg="add">
          <ac:chgData name="Daniel Litterell" userId="1c3d123d-8dba-47a4-8871-4bc2d5002fc6" providerId="ADAL" clId="{69AA5F27-3E94-4A66-8066-FA6B985C042B}" dt="2025-08-18T01:56:57.332" v="212" actId="26606"/>
          <ac:grpSpMkLst>
            <pc:docMk/>
            <pc:sldMk cId="4069624217" sldId="314"/>
            <ac:grpSpMk id="30" creationId="{93657592-CA60-4F45-B1A0-88AA77242087}"/>
          </ac:grpSpMkLst>
        </pc:grpChg>
        <pc:picChg chg="mod">
          <ac:chgData name="Daniel Litterell" userId="1c3d123d-8dba-47a4-8871-4bc2d5002fc6" providerId="ADAL" clId="{69AA5F27-3E94-4A66-8066-FA6B985C042B}" dt="2025-08-18T01:56:57.332" v="212" actId="26606"/>
          <ac:picMkLst>
            <pc:docMk/>
            <pc:sldMk cId="4069624217" sldId="314"/>
            <ac:picMk id="5" creationId="{90302B18-D06D-3A34-6138-013EAB9A69EC}"/>
          </ac:picMkLst>
        </pc:picChg>
        <pc:picChg chg="mod ord">
          <ac:chgData name="Daniel Litterell" userId="1c3d123d-8dba-47a4-8871-4bc2d5002fc6" providerId="ADAL" clId="{69AA5F27-3E94-4A66-8066-FA6B985C042B}" dt="2025-08-18T01:56:57.332" v="212" actId="26606"/>
          <ac:picMkLst>
            <pc:docMk/>
            <pc:sldMk cId="4069624217" sldId="314"/>
            <ac:picMk id="7" creationId="{081A24B8-73E9-3573-15EC-9B901126DA97}"/>
          </ac:picMkLst>
        </pc:picChg>
        <pc:picChg chg="mod">
          <ac:chgData name="Daniel Litterell" userId="1c3d123d-8dba-47a4-8871-4bc2d5002fc6" providerId="ADAL" clId="{69AA5F27-3E94-4A66-8066-FA6B985C042B}" dt="2025-08-18T01:56:57.332" v="212" actId="26606"/>
          <ac:picMkLst>
            <pc:docMk/>
            <pc:sldMk cId="4069624217" sldId="314"/>
            <ac:picMk id="9" creationId="{25024C24-C7A1-0DC4-784E-CA5B09C218D4}"/>
          </ac:picMkLst>
        </pc:picChg>
        <pc:picChg chg="mod">
          <ac:chgData name="Daniel Litterell" userId="1c3d123d-8dba-47a4-8871-4bc2d5002fc6" providerId="ADAL" clId="{69AA5F27-3E94-4A66-8066-FA6B985C042B}" dt="2025-08-18T01:56:57.332" v="212" actId="26606"/>
          <ac:picMkLst>
            <pc:docMk/>
            <pc:sldMk cId="4069624217" sldId="314"/>
            <ac:picMk id="11" creationId="{A949C8A0-DCD3-576B-8C11-683DAADAD118}"/>
          </ac:picMkLst>
        </pc:picChg>
      </pc:sldChg>
      <pc:sldChg chg="del">
        <pc:chgData name="Daniel Litterell" userId="1c3d123d-8dba-47a4-8871-4bc2d5002fc6" providerId="ADAL" clId="{69AA5F27-3E94-4A66-8066-FA6B985C042B}" dt="2025-08-18T02:01:29.215" v="284" actId="47"/>
        <pc:sldMkLst>
          <pc:docMk/>
          <pc:sldMk cId="3310368014" sldId="315"/>
        </pc:sldMkLst>
      </pc:sldChg>
      <pc:sldChg chg="del">
        <pc:chgData name="Daniel Litterell" userId="1c3d123d-8dba-47a4-8871-4bc2d5002fc6" providerId="ADAL" clId="{69AA5F27-3E94-4A66-8066-FA6B985C042B}" dt="2025-08-18T02:01:15.931" v="283" actId="47"/>
        <pc:sldMkLst>
          <pc:docMk/>
          <pc:sldMk cId="3455251649" sldId="316"/>
        </pc:sldMkLst>
      </pc:sldChg>
      <pc:sldChg chg="addSp delSp modSp mod ord delDesignElem">
        <pc:chgData name="Daniel Litterell" userId="1c3d123d-8dba-47a4-8871-4bc2d5002fc6" providerId="ADAL" clId="{69AA5F27-3E94-4A66-8066-FA6B985C042B}" dt="2025-08-19T00:44:28.917" v="3021"/>
        <pc:sldMkLst>
          <pc:docMk/>
          <pc:sldMk cId="3231542193" sldId="317"/>
        </pc:sldMkLst>
        <pc:spChg chg="add del">
          <ac:chgData name="Daniel Litterell" userId="1c3d123d-8dba-47a4-8871-4bc2d5002fc6" providerId="ADAL" clId="{69AA5F27-3E94-4A66-8066-FA6B985C042B}" dt="2025-08-18T23:45:46.866" v="2165"/>
          <ac:spMkLst>
            <pc:docMk/>
            <pc:sldMk cId="3231542193" sldId="317"/>
            <ac:spMk id="8" creationId="{03E8462A-FEBA-4848-81CC-3F8DA3E477BE}"/>
          </ac:spMkLst>
        </pc:spChg>
        <pc:spChg chg="add del">
          <ac:chgData name="Daniel Litterell" userId="1c3d123d-8dba-47a4-8871-4bc2d5002fc6" providerId="ADAL" clId="{69AA5F27-3E94-4A66-8066-FA6B985C042B}" dt="2025-08-18T23:45:46.866" v="2165"/>
          <ac:spMkLst>
            <pc:docMk/>
            <pc:sldMk cId="3231542193" sldId="317"/>
            <ac:spMk id="21" creationId="{7941F9B1-B01B-4A84-89D9-B169AEB4E456}"/>
          </ac:spMkLst>
        </pc:spChg>
        <pc:grpChg chg="add del">
          <ac:chgData name="Daniel Litterell" userId="1c3d123d-8dba-47a4-8871-4bc2d5002fc6" providerId="ADAL" clId="{69AA5F27-3E94-4A66-8066-FA6B985C042B}" dt="2025-08-18T23:45:46.866" v="2165"/>
          <ac:grpSpMkLst>
            <pc:docMk/>
            <pc:sldMk cId="3231542193" sldId="317"/>
            <ac:grpSpMk id="10" creationId="{2109F83F-40FE-4DB3-84CC-09FB3340D06D}"/>
          </ac:grpSpMkLst>
        </pc:grpChg>
        <pc:picChg chg="mod">
          <ac:chgData name="Daniel Litterell" userId="1c3d123d-8dba-47a4-8871-4bc2d5002fc6" providerId="ADAL" clId="{69AA5F27-3E94-4A66-8066-FA6B985C042B}" dt="2025-08-18T20:32:21.261" v="403" actId="1076"/>
          <ac:picMkLst>
            <pc:docMk/>
            <pc:sldMk cId="3231542193" sldId="317"/>
            <ac:picMk id="3" creationId="{20380AD5-F677-E8AD-166B-D2CC9F2F11BB}"/>
          </ac:picMkLst>
        </pc:picChg>
      </pc:sldChg>
      <pc:sldChg chg="addSp delSp modSp mod ord delDesignElem">
        <pc:chgData name="Daniel Litterell" userId="1c3d123d-8dba-47a4-8871-4bc2d5002fc6" providerId="ADAL" clId="{69AA5F27-3E94-4A66-8066-FA6B985C042B}" dt="2025-08-19T00:45:09.572" v="3029"/>
        <pc:sldMkLst>
          <pc:docMk/>
          <pc:sldMk cId="61583418" sldId="318"/>
        </pc:sldMkLst>
        <pc:spChg chg="add del">
          <ac:chgData name="Daniel Litterell" userId="1c3d123d-8dba-47a4-8871-4bc2d5002fc6" providerId="ADAL" clId="{69AA5F27-3E94-4A66-8066-FA6B985C042B}" dt="2025-08-18T23:45:46.866" v="2165"/>
          <ac:spMkLst>
            <pc:docMk/>
            <pc:sldMk cId="61583418" sldId="318"/>
            <ac:spMk id="8" creationId="{03E8462A-FEBA-4848-81CC-3F8DA3E477BE}"/>
          </ac:spMkLst>
        </pc:spChg>
        <pc:spChg chg="add del">
          <ac:chgData name="Daniel Litterell" userId="1c3d123d-8dba-47a4-8871-4bc2d5002fc6" providerId="ADAL" clId="{69AA5F27-3E94-4A66-8066-FA6B985C042B}" dt="2025-08-18T23:45:46.866" v="2165"/>
          <ac:spMkLst>
            <pc:docMk/>
            <pc:sldMk cId="61583418" sldId="318"/>
            <ac:spMk id="21" creationId="{7941F9B1-B01B-4A84-89D9-B169AEB4E456}"/>
          </ac:spMkLst>
        </pc:spChg>
        <pc:grpChg chg="add del">
          <ac:chgData name="Daniel Litterell" userId="1c3d123d-8dba-47a4-8871-4bc2d5002fc6" providerId="ADAL" clId="{69AA5F27-3E94-4A66-8066-FA6B985C042B}" dt="2025-08-18T23:45:46.866" v="2165"/>
          <ac:grpSpMkLst>
            <pc:docMk/>
            <pc:sldMk cId="61583418" sldId="318"/>
            <ac:grpSpMk id="10" creationId="{2109F83F-40FE-4DB3-84CC-09FB3340D06D}"/>
          </ac:grpSpMkLst>
        </pc:grpChg>
        <pc:picChg chg="mod">
          <ac:chgData name="Daniel Litterell" userId="1c3d123d-8dba-47a4-8871-4bc2d5002fc6" providerId="ADAL" clId="{69AA5F27-3E94-4A66-8066-FA6B985C042B}" dt="2025-08-18T20:32:10.204" v="401" actId="1076"/>
          <ac:picMkLst>
            <pc:docMk/>
            <pc:sldMk cId="61583418" sldId="318"/>
            <ac:picMk id="3" creationId="{0605D5FE-8C1E-D242-10A9-F126D85ACC26}"/>
          </ac:picMkLst>
        </pc:picChg>
      </pc:sldChg>
      <pc:sldChg chg="addSp delSp modSp mod ord delDesignElem">
        <pc:chgData name="Daniel Litterell" userId="1c3d123d-8dba-47a4-8871-4bc2d5002fc6" providerId="ADAL" clId="{69AA5F27-3E94-4A66-8066-FA6B985C042B}" dt="2025-08-19T00:44:47.442" v="3025"/>
        <pc:sldMkLst>
          <pc:docMk/>
          <pc:sldMk cId="63075516" sldId="319"/>
        </pc:sldMkLst>
        <pc:spChg chg="add del">
          <ac:chgData name="Daniel Litterell" userId="1c3d123d-8dba-47a4-8871-4bc2d5002fc6" providerId="ADAL" clId="{69AA5F27-3E94-4A66-8066-FA6B985C042B}" dt="2025-08-18T23:45:46.866" v="2165"/>
          <ac:spMkLst>
            <pc:docMk/>
            <pc:sldMk cId="63075516" sldId="319"/>
            <ac:spMk id="8" creationId="{03E8462A-FEBA-4848-81CC-3F8DA3E477BE}"/>
          </ac:spMkLst>
        </pc:spChg>
        <pc:spChg chg="add del">
          <ac:chgData name="Daniel Litterell" userId="1c3d123d-8dba-47a4-8871-4bc2d5002fc6" providerId="ADAL" clId="{69AA5F27-3E94-4A66-8066-FA6B985C042B}" dt="2025-08-18T23:45:46.866" v="2165"/>
          <ac:spMkLst>
            <pc:docMk/>
            <pc:sldMk cId="63075516" sldId="319"/>
            <ac:spMk id="21" creationId="{7941F9B1-B01B-4A84-89D9-B169AEB4E456}"/>
          </ac:spMkLst>
        </pc:spChg>
        <pc:grpChg chg="add del">
          <ac:chgData name="Daniel Litterell" userId="1c3d123d-8dba-47a4-8871-4bc2d5002fc6" providerId="ADAL" clId="{69AA5F27-3E94-4A66-8066-FA6B985C042B}" dt="2025-08-18T23:45:46.866" v="2165"/>
          <ac:grpSpMkLst>
            <pc:docMk/>
            <pc:sldMk cId="63075516" sldId="319"/>
            <ac:grpSpMk id="10" creationId="{2109F83F-40FE-4DB3-84CC-09FB3340D06D}"/>
          </ac:grpSpMkLst>
        </pc:grpChg>
        <pc:picChg chg="mod">
          <ac:chgData name="Daniel Litterell" userId="1c3d123d-8dba-47a4-8871-4bc2d5002fc6" providerId="ADAL" clId="{69AA5F27-3E94-4A66-8066-FA6B985C042B}" dt="2025-08-18T20:31:25.057" v="394" actId="1076"/>
          <ac:picMkLst>
            <pc:docMk/>
            <pc:sldMk cId="63075516" sldId="319"/>
            <ac:picMk id="3" creationId="{C4A9E833-BB6F-11A2-84BC-EC7C8B9BA2C8}"/>
          </ac:picMkLst>
        </pc:picChg>
      </pc:sldChg>
      <pc:sldChg chg="addSp delSp modSp mod ord setBg delDesignElem">
        <pc:chgData name="Daniel Litterell" userId="1c3d123d-8dba-47a4-8871-4bc2d5002fc6" providerId="ADAL" clId="{69AA5F27-3E94-4A66-8066-FA6B985C042B}" dt="2025-08-19T00:44:45.528" v="3023"/>
        <pc:sldMkLst>
          <pc:docMk/>
          <pc:sldMk cId="2538606282" sldId="320"/>
        </pc:sldMkLst>
        <pc:spChg chg="add del">
          <ac:chgData name="Daniel Litterell" userId="1c3d123d-8dba-47a4-8871-4bc2d5002fc6" providerId="ADAL" clId="{69AA5F27-3E94-4A66-8066-FA6B985C042B}" dt="2025-08-18T20:28:44.154" v="377" actId="26606"/>
          <ac:spMkLst>
            <pc:docMk/>
            <pc:sldMk cId="2538606282" sldId="320"/>
            <ac:spMk id="8" creationId="{41DC778F-EF1A-4C1B-B1AD-BA37A74E5DD7}"/>
          </ac:spMkLst>
        </pc:spChg>
        <pc:spChg chg="add del">
          <ac:chgData name="Daniel Litterell" userId="1c3d123d-8dba-47a4-8871-4bc2d5002fc6" providerId="ADAL" clId="{69AA5F27-3E94-4A66-8066-FA6B985C042B}" dt="2025-08-18T20:28:44.154" v="377" actId="26606"/>
          <ac:spMkLst>
            <pc:docMk/>
            <pc:sldMk cId="2538606282" sldId="320"/>
            <ac:spMk id="10" creationId="{613FCDB4-670C-4568-96EE-093382A9E682}"/>
          </ac:spMkLst>
        </pc:spChg>
        <pc:spChg chg="add del">
          <ac:chgData name="Daniel Litterell" userId="1c3d123d-8dba-47a4-8871-4bc2d5002fc6" providerId="ADAL" clId="{69AA5F27-3E94-4A66-8066-FA6B985C042B}" dt="2025-08-18T20:28:54.978" v="379" actId="26606"/>
          <ac:spMkLst>
            <pc:docMk/>
            <pc:sldMk cId="2538606282" sldId="320"/>
            <ac:spMk id="20" creationId="{21029ED5-F105-4DD2-99C8-1E4422817978}"/>
          </ac:spMkLst>
        </pc:spChg>
        <pc:spChg chg="add del">
          <ac:chgData name="Daniel Litterell" userId="1c3d123d-8dba-47a4-8871-4bc2d5002fc6" providerId="ADAL" clId="{69AA5F27-3E94-4A66-8066-FA6B985C042B}" dt="2025-08-18T20:28:54.978" v="379" actId="26606"/>
          <ac:spMkLst>
            <pc:docMk/>
            <pc:sldMk cId="2538606282" sldId="320"/>
            <ac:spMk id="21" creationId="{5C9652B3-A450-4ED6-8FBF-F536BA60B4D8}"/>
          </ac:spMkLst>
        </pc:spChg>
        <pc:spChg chg="add del">
          <ac:chgData name="Daniel Litterell" userId="1c3d123d-8dba-47a4-8871-4bc2d5002fc6" providerId="ADAL" clId="{69AA5F27-3E94-4A66-8066-FA6B985C042B}" dt="2025-08-18T23:45:46.866" v="2165"/>
          <ac:spMkLst>
            <pc:docMk/>
            <pc:sldMk cId="2538606282" sldId="320"/>
            <ac:spMk id="24" creationId="{03E8462A-FEBA-4848-81CC-3F8DA3E477BE}"/>
          </ac:spMkLst>
        </pc:spChg>
        <pc:spChg chg="add del">
          <ac:chgData name="Daniel Litterell" userId="1c3d123d-8dba-47a4-8871-4bc2d5002fc6" providerId="ADAL" clId="{69AA5F27-3E94-4A66-8066-FA6B985C042B}" dt="2025-08-18T23:45:46.866" v="2165"/>
          <ac:spMkLst>
            <pc:docMk/>
            <pc:sldMk cId="2538606282" sldId="320"/>
            <ac:spMk id="34" creationId="{7941F9B1-B01B-4A84-89D9-B169AEB4E456}"/>
          </ac:spMkLst>
        </pc:spChg>
        <pc:grpChg chg="add del">
          <ac:chgData name="Daniel Litterell" userId="1c3d123d-8dba-47a4-8871-4bc2d5002fc6" providerId="ADAL" clId="{69AA5F27-3E94-4A66-8066-FA6B985C042B}" dt="2025-08-18T20:28:54.978" v="379" actId="26606"/>
          <ac:grpSpMkLst>
            <pc:docMk/>
            <pc:sldMk cId="2538606282" sldId="320"/>
            <ac:grpSpMk id="22" creationId="{2D621E68-BF28-4A1C-B1A2-4E55E139E79A}"/>
          </ac:grpSpMkLst>
        </pc:grpChg>
        <pc:grpChg chg="add del">
          <ac:chgData name="Daniel Litterell" userId="1c3d123d-8dba-47a4-8871-4bc2d5002fc6" providerId="ADAL" clId="{69AA5F27-3E94-4A66-8066-FA6B985C042B}" dt="2025-08-18T23:45:46.866" v="2165"/>
          <ac:grpSpMkLst>
            <pc:docMk/>
            <pc:sldMk cId="2538606282" sldId="320"/>
            <ac:grpSpMk id="25" creationId="{2109F83F-40FE-4DB3-84CC-09FB3340D06D}"/>
          </ac:grpSpMkLst>
        </pc:grpChg>
        <pc:picChg chg="mod">
          <ac:chgData name="Daniel Litterell" userId="1c3d123d-8dba-47a4-8871-4bc2d5002fc6" providerId="ADAL" clId="{69AA5F27-3E94-4A66-8066-FA6B985C042B}" dt="2025-08-18T20:31:34.430" v="395" actId="1076"/>
          <ac:picMkLst>
            <pc:docMk/>
            <pc:sldMk cId="2538606282" sldId="320"/>
            <ac:picMk id="3" creationId="{F42857B2-F905-5920-05AA-3E1363F3C90C}"/>
          </ac:picMkLst>
        </pc:picChg>
      </pc:sldChg>
      <pc:sldChg chg="addSp delSp modSp mod ord delDesignElem">
        <pc:chgData name="Daniel Litterell" userId="1c3d123d-8dba-47a4-8871-4bc2d5002fc6" providerId="ADAL" clId="{69AA5F27-3E94-4A66-8066-FA6B985C042B}" dt="2025-08-18T23:45:46.866" v="2165"/>
        <pc:sldMkLst>
          <pc:docMk/>
          <pc:sldMk cId="3236072833" sldId="321"/>
        </pc:sldMkLst>
        <pc:spChg chg="mod">
          <ac:chgData name="Daniel Litterell" userId="1c3d123d-8dba-47a4-8871-4bc2d5002fc6" providerId="ADAL" clId="{69AA5F27-3E94-4A66-8066-FA6B985C042B}" dt="2025-08-18T23:24:58.587" v="2067" actId="207"/>
          <ac:spMkLst>
            <pc:docMk/>
            <pc:sldMk cId="3236072833" sldId="321"/>
            <ac:spMk id="2" creationId="{0C973875-BC57-BC05-DB2C-997E1649C951}"/>
          </ac:spMkLst>
        </pc:spChg>
        <pc:spChg chg="add mod">
          <ac:chgData name="Daniel Litterell" userId="1c3d123d-8dba-47a4-8871-4bc2d5002fc6" providerId="ADAL" clId="{69AA5F27-3E94-4A66-8066-FA6B985C042B}" dt="2025-08-18T23:05:02.834" v="1726"/>
          <ac:spMkLst>
            <pc:docMk/>
            <pc:sldMk cId="3236072833" sldId="321"/>
            <ac:spMk id="3" creationId="{14AA5B0E-307B-D505-1C4A-285F1E12E9D5}"/>
          </ac:spMkLst>
        </pc:spChg>
        <pc:spChg chg="add mod">
          <ac:chgData name="Daniel Litterell" userId="1c3d123d-8dba-47a4-8871-4bc2d5002fc6" providerId="ADAL" clId="{69AA5F27-3E94-4A66-8066-FA6B985C042B}" dt="2025-08-18T23:19:08.619" v="1948" actId="20577"/>
          <ac:spMkLst>
            <pc:docMk/>
            <pc:sldMk cId="3236072833" sldId="321"/>
            <ac:spMk id="5" creationId="{5B6FB8D8-DF2A-9A76-886B-2679512364BD}"/>
          </ac:spMkLst>
        </pc:spChg>
        <pc:spChg chg="add mod">
          <ac:chgData name="Daniel Litterell" userId="1c3d123d-8dba-47a4-8871-4bc2d5002fc6" providerId="ADAL" clId="{69AA5F27-3E94-4A66-8066-FA6B985C042B}" dt="2025-08-18T23:19:39.681" v="1988" actId="20577"/>
          <ac:spMkLst>
            <pc:docMk/>
            <pc:sldMk cId="3236072833" sldId="321"/>
            <ac:spMk id="6" creationId="{9F10E3B9-255F-99F5-496F-545C4027F49C}"/>
          </ac:spMkLst>
        </pc:spChg>
        <pc:spChg chg="add mod">
          <ac:chgData name="Daniel Litterell" userId="1c3d123d-8dba-47a4-8871-4bc2d5002fc6" providerId="ADAL" clId="{69AA5F27-3E94-4A66-8066-FA6B985C042B}" dt="2025-08-18T23:21:06.321" v="1999" actId="1035"/>
          <ac:spMkLst>
            <pc:docMk/>
            <pc:sldMk cId="3236072833" sldId="321"/>
            <ac:spMk id="7" creationId="{AEF0C5CA-D749-E2DB-8C48-F53CBDA22509}"/>
          </ac:spMkLst>
        </pc:spChg>
        <pc:spChg chg="add del">
          <ac:chgData name="Daniel Litterell" userId="1c3d123d-8dba-47a4-8871-4bc2d5002fc6" providerId="ADAL" clId="{69AA5F27-3E94-4A66-8066-FA6B985C042B}" dt="2025-08-18T23:45:46.866" v="2165"/>
          <ac:spMkLst>
            <pc:docMk/>
            <pc:sldMk cId="3236072833" sldId="321"/>
            <ac:spMk id="9" creationId="{9F4444CE-BC8D-4D61-B303-4C05614E62AB}"/>
          </ac:spMkLst>
        </pc:spChg>
        <pc:spChg chg="add del">
          <ac:chgData name="Daniel Litterell" userId="1c3d123d-8dba-47a4-8871-4bc2d5002fc6" providerId="ADAL" clId="{69AA5F27-3E94-4A66-8066-FA6B985C042B}" dt="2025-08-18T23:45:46.866" v="2165"/>
          <ac:spMkLst>
            <pc:docMk/>
            <pc:sldMk cId="3236072833" sldId="321"/>
            <ac:spMk id="11" creationId="{73772B81-181F-48B7-8826-4D9686D15DF5}"/>
          </ac:spMkLst>
        </pc:spChg>
        <pc:spChg chg="add del">
          <ac:chgData name="Daniel Litterell" userId="1c3d123d-8dba-47a4-8871-4bc2d5002fc6" providerId="ADAL" clId="{69AA5F27-3E94-4A66-8066-FA6B985C042B}" dt="2025-08-18T23:45:46.866" v="2165"/>
          <ac:spMkLst>
            <pc:docMk/>
            <pc:sldMk cId="3236072833" sldId="321"/>
            <ac:spMk id="13" creationId="{B2205F6E-03C6-4E92-877C-E2482F6599AA}"/>
          </ac:spMkLst>
        </pc:spChg>
        <pc:graphicFrameChg chg="mod modGraphic">
          <ac:chgData name="Daniel Litterell" userId="1c3d123d-8dba-47a4-8871-4bc2d5002fc6" providerId="ADAL" clId="{69AA5F27-3E94-4A66-8066-FA6B985C042B}" dt="2025-08-18T23:20:43.469" v="1991" actId="255"/>
          <ac:graphicFrameMkLst>
            <pc:docMk/>
            <pc:sldMk cId="3236072833" sldId="321"/>
            <ac:graphicFrameMk id="4" creationId="{E5BED227-DA28-B138-8557-B967F7A9511A}"/>
          </ac:graphicFrameMkLst>
        </pc:graphicFrameChg>
      </pc:sldChg>
      <pc:sldChg chg="addSp delSp modSp mod delDesignElem">
        <pc:chgData name="Daniel Litterell" userId="1c3d123d-8dba-47a4-8871-4bc2d5002fc6" providerId="ADAL" clId="{69AA5F27-3E94-4A66-8066-FA6B985C042B}" dt="2025-08-18T23:45:46.866" v="2165"/>
        <pc:sldMkLst>
          <pc:docMk/>
          <pc:sldMk cId="112393505" sldId="322"/>
        </pc:sldMkLst>
        <pc:spChg chg="mod">
          <ac:chgData name="Daniel Litterell" userId="1c3d123d-8dba-47a4-8871-4bc2d5002fc6" providerId="ADAL" clId="{69AA5F27-3E94-4A66-8066-FA6B985C042B}" dt="2025-08-18T23:25:45.744" v="2072" actId="207"/>
          <ac:spMkLst>
            <pc:docMk/>
            <pc:sldMk cId="112393505" sldId="322"/>
            <ac:spMk id="9" creationId="{61191F50-5103-3A65-6E83-006E36B25D09}"/>
          </ac:spMkLst>
        </pc:spChg>
        <pc:spChg chg="mod">
          <ac:chgData name="Daniel Litterell" userId="1c3d123d-8dba-47a4-8871-4bc2d5002fc6" providerId="ADAL" clId="{69AA5F27-3E94-4A66-8066-FA6B985C042B}" dt="2025-08-18T23:25:52.460" v="2073" actId="207"/>
          <ac:spMkLst>
            <pc:docMk/>
            <pc:sldMk cId="112393505" sldId="322"/>
            <ac:spMk id="11" creationId="{E0ED7B71-01DD-A571-A1C8-8791571C1CB8}"/>
          </ac:spMkLst>
        </pc:spChg>
        <pc:spChg chg="add del">
          <ac:chgData name="Daniel Litterell" userId="1c3d123d-8dba-47a4-8871-4bc2d5002fc6" providerId="ADAL" clId="{69AA5F27-3E94-4A66-8066-FA6B985C042B}" dt="2025-08-18T23:45:46.866" v="2165"/>
          <ac:spMkLst>
            <pc:docMk/>
            <pc:sldMk cId="112393505" sldId="322"/>
            <ac:spMk id="36" creationId="{AA330523-F25B-4007-B3E5-ABB5637D160A}"/>
          </ac:spMkLst>
        </pc:spChg>
        <pc:grpChg chg="add del">
          <ac:chgData name="Daniel Litterell" userId="1c3d123d-8dba-47a4-8871-4bc2d5002fc6" providerId="ADAL" clId="{69AA5F27-3E94-4A66-8066-FA6B985C042B}" dt="2025-08-18T23:45:46.866" v="2165"/>
          <ac:grpSpMkLst>
            <pc:docMk/>
            <pc:sldMk cId="112393505" sldId="322"/>
            <ac:grpSpMk id="24" creationId="{B4DE830A-B531-4A3B-96F6-0ECE88B08555}"/>
          </ac:grpSpMkLst>
        </pc:grpChg>
      </pc:sldChg>
      <pc:sldChg chg="addSp modSp add del mod ord">
        <pc:chgData name="Daniel Litterell" userId="1c3d123d-8dba-47a4-8871-4bc2d5002fc6" providerId="ADAL" clId="{69AA5F27-3E94-4A66-8066-FA6B985C042B}" dt="2025-08-18T20:53:39" v="713" actId="2696"/>
        <pc:sldMkLst>
          <pc:docMk/>
          <pc:sldMk cId="411055838" sldId="323"/>
        </pc:sldMkLst>
        <pc:spChg chg="mod">
          <ac:chgData name="Daniel Litterell" userId="1c3d123d-8dba-47a4-8871-4bc2d5002fc6" providerId="ADAL" clId="{69AA5F27-3E94-4A66-8066-FA6B985C042B}" dt="2025-08-18T01:59:40.051" v="281" actId="1076"/>
          <ac:spMkLst>
            <pc:docMk/>
            <pc:sldMk cId="411055838" sldId="323"/>
            <ac:spMk id="2" creationId="{A0C298CA-6DB9-8418-4C5C-CF94D47E3B0B}"/>
          </ac:spMkLst>
        </pc:spChg>
        <pc:spChg chg="mod">
          <ac:chgData name="Daniel Litterell" userId="1c3d123d-8dba-47a4-8871-4bc2d5002fc6" providerId="ADAL" clId="{69AA5F27-3E94-4A66-8066-FA6B985C042B}" dt="2025-08-18T01:59:40.051" v="281" actId="1076"/>
          <ac:spMkLst>
            <pc:docMk/>
            <pc:sldMk cId="411055838" sldId="323"/>
            <ac:spMk id="3" creationId="{5EFA7EF4-6EAA-8FD3-68E3-08EAD27A3D93}"/>
          </ac:spMkLst>
        </pc:spChg>
        <pc:grpChg chg="add">
          <ac:chgData name="Daniel Litterell" userId="1c3d123d-8dba-47a4-8871-4bc2d5002fc6" providerId="ADAL" clId="{69AA5F27-3E94-4A66-8066-FA6B985C042B}" dt="2025-08-18T01:59:09.666" v="276" actId="26606"/>
          <ac:grpSpMkLst>
            <pc:docMk/>
            <pc:sldMk cId="411055838" sldId="323"/>
            <ac:grpSpMk id="10" creationId="{B4DE830A-B531-4A3B-96F6-0ECE88B08555}"/>
          </ac:grpSpMkLst>
        </pc:grpChg>
        <pc:picChg chg="mod">
          <ac:chgData name="Daniel Litterell" userId="1c3d123d-8dba-47a4-8871-4bc2d5002fc6" providerId="ADAL" clId="{69AA5F27-3E94-4A66-8066-FA6B985C042B}" dt="2025-08-18T02:00:06.048" v="282" actId="1440"/>
          <ac:picMkLst>
            <pc:docMk/>
            <pc:sldMk cId="411055838" sldId="323"/>
            <ac:picMk id="5" creationId="{1EDB080A-620E-6127-8E4A-496C8662280D}"/>
          </ac:picMkLst>
        </pc:picChg>
      </pc:sldChg>
      <pc:sldChg chg="modSp add del">
        <pc:chgData name="Daniel Litterell" userId="1c3d123d-8dba-47a4-8871-4bc2d5002fc6" providerId="ADAL" clId="{69AA5F27-3E94-4A66-8066-FA6B985C042B}" dt="2025-08-18T21:01:52.771" v="738" actId="47"/>
        <pc:sldMkLst>
          <pc:docMk/>
          <pc:sldMk cId="1107068118" sldId="323"/>
        </pc:sldMkLst>
        <pc:graphicFrameChg chg="mod">
          <ac:chgData name="Daniel Litterell" userId="1c3d123d-8dba-47a4-8871-4bc2d5002fc6" providerId="ADAL" clId="{69AA5F27-3E94-4A66-8066-FA6B985C042B}" dt="2025-08-18T21:01:33.346" v="737" actId="20577"/>
          <ac:graphicFrameMkLst>
            <pc:docMk/>
            <pc:sldMk cId="1107068118" sldId="323"/>
            <ac:graphicFrameMk id="59" creationId="{FF0922D0-5627-85FC-3CA6-E1814241A1B0}"/>
          </ac:graphicFrameMkLst>
        </pc:graphicFrameChg>
      </pc:sldChg>
      <pc:sldChg chg="addSp delSp modSp new mod ord setBg">
        <pc:chgData name="Daniel Litterell" userId="1c3d123d-8dba-47a4-8871-4bc2d5002fc6" providerId="ADAL" clId="{69AA5F27-3E94-4A66-8066-FA6B985C042B}" dt="2025-08-19T20:33:26.404" v="3651" actId="11530"/>
        <pc:sldMkLst>
          <pc:docMk/>
          <pc:sldMk cId="2101271099" sldId="323"/>
        </pc:sldMkLst>
        <pc:spChg chg="mod">
          <ac:chgData name="Daniel Litterell" userId="1c3d123d-8dba-47a4-8871-4bc2d5002fc6" providerId="ADAL" clId="{69AA5F27-3E94-4A66-8066-FA6B985C042B}" dt="2025-08-18T23:45:46.866" v="2165"/>
          <ac:spMkLst>
            <pc:docMk/>
            <pc:sldMk cId="2101271099" sldId="323"/>
            <ac:spMk id="2" creationId="{1E4D4C2E-A3D1-80E0-6C9C-1D8D6782B157}"/>
          </ac:spMkLst>
        </pc:spChg>
        <pc:spChg chg="add del">
          <ac:chgData name="Daniel Litterell" userId="1c3d123d-8dba-47a4-8871-4bc2d5002fc6" providerId="ADAL" clId="{69AA5F27-3E94-4A66-8066-FA6B985C042B}" dt="2025-08-18T21:03:04.953" v="742" actId="3680"/>
          <ac:spMkLst>
            <pc:docMk/>
            <pc:sldMk cId="2101271099" sldId="323"/>
            <ac:spMk id="3" creationId="{9DC4F34A-FF9E-CCEC-2F7C-D03A2E6E3B6F}"/>
          </ac:spMkLst>
        </pc:spChg>
        <pc:spChg chg="add del mod">
          <ac:chgData name="Daniel Litterell" userId="1c3d123d-8dba-47a4-8871-4bc2d5002fc6" providerId="ADAL" clId="{69AA5F27-3E94-4A66-8066-FA6B985C042B}" dt="2025-08-18T21:06:34.117" v="747" actId="1032"/>
          <ac:spMkLst>
            <pc:docMk/>
            <pc:sldMk cId="2101271099" sldId="323"/>
            <ac:spMk id="7" creationId="{AAF10CE1-366A-E9FD-FD31-A3358FF8018F}"/>
          </ac:spMkLst>
        </pc:spChg>
        <pc:spChg chg="add del">
          <ac:chgData name="Daniel Litterell" userId="1c3d123d-8dba-47a4-8871-4bc2d5002fc6" providerId="ADAL" clId="{69AA5F27-3E94-4A66-8066-FA6B985C042B}" dt="2025-08-18T23:41:45.478" v="2085" actId="26606"/>
          <ac:spMkLst>
            <pc:docMk/>
            <pc:sldMk cId="2101271099" sldId="323"/>
            <ac:spMk id="14" creationId="{9F4444CE-BC8D-4D61-B303-4C05614E62AB}"/>
          </ac:spMkLst>
        </pc:spChg>
        <pc:spChg chg="add del">
          <ac:chgData name="Daniel Litterell" userId="1c3d123d-8dba-47a4-8871-4bc2d5002fc6" providerId="ADAL" clId="{69AA5F27-3E94-4A66-8066-FA6B985C042B}" dt="2025-08-18T23:41:45.478" v="2085" actId="26606"/>
          <ac:spMkLst>
            <pc:docMk/>
            <pc:sldMk cId="2101271099" sldId="323"/>
            <ac:spMk id="16" creationId="{73772B81-181F-48B7-8826-4D9686D15DF5}"/>
          </ac:spMkLst>
        </pc:spChg>
        <pc:spChg chg="add del">
          <ac:chgData name="Daniel Litterell" userId="1c3d123d-8dba-47a4-8871-4bc2d5002fc6" providerId="ADAL" clId="{69AA5F27-3E94-4A66-8066-FA6B985C042B}" dt="2025-08-18T23:41:45.478" v="2085" actId="26606"/>
          <ac:spMkLst>
            <pc:docMk/>
            <pc:sldMk cId="2101271099" sldId="323"/>
            <ac:spMk id="18" creationId="{B2205F6E-03C6-4E92-877C-E2482F6599AA}"/>
          </ac:spMkLst>
        </pc:spChg>
        <pc:graphicFrameChg chg="add del mod ord modGraphic">
          <ac:chgData name="Daniel Litterell" userId="1c3d123d-8dba-47a4-8871-4bc2d5002fc6" providerId="ADAL" clId="{69AA5F27-3E94-4A66-8066-FA6B985C042B}" dt="2025-08-18T21:02:52.288" v="741" actId="3680"/>
          <ac:graphicFrameMkLst>
            <pc:docMk/>
            <pc:sldMk cId="2101271099" sldId="323"/>
            <ac:graphicFrameMk id="4" creationId="{5089CFD1-8DA9-2F80-6D33-00F955F049F0}"/>
          </ac:graphicFrameMkLst>
        </pc:graphicFrameChg>
        <pc:graphicFrameChg chg="add del mod ord modGraphic">
          <ac:chgData name="Daniel Litterell" userId="1c3d123d-8dba-47a4-8871-4bc2d5002fc6" providerId="ADAL" clId="{69AA5F27-3E94-4A66-8066-FA6B985C042B}" dt="2025-08-18T21:05:40.535" v="744" actId="478"/>
          <ac:graphicFrameMkLst>
            <pc:docMk/>
            <pc:sldMk cId="2101271099" sldId="323"/>
            <ac:graphicFrameMk id="5" creationId="{FE392467-22AE-CAB2-4B19-43D00AC878BC}"/>
          </ac:graphicFrameMkLst>
        </pc:graphicFrameChg>
        <pc:graphicFrameChg chg="add del modGraphic">
          <ac:chgData name="Daniel Litterell" userId="1c3d123d-8dba-47a4-8871-4bc2d5002fc6" providerId="ADAL" clId="{69AA5F27-3E94-4A66-8066-FA6B985C042B}" dt="2025-08-18T21:06:13.030" v="746" actId="1032"/>
          <ac:graphicFrameMkLst>
            <pc:docMk/>
            <pc:sldMk cId="2101271099" sldId="323"/>
            <ac:graphicFrameMk id="8" creationId="{43199A8D-B942-95D0-8493-70D5716CEE6F}"/>
          </ac:graphicFrameMkLst>
        </pc:graphicFrameChg>
        <pc:graphicFrameChg chg="add mod modGraphic">
          <ac:chgData name="Daniel Litterell" userId="1c3d123d-8dba-47a4-8871-4bc2d5002fc6" providerId="ADAL" clId="{69AA5F27-3E94-4A66-8066-FA6B985C042B}" dt="2025-08-19T20:33:26.404" v="3651" actId="11530"/>
          <ac:graphicFrameMkLst>
            <pc:docMk/>
            <pc:sldMk cId="2101271099" sldId="323"/>
            <ac:graphicFrameMk id="9" creationId="{BB484EBF-3089-53C4-DC57-85D0B7FE9A9C}"/>
          </ac:graphicFrameMkLst>
        </pc:graphicFrameChg>
      </pc:sldChg>
      <pc:sldChg chg="addSp delSp modSp new mod">
        <pc:chgData name="Daniel Litterell" userId="1c3d123d-8dba-47a4-8871-4bc2d5002fc6" providerId="ADAL" clId="{69AA5F27-3E94-4A66-8066-FA6B985C042B}" dt="2025-08-19T20:25:21.009" v="3626" actId="1035"/>
        <pc:sldMkLst>
          <pc:docMk/>
          <pc:sldMk cId="1756444026" sldId="324"/>
        </pc:sldMkLst>
        <pc:spChg chg="mod">
          <ac:chgData name="Daniel Litterell" userId="1c3d123d-8dba-47a4-8871-4bc2d5002fc6" providerId="ADAL" clId="{69AA5F27-3E94-4A66-8066-FA6B985C042B}" dt="2025-08-18T23:45:46.866" v="2165"/>
          <ac:spMkLst>
            <pc:docMk/>
            <pc:sldMk cId="1756444026" sldId="324"/>
            <ac:spMk id="2" creationId="{FAACFCAA-6C75-49E1-E49A-BD64132B117E}"/>
          </ac:spMkLst>
        </pc:spChg>
        <pc:spChg chg="del">
          <ac:chgData name="Daniel Litterell" userId="1c3d123d-8dba-47a4-8871-4bc2d5002fc6" providerId="ADAL" clId="{69AA5F27-3E94-4A66-8066-FA6B985C042B}" dt="2025-08-18T21:27:14.485" v="1072" actId="3680"/>
          <ac:spMkLst>
            <pc:docMk/>
            <pc:sldMk cId="1756444026" sldId="324"/>
            <ac:spMk id="3" creationId="{591D8729-7CF4-8FED-D7EE-F414BC62203A}"/>
          </ac:spMkLst>
        </pc:spChg>
        <pc:spChg chg="add mod">
          <ac:chgData name="Daniel Litterell" userId="1c3d123d-8dba-47a4-8871-4bc2d5002fc6" providerId="ADAL" clId="{69AA5F27-3E94-4A66-8066-FA6B985C042B}" dt="2025-08-19T20:24:45.608" v="3605" actId="113"/>
          <ac:spMkLst>
            <pc:docMk/>
            <pc:sldMk cId="1756444026" sldId="324"/>
            <ac:spMk id="8" creationId="{9DF6D6DC-505A-EB71-6067-E7B7A9460A94}"/>
          </ac:spMkLst>
        </pc:spChg>
        <pc:spChg chg="add mod">
          <ac:chgData name="Daniel Litterell" userId="1c3d123d-8dba-47a4-8871-4bc2d5002fc6" providerId="ADAL" clId="{69AA5F27-3E94-4A66-8066-FA6B985C042B}" dt="2025-08-19T20:25:21.009" v="3626" actId="1035"/>
          <ac:spMkLst>
            <pc:docMk/>
            <pc:sldMk cId="1756444026" sldId="324"/>
            <ac:spMk id="9" creationId="{6D749E66-A4D6-8CBF-1899-C08C2324DF02}"/>
          </ac:spMkLst>
        </pc:spChg>
        <pc:graphicFrameChg chg="add mod ord modGraphic">
          <ac:chgData name="Daniel Litterell" userId="1c3d123d-8dba-47a4-8871-4bc2d5002fc6" providerId="ADAL" clId="{69AA5F27-3E94-4A66-8066-FA6B985C042B}" dt="2025-08-19T20:17:22.305" v="3553" actId="207"/>
          <ac:graphicFrameMkLst>
            <pc:docMk/>
            <pc:sldMk cId="1756444026" sldId="324"/>
            <ac:graphicFrameMk id="4" creationId="{F885418E-5D81-D470-ECE9-BA7F4EFE1F88}"/>
          </ac:graphicFrameMkLst>
        </pc:graphicFrameChg>
        <pc:graphicFrameChg chg="add del mod modGraphic">
          <ac:chgData name="Daniel Litterell" userId="1c3d123d-8dba-47a4-8871-4bc2d5002fc6" providerId="ADAL" clId="{69AA5F27-3E94-4A66-8066-FA6B985C042B}" dt="2025-08-18T21:32:38.977" v="1251" actId="1032"/>
          <ac:graphicFrameMkLst>
            <pc:docMk/>
            <pc:sldMk cId="1756444026" sldId="324"/>
            <ac:graphicFrameMk id="5" creationId="{2A4CDD23-0D0F-27F6-9BCD-BCC013AD055E}"/>
          </ac:graphicFrameMkLst>
        </pc:graphicFrameChg>
        <pc:graphicFrameChg chg="add del mod modGraphic">
          <ac:chgData name="Daniel Litterell" userId="1c3d123d-8dba-47a4-8871-4bc2d5002fc6" providerId="ADAL" clId="{69AA5F27-3E94-4A66-8066-FA6B985C042B}" dt="2025-08-18T21:33:26.603" v="1254" actId="1032"/>
          <ac:graphicFrameMkLst>
            <pc:docMk/>
            <pc:sldMk cId="1756444026" sldId="324"/>
            <ac:graphicFrameMk id="6" creationId="{35A94DDA-64CD-13D1-C559-21D297E2A16F}"/>
          </ac:graphicFrameMkLst>
        </pc:graphicFrameChg>
        <pc:graphicFrameChg chg="add del mod modGraphic">
          <ac:chgData name="Daniel Litterell" userId="1c3d123d-8dba-47a4-8871-4bc2d5002fc6" providerId="ADAL" clId="{69AA5F27-3E94-4A66-8066-FA6B985C042B}" dt="2025-08-18T21:34:49.479" v="1257" actId="1032"/>
          <ac:graphicFrameMkLst>
            <pc:docMk/>
            <pc:sldMk cId="1756444026" sldId="324"/>
            <ac:graphicFrameMk id="7" creationId="{7567D304-952F-5378-47C7-54FDB3A87968}"/>
          </ac:graphicFrameMkLst>
        </pc:graphicFrameChg>
      </pc:sldChg>
      <pc:sldChg chg="addSp delSp modSp add del mod">
        <pc:chgData name="Daniel Litterell" userId="1c3d123d-8dba-47a4-8871-4bc2d5002fc6" providerId="ADAL" clId="{69AA5F27-3E94-4A66-8066-FA6B985C042B}" dt="2025-08-18T22:13:26.570" v="1605" actId="2696"/>
        <pc:sldMkLst>
          <pc:docMk/>
          <pc:sldMk cId="248701664" sldId="325"/>
        </pc:sldMkLst>
        <pc:spChg chg="mod">
          <ac:chgData name="Daniel Litterell" userId="1c3d123d-8dba-47a4-8871-4bc2d5002fc6" providerId="ADAL" clId="{69AA5F27-3E94-4A66-8066-FA6B985C042B}" dt="2025-08-18T21:58:52.567" v="1452" actId="27636"/>
          <ac:spMkLst>
            <pc:docMk/>
            <pc:sldMk cId="248701664" sldId="325"/>
            <ac:spMk id="2" creationId="{B2CD3D11-255F-790E-EFB7-273E8C15C5F6}"/>
          </ac:spMkLst>
        </pc:spChg>
        <pc:spChg chg="add del mod">
          <ac:chgData name="Daniel Litterell" userId="1c3d123d-8dba-47a4-8871-4bc2d5002fc6" providerId="ADAL" clId="{69AA5F27-3E94-4A66-8066-FA6B985C042B}" dt="2025-08-18T22:07:47.793" v="1587" actId="478"/>
          <ac:spMkLst>
            <pc:docMk/>
            <pc:sldMk cId="248701664" sldId="325"/>
            <ac:spMk id="5" creationId="{4EF2789F-E610-995A-BCFA-8EAEC45D5526}"/>
          </ac:spMkLst>
        </pc:spChg>
        <pc:spChg chg="add del mod">
          <ac:chgData name="Daniel Litterell" userId="1c3d123d-8dba-47a4-8871-4bc2d5002fc6" providerId="ADAL" clId="{69AA5F27-3E94-4A66-8066-FA6B985C042B}" dt="2025-08-18T22:07:47.793" v="1587" actId="478"/>
          <ac:spMkLst>
            <pc:docMk/>
            <pc:sldMk cId="248701664" sldId="325"/>
            <ac:spMk id="6" creationId="{FA27DC88-4BB3-ED5F-F6A1-E9B7AE82F5D5}"/>
          </ac:spMkLst>
        </pc:spChg>
        <pc:spChg chg="add del mod">
          <ac:chgData name="Daniel Litterell" userId="1c3d123d-8dba-47a4-8871-4bc2d5002fc6" providerId="ADAL" clId="{69AA5F27-3E94-4A66-8066-FA6B985C042B}" dt="2025-08-18T22:07:47.793" v="1587" actId="478"/>
          <ac:spMkLst>
            <pc:docMk/>
            <pc:sldMk cId="248701664" sldId="325"/>
            <ac:spMk id="8" creationId="{32F40A27-2C00-8804-DB51-8F752797E547}"/>
          </ac:spMkLst>
        </pc:spChg>
        <pc:spChg chg="add del mod">
          <ac:chgData name="Daniel Litterell" userId="1c3d123d-8dba-47a4-8871-4bc2d5002fc6" providerId="ADAL" clId="{69AA5F27-3E94-4A66-8066-FA6B985C042B}" dt="2025-08-18T22:07:47.793" v="1587" actId="478"/>
          <ac:spMkLst>
            <pc:docMk/>
            <pc:sldMk cId="248701664" sldId="325"/>
            <ac:spMk id="9" creationId="{C32F2448-604E-EC90-BE9E-FB6161929A26}"/>
          </ac:spMkLst>
        </pc:spChg>
        <pc:graphicFrameChg chg="mod modGraphic">
          <ac:chgData name="Daniel Litterell" userId="1c3d123d-8dba-47a4-8871-4bc2d5002fc6" providerId="ADAL" clId="{69AA5F27-3E94-4A66-8066-FA6B985C042B}" dt="2025-08-18T22:07:40.279" v="1583" actId="2162"/>
          <ac:graphicFrameMkLst>
            <pc:docMk/>
            <pc:sldMk cId="248701664" sldId="325"/>
            <ac:graphicFrameMk id="4" creationId="{847D247B-FD24-3054-3014-74412FC85C9A}"/>
          </ac:graphicFrameMkLst>
        </pc:graphicFrameChg>
        <pc:graphicFrameChg chg="add mod modGraphic">
          <ac:chgData name="Daniel Litterell" userId="1c3d123d-8dba-47a4-8871-4bc2d5002fc6" providerId="ADAL" clId="{69AA5F27-3E94-4A66-8066-FA6B985C042B}" dt="2025-08-18T22:09:15.203" v="1591" actId="14734"/>
          <ac:graphicFrameMkLst>
            <pc:docMk/>
            <pc:sldMk cId="248701664" sldId="325"/>
            <ac:graphicFrameMk id="7" creationId="{5F722FD0-8C1A-3D27-93E4-56CD4E9C6043}"/>
          </ac:graphicFrameMkLst>
        </pc:graphicFrameChg>
        <pc:picChg chg="add del mod">
          <ac:chgData name="Daniel Litterell" userId="1c3d123d-8dba-47a4-8871-4bc2d5002fc6" providerId="ADAL" clId="{69AA5F27-3E94-4A66-8066-FA6B985C042B}" dt="2025-08-18T22:07:47.793" v="1587" actId="478"/>
          <ac:picMkLst>
            <pc:docMk/>
            <pc:sldMk cId="248701664" sldId="325"/>
            <ac:picMk id="3" creationId="{4BADAD88-69C4-55BD-BA05-A8D1DC510BDB}"/>
          </ac:picMkLst>
        </pc:picChg>
      </pc:sldChg>
      <pc:sldChg chg="addSp delSp modSp add mod delDesignElem">
        <pc:chgData name="Daniel Litterell" userId="1c3d123d-8dba-47a4-8871-4bc2d5002fc6" providerId="ADAL" clId="{69AA5F27-3E94-4A66-8066-FA6B985C042B}" dt="2025-08-19T20:08:08.403" v="3488" actId="14826"/>
        <pc:sldMkLst>
          <pc:docMk/>
          <pc:sldMk cId="590401154" sldId="325"/>
        </pc:sldMkLst>
        <pc:spChg chg="mod">
          <ac:chgData name="Daniel Litterell" userId="1c3d123d-8dba-47a4-8871-4bc2d5002fc6" providerId="ADAL" clId="{69AA5F27-3E94-4A66-8066-FA6B985C042B}" dt="2025-08-19T20:07:21.092" v="3486" actId="5793"/>
          <ac:spMkLst>
            <pc:docMk/>
            <pc:sldMk cId="590401154" sldId="325"/>
            <ac:spMk id="3" creationId="{1523F84C-0C9E-BDA4-3836-F52FC36F6128}"/>
          </ac:spMkLst>
        </pc:spChg>
        <pc:spChg chg="add del">
          <ac:chgData name="Daniel Litterell" userId="1c3d123d-8dba-47a4-8871-4bc2d5002fc6" providerId="ADAL" clId="{69AA5F27-3E94-4A66-8066-FA6B985C042B}" dt="2025-08-18T23:45:46.866" v="2165"/>
          <ac:spMkLst>
            <pc:docMk/>
            <pc:sldMk cId="590401154" sldId="325"/>
            <ac:spMk id="12" creationId="{21D6CFF5-AB7B-3232-40CB-B8434EC5F749}"/>
          </ac:spMkLst>
        </pc:spChg>
        <pc:spChg chg="add del">
          <ac:chgData name="Daniel Litterell" userId="1c3d123d-8dba-47a4-8871-4bc2d5002fc6" providerId="ADAL" clId="{69AA5F27-3E94-4A66-8066-FA6B985C042B}" dt="2025-08-18T23:45:46.866" v="2165"/>
          <ac:spMkLst>
            <pc:docMk/>
            <pc:sldMk cId="590401154" sldId="325"/>
            <ac:spMk id="14" creationId="{BF0318A6-8C3F-1C55-32B2-6045003D4072}"/>
          </ac:spMkLst>
        </pc:spChg>
        <pc:picChg chg="mod">
          <ac:chgData name="Daniel Litterell" userId="1c3d123d-8dba-47a4-8871-4bc2d5002fc6" providerId="ADAL" clId="{69AA5F27-3E94-4A66-8066-FA6B985C042B}" dt="2025-08-19T20:07:58.529" v="3487" actId="14826"/>
          <ac:picMkLst>
            <pc:docMk/>
            <pc:sldMk cId="590401154" sldId="325"/>
            <ac:picMk id="6" creationId="{D38FC42D-EE53-B283-5C05-EC6BD532656B}"/>
          </ac:picMkLst>
        </pc:picChg>
        <pc:picChg chg="mod">
          <ac:chgData name="Daniel Litterell" userId="1c3d123d-8dba-47a4-8871-4bc2d5002fc6" providerId="ADAL" clId="{69AA5F27-3E94-4A66-8066-FA6B985C042B}" dt="2025-08-19T20:08:08.403" v="3488" actId="14826"/>
          <ac:picMkLst>
            <pc:docMk/>
            <pc:sldMk cId="590401154" sldId="325"/>
            <ac:picMk id="7" creationId="{27F12BBF-274D-DAFE-C289-C9E5B58DEB11}"/>
          </ac:picMkLst>
        </pc:picChg>
      </pc:sldChg>
      <pc:sldChg chg="addSp delSp modSp add mod delDesignElem">
        <pc:chgData name="Daniel Litterell" userId="1c3d123d-8dba-47a4-8871-4bc2d5002fc6" providerId="ADAL" clId="{69AA5F27-3E94-4A66-8066-FA6B985C042B}" dt="2025-08-19T20:28:22.980" v="3636" actId="207"/>
        <pc:sldMkLst>
          <pc:docMk/>
          <pc:sldMk cId="2921348050" sldId="326"/>
        </pc:sldMkLst>
        <pc:spChg chg="mod">
          <ac:chgData name="Daniel Litterell" userId="1c3d123d-8dba-47a4-8871-4bc2d5002fc6" providerId="ADAL" clId="{69AA5F27-3E94-4A66-8066-FA6B985C042B}" dt="2025-08-18T23:24:41.687" v="2065" actId="207"/>
          <ac:spMkLst>
            <pc:docMk/>
            <pc:sldMk cId="2921348050" sldId="326"/>
            <ac:spMk id="2" creationId="{9189BB75-74E9-3CD5-8162-9527105C695E}"/>
          </ac:spMkLst>
        </pc:spChg>
        <pc:spChg chg="add del">
          <ac:chgData name="Daniel Litterell" userId="1c3d123d-8dba-47a4-8871-4bc2d5002fc6" providerId="ADAL" clId="{69AA5F27-3E94-4A66-8066-FA6B985C042B}" dt="2025-08-18T23:45:46.866" v="2165"/>
          <ac:spMkLst>
            <pc:docMk/>
            <pc:sldMk cId="2921348050" sldId="326"/>
            <ac:spMk id="9" creationId="{36CCB014-643A-FC5C-3D7C-2A5941AA00A5}"/>
          </ac:spMkLst>
        </pc:spChg>
        <pc:spChg chg="add del">
          <ac:chgData name="Daniel Litterell" userId="1c3d123d-8dba-47a4-8871-4bc2d5002fc6" providerId="ADAL" clId="{69AA5F27-3E94-4A66-8066-FA6B985C042B}" dt="2025-08-18T23:45:46.866" v="2165"/>
          <ac:spMkLst>
            <pc:docMk/>
            <pc:sldMk cId="2921348050" sldId="326"/>
            <ac:spMk id="11" creationId="{26EB60EB-611E-86A2-93D7-D36BBB7724C0}"/>
          </ac:spMkLst>
        </pc:spChg>
        <pc:spChg chg="add del">
          <ac:chgData name="Daniel Litterell" userId="1c3d123d-8dba-47a4-8871-4bc2d5002fc6" providerId="ADAL" clId="{69AA5F27-3E94-4A66-8066-FA6B985C042B}" dt="2025-08-18T23:45:46.866" v="2165"/>
          <ac:spMkLst>
            <pc:docMk/>
            <pc:sldMk cId="2921348050" sldId="326"/>
            <ac:spMk id="13" creationId="{08757BF2-B5E4-BC9F-8B92-A5A9216EBC9B}"/>
          </ac:spMkLst>
        </pc:spChg>
        <pc:graphicFrameChg chg="mod">
          <ac:chgData name="Daniel Litterell" userId="1c3d123d-8dba-47a4-8871-4bc2d5002fc6" providerId="ADAL" clId="{69AA5F27-3E94-4A66-8066-FA6B985C042B}" dt="2025-08-19T20:28:22.980" v="3636" actId="207"/>
          <ac:graphicFrameMkLst>
            <pc:docMk/>
            <pc:sldMk cId="2921348050" sldId="326"/>
            <ac:graphicFrameMk id="4" creationId="{AB54A653-5EB5-BEF2-1E21-740DE5F67FAB}"/>
          </ac:graphicFrameMkLst>
        </pc:graphicFrameChg>
      </pc:sldChg>
      <pc:sldChg chg="addSp delSp modSp new mod setBg">
        <pc:chgData name="Daniel Litterell" userId="1c3d123d-8dba-47a4-8871-4bc2d5002fc6" providerId="ADAL" clId="{69AA5F27-3E94-4A66-8066-FA6B985C042B}" dt="2025-08-19T00:18:15.280" v="2565" actId="207"/>
        <pc:sldMkLst>
          <pc:docMk/>
          <pc:sldMk cId="1716086568" sldId="327"/>
        </pc:sldMkLst>
        <pc:spChg chg="add del">
          <ac:chgData name="Daniel Litterell" userId="1c3d123d-8dba-47a4-8871-4bc2d5002fc6" providerId="ADAL" clId="{69AA5F27-3E94-4A66-8066-FA6B985C042B}" dt="2025-08-18T23:52:40.973" v="2190" actId="26606"/>
          <ac:spMkLst>
            <pc:docMk/>
            <pc:sldMk cId="1716086568" sldId="327"/>
            <ac:spMk id="10" creationId="{7459C506-5F4B-4B75-9218-C7C3F87FA8D3}"/>
          </ac:spMkLst>
        </pc:spChg>
        <pc:spChg chg="add del">
          <ac:chgData name="Daniel Litterell" userId="1c3d123d-8dba-47a4-8871-4bc2d5002fc6" providerId="ADAL" clId="{69AA5F27-3E94-4A66-8066-FA6B985C042B}" dt="2025-08-18T23:54:17.684" v="2203" actId="26606"/>
          <ac:spMkLst>
            <pc:docMk/>
            <pc:sldMk cId="1716086568" sldId="327"/>
            <ac:spMk id="14" creationId="{03E8462A-FEBA-4848-81CC-3F8DA3E477BE}"/>
          </ac:spMkLst>
        </pc:spChg>
        <pc:spChg chg="add del">
          <ac:chgData name="Daniel Litterell" userId="1c3d123d-8dba-47a4-8871-4bc2d5002fc6" providerId="ADAL" clId="{69AA5F27-3E94-4A66-8066-FA6B985C042B}" dt="2025-08-18T23:54:58.292" v="2216" actId="26606"/>
          <ac:spMkLst>
            <pc:docMk/>
            <pc:sldMk cId="1716086568" sldId="327"/>
            <ac:spMk id="18" creationId="{64803267-175B-4586-A120-09F386B975F2}"/>
          </ac:spMkLst>
        </pc:spChg>
        <pc:spChg chg="add del">
          <ac:chgData name="Daniel Litterell" userId="1c3d123d-8dba-47a4-8871-4bc2d5002fc6" providerId="ADAL" clId="{69AA5F27-3E94-4A66-8066-FA6B985C042B}" dt="2025-08-18T23:52:40.973" v="2190" actId="26606"/>
          <ac:spMkLst>
            <pc:docMk/>
            <pc:sldMk cId="1716086568" sldId="327"/>
            <ac:spMk id="23" creationId="{4E74DA95-CD7A-4D5E-9D27-67A759CE708D}"/>
          </ac:spMkLst>
        </pc:spChg>
        <pc:spChg chg="add del">
          <ac:chgData name="Daniel Litterell" userId="1c3d123d-8dba-47a4-8871-4bc2d5002fc6" providerId="ADAL" clId="{69AA5F27-3E94-4A66-8066-FA6B985C042B}" dt="2025-08-18T23:54:17.684" v="2203" actId="26606"/>
          <ac:spMkLst>
            <pc:docMk/>
            <pc:sldMk cId="1716086568" sldId="327"/>
            <ac:spMk id="27" creationId="{7941F9B1-B01B-4A84-89D9-B169AEB4E456}"/>
          </ac:spMkLst>
        </pc:spChg>
        <pc:spChg chg="add del">
          <ac:chgData name="Daniel Litterell" userId="1c3d123d-8dba-47a4-8871-4bc2d5002fc6" providerId="ADAL" clId="{69AA5F27-3E94-4A66-8066-FA6B985C042B}" dt="2025-08-18T23:54:19.117" v="2205" actId="26606"/>
          <ac:spMkLst>
            <pc:docMk/>
            <pc:sldMk cId="1716086568" sldId="327"/>
            <ac:spMk id="29" creationId="{542A1125-BEEF-4B06-B7A6-5C89AFBF8026}"/>
          </ac:spMkLst>
        </pc:spChg>
        <pc:spChg chg="add del">
          <ac:chgData name="Daniel Litterell" userId="1c3d123d-8dba-47a4-8871-4bc2d5002fc6" providerId="ADAL" clId="{69AA5F27-3E94-4A66-8066-FA6B985C042B}" dt="2025-08-18T23:51:16.431" v="2181" actId="26606"/>
          <ac:spMkLst>
            <pc:docMk/>
            <pc:sldMk cId="1716086568" sldId="327"/>
            <ac:spMk id="30" creationId="{7459C506-5F4B-4B75-9218-C7C3F87FA8D3}"/>
          </ac:spMkLst>
        </pc:spChg>
        <pc:spChg chg="add del">
          <ac:chgData name="Daniel Litterell" userId="1c3d123d-8dba-47a4-8871-4bc2d5002fc6" providerId="ADAL" clId="{69AA5F27-3E94-4A66-8066-FA6B985C042B}" dt="2025-08-18T23:54:19.117" v="2205" actId="26606"/>
          <ac:spMkLst>
            <pc:docMk/>
            <pc:sldMk cId="1716086568" sldId="327"/>
            <ac:spMk id="31" creationId="{341AF29A-C02E-4F6E-AE31-4D61F939D5C3}"/>
          </ac:spMkLst>
        </pc:spChg>
        <pc:spChg chg="add del">
          <ac:chgData name="Daniel Litterell" userId="1c3d123d-8dba-47a4-8871-4bc2d5002fc6" providerId="ADAL" clId="{69AA5F27-3E94-4A66-8066-FA6B985C042B}" dt="2025-08-18T23:54:19.117" v="2205" actId="26606"/>
          <ac:spMkLst>
            <pc:docMk/>
            <pc:sldMk cId="1716086568" sldId="327"/>
            <ac:spMk id="33" creationId="{64803267-175B-4586-A120-09F386B975F2}"/>
          </ac:spMkLst>
        </pc:spChg>
        <pc:spChg chg="add del">
          <ac:chgData name="Daniel Litterell" userId="1c3d123d-8dba-47a4-8871-4bc2d5002fc6" providerId="ADAL" clId="{69AA5F27-3E94-4A66-8066-FA6B985C042B}" dt="2025-08-18T23:54:58.292" v="2216" actId="26606"/>
          <ac:spMkLst>
            <pc:docMk/>
            <pc:sldMk cId="1716086568" sldId="327"/>
            <ac:spMk id="35" creationId="{542A1125-BEEF-4B06-B7A6-5C89AFBF8026}"/>
          </ac:spMkLst>
        </pc:spChg>
        <pc:spChg chg="add del">
          <ac:chgData name="Daniel Litterell" userId="1c3d123d-8dba-47a4-8871-4bc2d5002fc6" providerId="ADAL" clId="{69AA5F27-3E94-4A66-8066-FA6B985C042B}" dt="2025-08-18T23:54:58.292" v="2216" actId="26606"/>
          <ac:spMkLst>
            <pc:docMk/>
            <pc:sldMk cId="1716086568" sldId="327"/>
            <ac:spMk id="36" creationId="{341AF29A-C02E-4F6E-AE31-4D61F939D5C3}"/>
          </ac:spMkLst>
        </pc:spChg>
        <pc:spChg chg="add del">
          <ac:chgData name="Daniel Litterell" userId="1c3d123d-8dba-47a4-8871-4bc2d5002fc6" providerId="ADAL" clId="{69AA5F27-3E94-4A66-8066-FA6B985C042B}" dt="2025-08-18T23:54:58.292" v="2215" actId="26606"/>
          <ac:spMkLst>
            <pc:docMk/>
            <pc:sldMk cId="1716086568" sldId="327"/>
            <ac:spMk id="38" creationId="{0799B50B-D137-46A8-BAAD-01053E7315B5}"/>
          </ac:spMkLst>
        </pc:spChg>
        <pc:spChg chg="add del">
          <ac:chgData name="Daniel Litterell" userId="1c3d123d-8dba-47a4-8871-4bc2d5002fc6" providerId="ADAL" clId="{69AA5F27-3E94-4A66-8066-FA6B985C042B}" dt="2025-08-18T23:54:58.292" v="2215" actId="26606"/>
          <ac:spMkLst>
            <pc:docMk/>
            <pc:sldMk cId="1716086568" sldId="327"/>
            <ac:spMk id="39" creationId="{BBE2CB40-456A-4F3B-92DD-4B42C6603043}"/>
          </ac:spMkLst>
        </pc:spChg>
        <pc:spChg chg="add del">
          <ac:chgData name="Daniel Litterell" userId="1c3d123d-8dba-47a4-8871-4bc2d5002fc6" providerId="ADAL" clId="{69AA5F27-3E94-4A66-8066-FA6B985C042B}" dt="2025-08-18T23:54:58.292" v="2215" actId="26606"/>
          <ac:spMkLst>
            <pc:docMk/>
            <pc:sldMk cId="1716086568" sldId="327"/>
            <ac:spMk id="41" creationId="{11EF36CA-E123-4CFE-A192-F328E46B7EB1}"/>
          </ac:spMkLst>
        </pc:spChg>
        <pc:spChg chg="add mod">
          <ac:chgData name="Daniel Litterell" userId="1c3d123d-8dba-47a4-8871-4bc2d5002fc6" providerId="ADAL" clId="{69AA5F27-3E94-4A66-8066-FA6B985C042B}" dt="2025-08-19T00:17:05.957" v="2504" actId="1076"/>
          <ac:spMkLst>
            <pc:docMk/>
            <pc:sldMk cId="1716086568" sldId="327"/>
            <ac:spMk id="42" creationId="{2E36920F-6744-BA12-C255-B2457BB6A234}"/>
          </ac:spMkLst>
        </pc:spChg>
        <pc:spChg chg="add del">
          <ac:chgData name="Daniel Litterell" userId="1c3d123d-8dba-47a4-8871-4bc2d5002fc6" providerId="ADAL" clId="{69AA5F27-3E94-4A66-8066-FA6B985C042B}" dt="2025-08-18T23:51:16.431" v="2181" actId="26606"/>
          <ac:spMkLst>
            <pc:docMk/>
            <pc:sldMk cId="1716086568" sldId="327"/>
            <ac:spMk id="43" creationId="{4E74DA95-CD7A-4D5E-9D27-67A759CE708D}"/>
          </ac:spMkLst>
        </pc:spChg>
        <pc:spChg chg="add del">
          <ac:chgData name="Daniel Litterell" userId="1c3d123d-8dba-47a4-8871-4bc2d5002fc6" providerId="ADAL" clId="{69AA5F27-3E94-4A66-8066-FA6B985C042B}" dt="2025-08-18T23:55:23.554" v="2221" actId="26606"/>
          <ac:spMkLst>
            <pc:docMk/>
            <pc:sldMk cId="1716086568" sldId="327"/>
            <ac:spMk id="44" creationId="{6C2997EE-0889-44C3-AC0D-18F26AC9AAAB}"/>
          </ac:spMkLst>
        </pc:spChg>
        <pc:spChg chg="add del">
          <ac:chgData name="Daniel Litterell" userId="1c3d123d-8dba-47a4-8871-4bc2d5002fc6" providerId="ADAL" clId="{69AA5F27-3E94-4A66-8066-FA6B985C042B}" dt="2025-08-18T23:55:14.529" v="2218" actId="26606"/>
          <ac:spMkLst>
            <pc:docMk/>
            <pc:sldMk cId="1716086568" sldId="327"/>
            <ac:spMk id="46" creationId="{11EF36CA-E123-4CFE-A192-F328E46B7EB1}"/>
          </ac:spMkLst>
        </pc:spChg>
        <pc:spChg chg="add del">
          <ac:chgData name="Daniel Litterell" userId="1c3d123d-8dba-47a4-8871-4bc2d5002fc6" providerId="ADAL" clId="{69AA5F27-3E94-4A66-8066-FA6B985C042B}" dt="2025-08-18T23:52:38.784" v="2188" actId="26606"/>
          <ac:spMkLst>
            <pc:docMk/>
            <pc:sldMk cId="1716086568" sldId="327"/>
            <ac:spMk id="47" creationId="{11EF36CA-E123-4CFE-A192-F328E46B7EB1}"/>
          </ac:spMkLst>
        </pc:spChg>
        <pc:spChg chg="add del">
          <ac:chgData name="Daniel Litterell" userId="1c3d123d-8dba-47a4-8871-4bc2d5002fc6" providerId="ADAL" clId="{69AA5F27-3E94-4A66-8066-FA6B985C042B}" dt="2025-08-18T23:52:38.784" v="2188" actId="26606"/>
          <ac:spMkLst>
            <pc:docMk/>
            <pc:sldMk cId="1716086568" sldId="327"/>
            <ac:spMk id="48" creationId="{0799B50B-D137-46A8-BAAD-01053E7315B5}"/>
          </ac:spMkLst>
        </pc:spChg>
        <pc:spChg chg="add del">
          <ac:chgData name="Daniel Litterell" userId="1c3d123d-8dba-47a4-8871-4bc2d5002fc6" providerId="ADAL" clId="{69AA5F27-3E94-4A66-8066-FA6B985C042B}" dt="2025-08-18T23:52:38.784" v="2188" actId="26606"/>
          <ac:spMkLst>
            <pc:docMk/>
            <pc:sldMk cId="1716086568" sldId="327"/>
            <ac:spMk id="49" creationId="{BBE2CB40-456A-4F3B-92DD-4B42C6603043}"/>
          </ac:spMkLst>
        </pc:spChg>
        <pc:spChg chg="add mod">
          <ac:chgData name="Daniel Litterell" userId="1c3d123d-8dba-47a4-8871-4bc2d5002fc6" providerId="ADAL" clId="{69AA5F27-3E94-4A66-8066-FA6B985C042B}" dt="2025-08-19T00:18:15.280" v="2565" actId="207"/>
          <ac:spMkLst>
            <pc:docMk/>
            <pc:sldMk cId="1716086568" sldId="327"/>
            <ac:spMk id="50" creationId="{E84C7488-F615-17B8-89A0-1862BA3746B4}"/>
          </ac:spMkLst>
        </pc:spChg>
        <pc:spChg chg="add del">
          <ac:chgData name="Daniel Litterell" userId="1c3d123d-8dba-47a4-8871-4bc2d5002fc6" providerId="ADAL" clId="{69AA5F27-3E94-4A66-8066-FA6B985C042B}" dt="2025-08-18T23:55:14.529" v="2218" actId="26606"/>
          <ac:spMkLst>
            <pc:docMk/>
            <pc:sldMk cId="1716086568" sldId="327"/>
            <ac:spMk id="51" creationId="{0799B50B-D137-46A8-BAAD-01053E7315B5}"/>
          </ac:spMkLst>
        </pc:spChg>
        <pc:spChg chg="add del">
          <ac:chgData name="Daniel Litterell" userId="1c3d123d-8dba-47a4-8871-4bc2d5002fc6" providerId="ADAL" clId="{69AA5F27-3E94-4A66-8066-FA6B985C042B}" dt="2025-08-18T23:55:14.529" v="2218" actId="26606"/>
          <ac:spMkLst>
            <pc:docMk/>
            <pc:sldMk cId="1716086568" sldId="327"/>
            <ac:spMk id="53" creationId="{BBE2CB40-456A-4F3B-92DD-4B42C6603043}"/>
          </ac:spMkLst>
        </pc:spChg>
        <pc:spChg chg="add del">
          <ac:chgData name="Daniel Litterell" userId="1c3d123d-8dba-47a4-8871-4bc2d5002fc6" providerId="ADAL" clId="{69AA5F27-3E94-4A66-8066-FA6B985C042B}" dt="2025-08-18T23:55:23.554" v="2220" actId="26606"/>
          <ac:spMkLst>
            <pc:docMk/>
            <pc:sldMk cId="1716086568" sldId="327"/>
            <ac:spMk id="61" creationId="{7459C506-5F4B-4B75-9218-C7C3F87FA8D3}"/>
          </ac:spMkLst>
        </pc:spChg>
        <pc:spChg chg="add del">
          <ac:chgData name="Daniel Litterell" userId="1c3d123d-8dba-47a4-8871-4bc2d5002fc6" providerId="ADAL" clId="{69AA5F27-3E94-4A66-8066-FA6B985C042B}" dt="2025-08-18T23:55:23.554" v="2220" actId="26606"/>
          <ac:spMkLst>
            <pc:docMk/>
            <pc:sldMk cId="1716086568" sldId="327"/>
            <ac:spMk id="62" creationId="{4E74DA95-CD7A-4D5E-9D27-67A759CE708D}"/>
          </ac:spMkLst>
        </pc:spChg>
        <pc:spChg chg="add del">
          <ac:chgData name="Daniel Litterell" userId="1c3d123d-8dba-47a4-8871-4bc2d5002fc6" providerId="ADAL" clId="{69AA5F27-3E94-4A66-8066-FA6B985C042B}" dt="2025-08-18T23:56:33.308" v="2230" actId="26606"/>
          <ac:spMkLst>
            <pc:docMk/>
            <pc:sldMk cId="1716086568" sldId="327"/>
            <ac:spMk id="67" creationId="{7505EA3C-F6FE-4717-9D16-1FC1BFCEACA7}"/>
          </ac:spMkLst>
        </pc:spChg>
        <pc:spChg chg="add del">
          <ac:chgData name="Daniel Litterell" userId="1c3d123d-8dba-47a4-8871-4bc2d5002fc6" providerId="ADAL" clId="{69AA5F27-3E94-4A66-8066-FA6B985C042B}" dt="2025-08-18T23:56:33.308" v="2230" actId="26606"/>
          <ac:spMkLst>
            <pc:docMk/>
            <pc:sldMk cId="1716086568" sldId="327"/>
            <ac:spMk id="68" creationId="{09872A32-4C50-4CBB-8F41-10A7E35AB41C}"/>
          </ac:spMkLst>
        </pc:spChg>
        <pc:spChg chg="add del">
          <ac:chgData name="Daniel Litterell" userId="1c3d123d-8dba-47a4-8871-4bc2d5002fc6" providerId="ADAL" clId="{69AA5F27-3E94-4A66-8066-FA6B985C042B}" dt="2025-08-18T23:56:33.308" v="2230" actId="26606"/>
          <ac:spMkLst>
            <pc:docMk/>
            <pc:sldMk cId="1716086568" sldId="327"/>
            <ac:spMk id="69" creationId="{53F12DB6-A8DD-4C76-A2CD-C90EB6BBBF69}"/>
          </ac:spMkLst>
        </pc:spChg>
        <pc:spChg chg="add del">
          <ac:chgData name="Daniel Litterell" userId="1c3d123d-8dba-47a4-8871-4bc2d5002fc6" providerId="ADAL" clId="{69AA5F27-3E94-4A66-8066-FA6B985C042B}" dt="2025-08-18T23:56:33.308" v="2229" actId="26606"/>
          <ac:spMkLst>
            <pc:docMk/>
            <pc:sldMk cId="1716086568" sldId="327"/>
            <ac:spMk id="74" creationId="{11EF36CA-E123-4CFE-A192-F328E46B7EB1}"/>
          </ac:spMkLst>
        </pc:spChg>
        <pc:spChg chg="add del">
          <ac:chgData name="Daniel Litterell" userId="1c3d123d-8dba-47a4-8871-4bc2d5002fc6" providerId="ADAL" clId="{69AA5F27-3E94-4A66-8066-FA6B985C042B}" dt="2025-08-18T23:56:33.308" v="2229" actId="26606"/>
          <ac:spMkLst>
            <pc:docMk/>
            <pc:sldMk cId="1716086568" sldId="327"/>
            <ac:spMk id="76" creationId="{0799B50B-D137-46A8-BAAD-01053E7315B5}"/>
          </ac:spMkLst>
        </pc:spChg>
        <pc:spChg chg="add del">
          <ac:chgData name="Daniel Litterell" userId="1c3d123d-8dba-47a4-8871-4bc2d5002fc6" providerId="ADAL" clId="{69AA5F27-3E94-4A66-8066-FA6B985C042B}" dt="2025-08-18T23:56:33.308" v="2229" actId="26606"/>
          <ac:spMkLst>
            <pc:docMk/>
            <pc:sldMk cId="1716086568" sldId="327"/>
            <ac:spMk id="78" creationId="{BBE2CB40-456A-4F3B-92DD-4B42C6603043}"/>
          </ac:spMkLst>
        </pc:spChg>
        <pc:spChg chg="add">
          <ac:chgData name="Daniel Litterell" userId="1c3d123d-8dba-47a4-8871-4bc2d5002fc6" providerId="ADAL" clId="{69AA5F27-3E94-4A66-8066-FA6B985C042B}" dt="2025-08-18T23:56:33.308" v="2230" actId="26606"/>
          <ac:spMkLst>
            <pc:docMk/>
            <pc:sldMk cId="1716086568" sldId="327"/>
            <ac:spMk id="86" creationId="{7459C506-5F4B-4B75-9218-C7C3F87FA8D3}"/>
          </ac:spMkLst>
        </pc:spChg>
        <pc:spChg chg="add">
          <ac:chgData name="Daniel Litterell" userId="1c3d123d-8dba-47a4-8871-4bc2d5002fc6" providerId="ADAL" clId="{69AA5F27-3E94-4A66-8066-FA6B985C042B}" dt="2025-08-18T23:56:33.308" v="2230" actId="26606"/>
          <ac:spMkLst>
            <pc:docMk/>
            <pc:sldMk cId="1716086568" sldId="327"/>
            <ac:spMk id="87" creationId="{4E74DA95-CD7A-4D5E-9D27-67A759CE708D}"/>
          </ac:spMkLst>
        </pc:spChg>
        <pc:grpChg chg="add del">
          <ac:chgData name="Daniel Litterell" userId="1c3d123d-8dba-47a4-8871-4bc2d5002fc6" providerId="ADAL" clId="{69AA5F27-3E94-4A66-8066-FA6B985C042B}" dt="2025-08-18T23:52:40.973" v="2190" actId="26606"/>
          <ac:grpSpMkLst>
            <pc:docMk/>
            <pc:sldMk cId="1716086568" sldId="327"/>
            <ac:grpSpMk id="12" creationId="{BC659EEB-C3AE-4544-8263-417009DCDF41}"/>
          </ac:grpSpMkLst>
        </pc:grpChg>
        <pc:grpChg chg="add del">
          <ac:chgData name="Daniel Litterell" userId="1c3d123d-8dba-47a4-8871-4bc2d5002fc6" providerId="ADAL" clId="{69AA5F27-3E94-4A66-8066-FA6B985C042B}" dt="2025-08-18T23:54:17.684" v="2203" actId="26606"/>
          <ac:grpSpMkLst>
            <pc:docMk/>
            <pc:sldMk cId="1716086568" sldId="327"/>
            <ac:grpSpMk id="16" creationId="{2109F83F-40FE-4DB3-84CC-09FB3340D06D}"/>
          </ac:grpSpMkLst>
        </pc:grpChg>
        <pc:grpChg chg="add del">
          <ac:chgData name="Daniel Litterell" userId="1c3d123d-8dba-47a4-8871-4bc2d5002fc6" providerId="ADAL" clId="{69AA5F27-3E94-4A66-8066-FA6B985C042B}" dt="2025-08-18T23:51:16.431" v="2181" actId="26606"/>
          <ac:grpSpMkLst>
            <pc:docMk/>
            <pc:sldMk cId="1716086568" sldId="327"/>
            <ac:grpSpMk id="32" creationId="{BC659EEB-C3AE-4544-8263-417009DCDF41}"/>
          </ac:grpSpMkLst>
        </pc:grpChg>
        <pc:grpChg chg="add del">
          <ac:chgData name="Daniel Litterell" userId="1c3d123d-8dba-47a4-8871-4bc2d5002fc6" providerId="ADAL" clId="{69AA5F27-3E94-4A66-8066-FA6B985C042B}" dt="2025-08-18T23:55:23.554" v="2220" actId="26606"/>
          <ac:grpSpMkLst>
            <pc:docMk/>
            <pc:sldMk cId="1716086568" sldId="327"/>
            <ac:grpSpMk id="63" creationId="{BC659EEB-C3AE-4544-8263-417009DCDF41}"/>
          </ac:grpSpMkLst>
        </pc:grpChg>
        <pc:grpChg chg="add">
          <ac:chgData name="Daniel Litterell" userId="1c3d123d-8dba-47a4-8871-4bc2d5002fc6" providerId="ADAL" clId="{69AA5F27-3E94-4A66-8066-FA6B985C042B}" dt="2025-08-18T23:56:33.308" v="2230" actId="26606"/>
          <ac:grpSpMkLst>
            <pc:docMk/>
            <pc:sldMk cId="1716086568" sldId="327"/>
            <ac:grpSpMk id="88" creationId="{BC659EEB-C3AE-4544-8263-417009DCDF41}"/>
          </ac:grpSpMkLst>
        </pc:grpChg>
        <pc:picChg chg="add mod">
          <ac:chgData name="Daniel Litterell" userId="1c3d123d-8dba-47a4-8871-4bc2d5002fc6" providerId="ADAL" clId="{69AA5F27-3E94-4A66-8066-FA6B985C042B}" dt="2025-08-18T23:52:42.139" v="2192" actId="931"/>
          <ac:picMkLst>
            <pc:docMk/>
            <pc:sldMk cId="1716086568" sldId="327"/>
            <ac:picMk id="3" creationId="{B61CAD0E-8DEA-FA16-D2D7-4C6D0A7D12C6}"/>
          </ac:picMkLst>
        </pc:picChg>
        <pc:picChg chg="add mod">
          <ac:chgData name="Daniel Litterell" userId="1c3d123d-8dba-47a4-8871-4bc2d5002fc6" providerId="ADAL" clId="{69AA5F27-3E94-4A66-8066-FA6B985C042B}" dt="2025-08-18T23:52:42.139" v="2192" actId="931"/>
          <ac:picMkLst>
            <pc:docMk/>
            <pc:sldMk cId="1716086568" sldId="327"/>
            <ac:picMk id="5" creationId="{22D38B50-F6A2-B6D0-A937-7488F4DC0C3C}"/>
          </ac:picMkLst>
        </pc:picChg>
        <pc:picChg chg="add mod">
          <ac:chgData name="Daniel Litterell" userId="1c3d123d-8dba-47a4-8871-4bc2d5002fc6" providerId="ADAL" clId="{69AA5F27-3E94-4A66-8066-FA6B985C042B}" dt="2025-08-18T23:51:42.436" v="2187" actId="931"/>
          <ac:picMkLst>
            <pc:docMk/>
            <pc:sldMk cId="1716086568" sldId="327"/>
            <ac:picMk id="7" creationId="{5F04D75E-2C65-8508-4A61-032A07A7F995}"/>
          </ac:picMkLst>
        </pc:picChg>
        <pc:picChg chg="add mod ord modCrop">
          <ac:chgData name="Daniel Litterell" userId="1c3d123d-8dba-47a4-8871-4bc2d5002fc6" providerId="ADAL" clId="{69AA5F27-3E94-4A66-8066-FA6B985C042B}" dt="2025-08-18T23:56:48.822" v="2231" actId="1076"/>
          <ac:picMkLst>
            <pc:docMk/>
            <pc:sldMk cId="1716086568" sldId="327"/>
            <ac:picMk id="9" creationId="{73FFC39E-E4F3-D874-20B8-3871FFE7D346}"/>
          </ac:picMkLst>
        </pc:picChg>
        <pc:picChg chg="add mod modCrop">
          <ac:chgData name="Daniel Litterell" userId="1c3d123d-8dba-47a4-8871-4bc2d5002fc6" providerId="ADAL" clId="{69AA5F27-3E94-4A66-8066-FA6B985C042B}" dt="2025-08-18T23:56:33.308" v="2230" actId="26606"/>
          <ac:picMkLst>
            <pc:docMk/>
            <pc:sldMk cId="1716086568" sldId="327"/>
            <ac:picMk id="28" creationId="{B749EF67-9835-83E8-BAE6-433F0BA7E2EC}"/>
          </ac:picMkLst>
        </pc:picChg>
        <pc:cxnChg chg="add del">
          <ac:chgData name="Daniel Litterell" userId="1c3d123d-8dba-47a4-8871-4bc2d5002fc6" providerId="ADAL" clId="{69AA5F27-3E94-4A66-8066-FA6B985C042B}" dt="2025-08-18T23:52:40.973" v="2190" actId="26606"/>
          <ac:cxnSpMkLst>
            <pc:docMk/>
            <pc:sldMk cId="1716086568" sldId="327"/>
            <ac:cxnSpMk id="25" creationId="{14AA3B5C-0C55-4FFF-9C45-8F9F7C074A4E}"/>
          </ac:cxnSpMkLst>
        </pc:cxnChg>
        <pc:cxnChg chg="add del">
          <ac:chgData name="Daniel Litterell" userId="1c3d123d-8dba-47a4-8871-4bc2d5002fc6" providerId="ADAL" clId="{69AA5F27-3E94-4A66-8066-FA6B985C042B}" dt="2025-08-18T23:51:16.431" v="2181" actId="26606"/>
          <ac:cxnSpMkLst>
            <pc:docMk/>
            <pc:sldMk cId="1716086568" sldId="327"/>
            <ac:cxnSpMk id="45" creationId="{14AA3B5C-0C55-4FFF-9C45-8F9F7C074A4E}"/>
          </ac:cxnSpMkLst>
        </pc:cxnChg>
        <pc:cxnChg chg="add del">
          <ac:chgData name="Daniel Litterell" userId="1c3d123d-8dba-47a4-8871-4bc2d5002fc6" providerId="ADAL" clId="{69AA5F27-3E94-4A66-8066-FA6B985C042B}" dt="2025-08-18T23:55:23.554" v="2220" actId="26606"/>
          <ac:cxnSpMkLst>
            <pc:docMk/>
            <pc:sldMk cId="1716086568" sldId="327"/>
            <ac:cxnSpMk id="64" creationId="{14AA3B5C-0C55-4FFF-9C45-8F9F7C074A4E}"/>
          </ac:cxnSpMkLst>
        </pc:cxnChg>
        <pc:cxnChg chg="add">
          <ac:chgData name="Daniel Litterell" userId="1c3d123d-8dba-47a4-8871-4bc2d5002fc6" providerId="ADAL" clId="{69AA5F27-3E94-4A66-8066-FA6B985C042B}" dt="2025-08-18T23:56:33.308" v="2230" actId="26606"/>
          <ac:cxnSpMkLst>
            <pc:docMk/>
            <pc:sldMk cId="1716086568" sldId="327"/>
            <ac:cxnSpMk id="89" creationId="{14AA3B5C-0C55-4FFF-9C45-8F9F7C074A4E}"/>
          </ac:cxnSpMkLst>
        </pc:cxnChg>
      </pc:sldChg>
      <pc:sldChg chg="addSp delSp modSp new del mod setBg modClrScheme chgLayout">
        <pc:chgData name="Daniel Litterell" userId="1c3d123d-8dba-47a4-8871-4bc2d5002fc6" providerId="ADAL" clId="{69AA5F27-3E94-4A66-8066-FA6B985C042B}" dt="2025-08-19T00:34:01.902" v="2817" actId="2696"/>
        <pc:sldMkLst>
          <pc:docMk/>
          <pc:sldMk cId="1682207503" sldId="328"/>
        </pc:sldMkLst>
        <pc:spChg chg="add mod">
          <ac:chgData name="Daniel Litterell" userId="1c3d123d-8dba-47a4-8871-4bc2d5002fc6" providerId="ADAL" clId="{69AA5F27-3E94-4A66-8066-FA6B985C042B}" dt="2025-08-19T00:33:55.378" v="2816" actId="26606"/>
          <ac:spMkLst>
            <pc:docMk/>
            <pc:sldMk cId="1682207503" sldId="328"/>
            <ac:spMk id="2" creationId="{4E2F578A-43E0-E57B-AE2A-9736C319E7EA}"/>
          </ac:spMkLst>
        </pc:spChg>
        <pc:spChg chg="add del mod">
          <ac:chgData name="Daniel Litterell" userId="1c3d123d-8dba-47a4-8871-4bc2d5002fc6" providerId="ADAL" clId="{69AA5F27-3E94-4A66-8066-FA6B985C042B}" dt="2025-08-19T00:19:43.389" v="2568" actId="931"/>
          <ac:spMkLst>
            <pc:docMk/>
            <pc:sldMk cId="1682207503" sldId="328"/>
            <ac:spMk id="3" creationId="{B59854DE-605F-D2B0-823D-E22C0D1A485E}"/>
          </ac:spMkLst>
        </pc:spChg>
        <pc:spChg chg="add mod ord">
          <ac:chgData name="Daniel Litterell" userId="1c3d123d-8dba-47a4-8871-4bc2d5002fc6" providerId="ADAL" clId="{69AA5F27-3E94-4A66-8066-FA6B985C042B}" dt="2025-08-19T00:33:55.378" v="2816" actId="26606"/>
          <ac:spMkLst>
            <pc:docMk/>
            <pc:sldMk cId="1682207503" sldId="328"/>
            <ac:spMk id="4" creationId="{739172F5-3188-2274-9BA3-6809FCA4C8F1}"/>
          </ac:spMkLst>
        </pc:spChg>
        <pc:spChg chg="add del">
          <ac:chgData name="Daniel Litterell" userId="1c3d123d-8dba-47a4-8871-4bc2d5002fc6" providerId="ADAL" clId="{69AA5F27-3E94-4A66-8066-FA6B985C042B}" dt="2025-08-19T00:29:34.791" v="2754" actId="26606"/>
          <ac:spMkLst>
            <pc:docMk/>
            <pc:sldMk cId="1682207503" sldId="328"/>
            <ac:spMk id="29" creationId="{E6624966-DAD1-4B61-8FF1-DAFE1CB8FB2A}"/>
          </ac:spMkLst>
        </pc:spChg>
        <pc:spChg chg="add del">
          <ac:chgData name="Daniel Litterell" userId="1c3d123d-8dba-47a4-8871-4bc2d5002fc6" providerId="ADAL" clId="{69AA5F27-3E94-4A66-8066-FA6B985C042B}" dt="2025-08-19T00:33:51.991" v="2813" actId="26606"/>
          <ac:spMkLst>
            <pc:docMk/>
            <pc:sldMk cId="1682207503" sldId="328"/>
            <ac:spMk id="72" creationId="{339B2E5C-7D38-46FD-A927-39796E8F9F76}"/>
          </ac:spMkLst>
        </pc:spChg>
        <pc:grpChg chg="add del">
          <ac:chgData name="Daniel Litterell" userId="1c3d123d-8dba-47a4-8871-4bc2d5002fc6" providerId="ADAL" clId="{69AA5F27-3E94-4A66-8066-FA6B985C042B}" dt="2025-08-19T00:29:34.791" v="2754" actId="26606"/>
          <ac:grpSpMkLst>
            <pc:docMk/>
            <pc:sldMk cId="1682207503" sldId="328"/>
            <ac:grpSpMk id="17" creationId="{02FF0CD5-01EA-414C-9FBA-91289523E975}"/>
          </ac:grpSpMkLst>
        </pc:grpChg>
        <pc:grpChg chg="add del">
          <ac:chgData name="Daniel Litterell" userId="1c3d123d-8dba-47a4-8871-4bc2d5002fc6" providerId="ADAL" clId="{69AA5F27-3E94-4A66-8066-FA6B985C042B}" dt="2025-08-19T00:33:55.378" v="2816" actId="26606"/>
          <ac:grpSpMkLst>
            <pc:docMk/>
            <pc:sldMk cId="1682207503" sldId="328"/>
            <ac:grpSpMk id="34" creationId="{B42CEC96-DE96-4D30-9958-67B3631D00A8}"/>
          </ac:grpSpMkLst>
        </pc:grpChg>
        <pc:grpChg chg="add del">
          <ac:chgData name="Daniel Litterell" userId="1c3d123d-8dba-47a4-8871-4bc2d5002fc6" providerId="ADAL" clId="{69AA5F27-3E94-4A66-8066-FA6B985C042B}" dt="2025-08-19T00:33:04.217" v="2809" actId="26606"/>
          <ac:grpSpMkLst>
            <pc:docMk/>
            <pc:sldMk cId="1682207503" sldId="328"/>
            <ac:grpSpMk id="49" creationId="{B42CEC96-DE96-4D30-9958-67B3631D00A8}"/>
          </ac:grpSpMkLst>
        </pc:grpChg>
        <pc:grpChg chg="add del">
          <ac:chgData name="Daniel Litterell" userId="1c3d123d-8dba-47a4-8871-4bc2d5002fc6" providerId="ADAL" clId="{69AA5F27-3E94-4A66-8066-FA6B985C042B}" dt="2025-08-19T00:33:09.616" v="2811" actId="26606"/>
          <ac:grpSpMkLst>
            <pc:docMk/>
            <pc:sldMk cId="1682207503" sldId="328"/>
            <ac:grpSpMk id="61" creationId="{B42CEC96-DE96-4D30-9958-67B3631D00A8}"/>
          </ac:grpSpMkLst>
        </pc:grpChg>
        <pc:grpChg chg="add del">
          <ac:chgData name="Daniel Litterell" userId="1c3d123d-8dba-47a4-8871-4bc2d5002fc6" providerId="ADAL" clId="{69AA5F27-3E94-4A66-8066-FA6B985C042B}" dt="2025-08-19T00:33:51.991" v="2813" actId="26606"/>
          <ac:grpSpMkLst>
            <pc:docMk/>
            <pc:sldMk cId="1682207503" sldId="328"/>
            <ac:grpSpMk id="71" creationId="{02FF0CD5-01EA-414C-9FBA-91289523E975}"/>
          </ac:grpSpMkLst>
        </pc:grpChg>
        <pc:grpChg chg="add del">
          <ac:chgData name="Daniel Litterell" userId="1c3d123d-8dba-47a4-8871-4bc2d5002fc6" providerId="ADAL" clId="{69AA5F27-3E94-4A66-8066-FA6B985C042B}" dt="2025-08-19T00:33:55.378" v="2815" actId="26606"/>
          <ac:grpSpMkLst>
            <pc:docMk/>
            <pc:sldMk cId="1682207503" sldId="328"/>
            <ac:grpSpMk id="74" creationId="{B42CEC96-DE96-4D30-9958-67B3631D00A8}"/>
          </ac:grpSpMkLst>
        </pc:grpChg>
        <pc:grpChg chg="add">
          <ac:chgData name="Daniel Litterell" userId="1c3d123d-8dba-47a4-8871-4bc2d5002fc6" providerId="ADAL" clId="{69AA5F27-3E94-4A66-8066-FA6B985C042B}" dt="2025-08-19T00:33:55.378" v="2816" actId="26606"/>
          <ac:grpSpMkLst>
            <pc:docMk/>
            <pc:sldMk cId="1682207503" sldId="328"/>
            <ac:grpSpMk id="84" creationId="{B42CEC96-DE96-4D30-9958-67B3631D00A8}"/>
          </ac:grpSpMkLst>
        </pc:grpChg>
        <pc:picChg chg="add mod ord modCrop">
          <ac:chgData name="Daniel Litterell" userId="1c3d123d-8dba-47a4-8871-4bc2d5002fc6" providerId="ADAL" clId="{69AA5F27-3E94-4A66-8066-FA6B985C042B}" dt="2025-08-19T00:33:55.378" v="2816" actId="26606"/>
          <ac:picMkLst>
            <pc:docMk/>
            <pc:sldMk cId="1682207503" sldId="328"/>
            <ac:picMk id="6" creationId="{767F5440-28D9-10E8-94A8-73A4E6B51D6A}"/>
          </ac:picMkLst>
        </pc:picChg>
        <pc:picChg chg="add mod ord modCrop">
          <ac:chgData name="Daniel Litterell" userId="1c3d123d-8dba-47a4-8871-4bc2d5002fc6" providerId="ADAL" clId="{69AA5F27-3E94-4A66-8066-FA6B985C042B}" dt="2025-08-19T00:33:55.378" v="2816" actId="26606"/>
          <ac:picMkLst>
            <pc:docMk/>
            <pc:sldMk cId="1682207503" sldId="328"/>
            <ac:picMk id="8" creationId="{0E5006D9-D3E1-474F-6388-598517864F77}"/>
          </ac:picMkLst>
        </pc:picChg>
        <pc:picChg chg="add mod">
          <ac:chgData name="Daniel Litterell" userId="1c3d123d-8dba-47a4-8871-4bc2d5002fc6" providerId="ADAL" clId="{69AA5F27-3E94-4A66-8066-FA6B985C042B}" dt="2025-08-19T00:33:55.378" v="2816" actId="26606"/>
          <ac:picMkLst>
            <pc:docMk/>
            <pc:sldMk cId="1682207503" sldId="328"/>
            <ac:picMk id="10" creationId="{453C034D-990E-B6FF-6DE2-39F51FBF5195}"/>
          </ac:picMkLst>
        </pc:picChg>
        <pc:picChg chg="add mod modCrop">
          <ac:chgData name="Daniel Litterell" userId="1c3d123d-8dba-47a4-8871-4bc2d5002fc6" providerId="ADAL" clId="{69AA5F27-3E94-4A66-8066-FA6B985C042B}" dt="2025-08-19T00:33:55.378" v="2816" actId="26606"/>
          <ac:picMkLst>
            <pc:docMk/>
            <pc:sldMk cId="1682207503" sldId="328"/>
            <ac:picMk id="12" creationId="{45B7BCF3-0DE5-DE13-C4DC-E82C80900112}"/>
          </ac:picMkLst>
        </pc:picChg>
      </pc:sldChg>
      <pc:sldChg chg="addSp delSp modSp new mod ord setBg modClrScheme chgLayout">
        <pc:chgData name="Daniel Litterell" userId="1c3d123d-8dba-47a4-8871-4bc2d5002fc6" providerId="ADAL" clId="{69AA5F27-3E94-4A66-8066-FA6B985C042B}" dt="2025-08-19T19:01:05.682" v="3479"/>
        <pc:sldMkLst>
          <pc:docMk/>
          <pc:sldMk cId="3558197430" sldId="328"/>
        </pc:sldMkLst>
        <pc:spChg chg="add mod">
          <ac:chgData name="Daniel Litterell" userId="1c3d123d-8dba-47a4-8871-4bc2d5002fc6" providerId="ADAL" clId="{69AA5F27-3E94-4A66-8066-FA6B985C042B}" dt="2025-08-19T00:40:43.393" v="2889" actId="113"/>
          <ac:spMkLst>
            <pc:docMk/>
            <pc:sldMk cId="3558197430" sldId="328"/>
            <ac:spMk id="2" creationId="{7E173BB9-FC71-3D82-0EA1-484AED6B938E}"/>
          </ac:spMkLst>
        </pc:spChg>
        <pc:spChg chg="add del mod">
          <ac:chgData name="Daniel Litterell" userId="1c3d123d-8dba-47a4-8871-4bc2d5002fc6" providerId="ADAL" clId="{69AA5F27-3E94-4A66-8066-FA6B985C042B}" dt="2025-08-19T00:34:51.900" v="2820" actId="931"/>
          <ac:spMkLst>
            <pc:docMk/>
            <pc:sldMk cId="3558197430" sldId="328"/>
            <ac:spMk id="3" creationId="{96F44AE2-EA3C-1199-0A1C-590C92562B6E}"/>
          </ac:spMkLst>
        </pc:spChg>
        <pc:spChg chg="add del">
          <ac:chgData name="Daniel Litterell" userId="1c3d123d-8dba-47a4-8871-4bc2d5002fc6" providerId="ADAL" clId="{69AA5F27-3E94-4A66-8066-FA6B985C042B}" dt="2025-08-19T00:35:27.425" v="2830" actId="26606"/>
          <ac:spMkLst>
            <pc:docMk/>
            <pc:sldMk cId="3558197430" sldId="328"/>
            <ac:spMk id="15" creationId="{11D93CC3-03FC-E794-3DCD-4BF8526540DC}"/>
          </ac:spMkLst>
        </pc:spChg>
        <pc:spChg chg="add mod">
          <ac:chgData name="Daniel Litterell" userId="1c3d123d-8dba-47a4-8871-4bc2d5002fc6" providerId="ADAL" clId="{69AA5F27-3E94-4A66-8066-FA6B985C042B}" dt="2025-08-19T00:43:41.741" v="3013" actId="5793"/>
          <ac:spMkLst>
            <pc:docMk/>
            <pc:sldMk cId="3558197430" sldId="328"/>
            <ac:spMk id="17" creationId="{4669946B-D0F3-79CA-E165-706F8C95F79B}"/>
          </ac:spMkLst>
        </pc:spChg>
        <pc:spChg chg="add del">
          <ac:chgData name="Daniel Litterell" userId="1c3d123d-8dba-47a4-8871-4bc2d5002fc6" providerId="ADAL" clId="{69AA5F27-3E94-4A66-8066-FA6B985C042B}" dt="2025-08-19T00:35:27.425" v="2830" actId="26606"/>
          <ac:spMkLst>
            <pc:docMk/>
            <pc:sldMk cId="3558197430" sldId="328"/>
            <ac:spMk id="18" creationId="{A853205F-3F79-4C43-B609-6079A95AC94D}"/>
          </ac:spMkLst>
        </pc:spChg>
        <pc:spChg chg="add del">
          <ac:chgData name="Daniel Litterell" userId="1c3d123d-8dba-47a4-8871-4bc2d5002fc6" providerId="ADAL" clId="{69AA5F27-3E94-4A66-8066-FA6B985C042B}" dt="2025-08-19T00:38:38.093" v="2852" actId="931"/>
          <ac:spMkLst>
            <pc:docMk/>
            <pc:sldMk cId="3558197430" sldId="328"/>
            <ac:spMk id="20" creationId="{8A1C659D-178D-1443-EB5C-027A1DC46CE6}"/>
          </ac:spMkLst>
        </pc:spChg>
        <pc:picChg chg="add mod ord modCrop">
          <ac:chgData name="Daniel Litterell" userId="1c3d123d-8dba-47a4-8871-4bc2d5002fc6" providerId="ADAL" clId="{69AA5F27-3E94-4A66-8066-FA6B985C042B}" dt="2025-08-19T00:37:22.099" v="2841" actId="18131"/>
          <ac:picMkLst>
            <pc:docMk/>
            <pc:sldMk cId="3558197430" sldId="328"/>
            <ac:picMk id="5" creationId="{3EB608FD-8412-A216-CCBD-1B9C93E0EE56}"/>
          </ac:picMkLst>
        </pc:picChg>
        <pc:picChg chg="add mod ord modCrop">
          <ac:chgData name="Daniel Litterell" userId="1c3d123d-8dba-47a4-8871-4bc2d5002fc6" providerId="ADAL" clId="{69AA5F27-3E94-4A66-8066-FA6B985C042B}" dt="2025-08-19T00:37:57.153" v="2849" actId="18131"/>
          <ac:picMkLst>
            <pc:docMk/>
            <pc:sldMk cId="3558197430" sldId="328"/>
            <ac:picMk id="7" creationId="{F8769551-D1F4-37EC-DC41-DF817AE645B0}"/>
          </ac:picMkLst>
        </pc:picChg>
        <pc:picChg chg="add del mod modCrop">
          <ac:chgData name="Daniel Litterell" userId="1c3d123d-8dba-47a4-8871-4bc2d5002fc6" providerId="ADAL" clId="{69AA5F27-3E94-4A66-8066-FA6B985C042B}" dt="2025-08-19T00:38:27.183" v="2851" actId="478"/>
          <ac:picMkLst>
            <pc:docMk/>
            <pc:sldMk cId="3558197430" sldId="328"/>
            <ac:picMk id="9" creationId="{A906B679-EBD5-88FE-9C3B-B538F628FC34}"/>
          </ac:picMkLst>
        </pc:picChg>
        <pc:picChg chg="add mod modCrop">
          <ac:chgData name="Daniel Litterell" userId="1c3d123d-8dba-47a4-8871-4bc2d5002fc6" providerId="ADAL" clId="{69AA5F27-3E94-4A66-8066-FA6B985C042B}" dt="2025-08-19T00:38:58.565" v="2856" actId="26606"/>
          <ac:picMkLst>
            <pc:docMk/>
            <pc:sldMk cId="3558197430" sldId="328"/>
            <ac:picMk id="11" creationId="{57825AE4-A7A9-B74C-65C4-D1536D3C6DD2}"/>
          </ac:picMkLst>
        </pc:picChg>
        <pc:picChg chg="add mod ord">
          <ac:chgData name="Daniel Litterell" userId="1c3d123d-8dba-47a4-8871-4bc2d5002fc6" providerId="ADAL" clId="{69AA5F27-3E94-4A66-8066-FA6B985C042B}" dt="2025-08-19T00:38:58.565" v="2856" actId="26606"/>
          <ac:picMkLst>
            <pc:docMk/>
            <pc:sldMk cId="3558197430" sldId="328"/>
            <ac:picMk id="13" creationId="{3A214794-99F7-2B6D-CCB8-01D7D149C8E5}"/>
          </ac:picMkLst>
        </pc:picChg>
      </pc:sldChg>
      <pc:sldChg chg="add del">
        <pc:chgData name="Daniel Litterell" userId="1c3d123d-8dba-47a4-8871-4bc2d5002fc6" providerId="ADAL" clId="{69AA5F27-3E94-4A66-8066-FA6B985C042B}" dt="2025-08-19T18:16:38.759" v="3031" actId="2890"/>
        <pc:sldMkLst>
          <pc:docMk/>
          <pc:sldMk cId="2032962142" sldId="329"/>
        </pc:sldMkLst>
      </pc:sldChg>
      <pc:sldChg chg="addSp delSp modSp new mod ord setBg modClrScheme chgLayout">
        <pc:chgData name="Daniel Litterell" userId="1c3d123d-8dba-47a4-8871-4bc2d5002fc6" providerId="ADAL" clId="{69AA5F27-3E94-4A66-8066-FA6B985C042B}" dt="2025-08-19T20:13:43.675" v="3540" actId="6549"/>
        <pc:sldMkLst>
          <pc:docMk/>
          <pc:sldMk cId="2609165896" sldId="329"/>
        </pc:sldMkLst>
        <pc:spChg chg="del mod ord">
          <ac:chgData name="Daniel Litterell" userId="1c3d123d-8dba-47a4-8871-4bc2d5002fc6" providerId="ADAL" clId="{69AA5F27-3E94-4A66-8066-FA6B985C042B}" dt="2025-08-19T18:17:00.161" v="3033" actId="700"/>
          <ac:spMkLst>
            <pc:docMk/>
            <pc:sldMk cId="2609165896" sldId="329"/>
            <ac:spMk id="2" creationId="{4E12EF81-8D1E-51C9-44AB-86E21AE5CF52}"/>
          </ac:spMkLst>
        </pc:spChg>
        <pc:spChg chg="del mod ord">
          <ac:chgData name="Daniel Litterell" userId="1c3d123d-8dba-47a4-8871-4bc2d5002fc6" providerId="ADAL" clId="{69AA5F27-3E94-4A66-8066-FA6B985C042B}" dt="2025-08-19T18:17:00.161" v="3033" actId="700"/>
          <ac:spMkLst>
            <pc:docMk/>
            <pc:sldMk cId="2609165896" sldId="329"/>
            <ac:spMk id="3" creationId="{AF0B1422-0367-1464-26EE-964439931520}"/>
          </ac:spMkLst>
        </pc:spChg>
        <pc:spChg chg="add mod ord">
          <ac:chgData name="Daniel Litterell" userId="1c3d123d-8dba-47a4-8871-4bc2d5002fc6" providerId="ADAL" clId="{69AA5F27-3E94-4A66-8066-FA6B985C042B}" dt="2025-08-19T20:13:43.675" v="3540" actId="6549"/>
          <ac:spMkLst>
            <pc:docMk/>
            <pc:sldMk cId="2609165896" sldId="329"/>
            <ac:spMk id="4" creationId="{31A97014-4CAF-70D9-4217-607FBBDA01E3}"/>
          </ac:spMkLst>
        </pc:spChg>
        <pc:spChg chg="add del mod ord">
          <ac:chgData name="Daniel Litterell" userId="1c3d123d-8dba-47a4-8871-4bc2d5002fc6" providerId="ADAL" clId="{69AA5F27-3E94-4A66-8066-FA6B985C042B}" dt="2025-08-19T18:31:08.208" v="3035" actId="931"/>
          <ac:spMkLst>
            <pc:docMk/>
            <pc:sldMk cId="2609165896" sldId="329"/>
            <ac:spMk id="5" creationId="{2B5E18CD-B2D0-6807-00AB-09773F42686A}"/>
          </ac:spMkLst>
        </pc:spChg>
        <pc:spChg chg="add del mod ord">
          <ac:chgData name="Daniel Litterell" userId="1c3d123d-8dba-47a4-8871-4bc2d5002fc6" providerId="ADAL" clId="{69AA5F27-3E94-4A66-8066-FA6B985C042B}" dt="2025-08-19T18:31:08.208" v="3035" actId="931"/>
          <ac:spMkLst>
            <pc:docMk/>
            <pc:sldMk cId="2609165896" sldId="329"/>
            <ac:spMk id="6" creationId="{849D72BF-9417-224B-A869-E50F40C73263}"/>
          </ac:spMkLst>
        </pc:spChg>
        <pc:spChg chg="add mod ord">
          <ac:chgData name="Daniel Litterell" userId="1c3d123d-8dba-47a4-8871-4bc2d5002fc6" providerId="ADAL" clId="{69AA5F27-3E94-4A66-8066-FA6B985C042B}" dt="2025-08-19T18:57:57.166" v="3454" actId="255"/>
          <ac:spMkLst>
            <pc:docMk/>
            <pc:sldMk cId="2609165896" sldId="329"/>
            <ac:spMk id="18" creationId="{56EE181D-A20D-7D63-BC10-0C59FB759A9C}"/>
          </ac:spMkLst>
        </pc:spChg>
        <pc:spChg chg="add del">
          <ac:chgData name="Daniel Litterell" userId="1c3d123d-8dba-47a4-8871-4bc2d5002fc6" providerId="ADAL" clId="{69AA5F27-3E94-4A66-8066-FA6B985C042B}" dt="2025-08-19T18:45:21.253" v="3337" actId="26606"/>
          <ac:spMkLst>
            <pc:docMk/>
            <pc:sldMk cId="2609165896" sldId="329"/>
            <ac:spMk id="33" creationId="{339B2E5C-7D38-46FD-A927-39796E8F9F76}"/>
          </ac:spMkLst>
        </pc:spChg>
        <pc:spChg chg="add">
          <ac:chgData name="Daniel Litterell" userId="1c3d123d-8dba-47a4-8871-4bc2d5002fc6" providerId="ADAL" clId="{69AA5F27-3E94-4A66-8066-FA6B985C042B}" dt="2025-08-19T18:45:21.253" v="3337" actId="26606"/>
          <ac:spMkLst>
            <pc:docMk/>
            <pc:sldMk cId="2609165896" sldId="329"/>
            <ac:spMk id="50" creationId="{E6624966-DAD1-4B61-8FF1-DAFE1CB8FB2A}"/>
          </ac:spMkLst>
        </pc:spChg>
        <pc:grpChg chg="add del">
          <ac:chgData name="Daniel Litterell" userId="1c3d123d-8dba-47a4-8871-4bc2d5002fc6" providerId="ADAL" clId="{69AA5F27-3E94-4A66-8066-FA6B985C042B}" dt="2025-08-19T18:45:21.253" v="3337" actId="26606"/>
          <ac:grpSpMkLst>
            <pc:docMk/>
            <pc:sldMk cId="2609165896" sldId="329"/>
            <ac:grpSpMk id="21" creationId="{02FF0CD5-01EA-414C-9FBA-91289523E975}"/>
          </ac:grpSpMkLst>
        </pc:grpChg>
        <pc:grpChg chg="add">
          <ac:chgData name="Daniel Litterell" userId="1c3d123d-8dba-47a4-8871-4bc2d5002fc6" providerId="ADAL" clId="{69AA5F27-3E94-4A66-8066-FA6B985C042B}" dt="2025-08-19T18:45:21.253" v="3337" actId="26606"/>
          <ac:grpSpMkLst>
            <pc:docMk/>
            <pc:sldMk cId="2609165896" sldId="329"/>
            <ac:grpSpMk id="38" creationId="{02FF0CD5-01EA-414C-9FBA-91289523E975}"/>
          </ac:grpSpMkLst>
        </pc:grpChg>
        <pc:picChg chg="add mod modCrop">
          <ac:chgData name="Daniel Litterell" userId="1c3d123d-8dba-47a4-8871-4bc2d5002fc6" providerId="ADAL" clId="{69AA5F27-3E94-4A66-8066-FA6B985C042B}" dt="2025-08-19T18:58:45.138" v="3461" actId="18131"/>
          <ac:picMkLst>
            <pc:docMk/>
            <pc:sldMk cId="2609165896" sldId="329"/>
            <ac:picMk id="8" creationId="{C99FA2F4-3677-6FF3-1874-1B4F0807DE2B}"/>
          </ac:picMkLst>
        </pc:picChg>
        <pc:picChg chg="add mod modCrop">
          <ac:chgData name="Daniel Litterell" userId="1c3d123d-8dba-47a4-8871-4bc2d5002fc6" providerId="ADAL" clId="{69AA5F27-3E94-4A66-8066-FA6B985C042B}" dt="2025-08-19T18:59:58.012" v="3475" actId="18131"/>
          <ac:picMkLst>
            <pc:docMk/>
            <pc:sldMk cId="2609165896" sldId="329"/>
            <ac:picMk id="10" creationId="{EEFF7104-23A4-9EC6-05BA-5074A592E198}"/>
          </ac:picMkLst>
        </pc:picChg>
        <pc:picChg chg="add mod ord modCrop">
          <ac:chgData name="Daniel Litterell" userId="1c3d123d-8dba-47a4-8871-4bc2d5002fc6" providerId="ADAL" clId="{69AA5F27-3E94-4A66-8066-FA6B985C042B}" dt="2025-08-19T18:59:15.925" v="3466" actId="18131"/>
          <ac:picMkLst>
            <pc:docMk/>
            <pc:sldMk cId="2609165896" sldId="329"/>
            <ac:picMk id="12" creationId="{44852CE3-4D98-3317-C8E6-72C7B8006C0C}"/>
          </ac:picMkLst>
        </pc:picChg>
        <pc:picChg chg="add mod ord modCrop">
          <ac:chgData name="Daniel Litterell" userId="1c3d123d-8dba-47a4-8871-4bc2d5002fc6" providerId="ADAL" clId="{69AA5F27-3E94-4A66-8066-FA6B985C042B}" dt="2025-08-19T18:59:35.871" v="3470" actId="18131"/>
          <ac:picMkLst>
            <pc:docMk/>
            <pc:sldMk cId="2609165896" sldId="329"/>
            <ac:picMk id="14" creationId="{CC8B76A6-51FA-DC70-BE70-C769367FA85C}"/>
          </ac:picMkLst>
        </pc:picChg>
      </pc:sldChg>
      <pc:sldChg chg="new del">
        <pc:chgData name="Daniel Litterell" userId="1c3d123d-8dba-47a4-8871-4bc2d5002fc6" providerId="ADAL" clId="{69AA5F27-3E94-4A66-8066-FA6B985C042B}" dt="2025-08-19T20:15:55.647" v="3543" actId="2696"/>
        <pc:sldMkLst>
          <pc:docMk/>
          <pc:sldMk cId="2199700858" sldId="330"/>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ata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88DC21-53CB-4DBA-A04E-F420F428B284}"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281A7589-6ECF-4E8D-AFFE-B5A6949045F7}">
      <dgm:prSet/>
      <dgm:spPr/>
      <dgm:t>
        <a:bodyPr/>
        <a:lstStyle/>
        <a:p>
          <a:r>
            <a:rPr lang="en-US" b="1" i="0" baseline="0" dirty="0">
              <a:latin typeface="Aptos Display" panose="020B0004020202020204" pitchFamily="34" charset="0"/>
            </a:rPr>
            <a:t>Adoption: </a:t>
          </a:r>
          <a:r>
            <a:rPr lang="en-US" b="0" i="0" u="none" strike="noStrike" cap="none" spc="0" baseline="0" dirty="0">
              <a:uFillTx/>
              <a:latin typeface="Aptos Display" panose="020B0004020202020204" pitchFamily="34" charset="0"/>
            </a:rPr>
            <a:t>183 dogs, 103 puppies, 17 cats, and 200 kittens under 5 months of age were adopted for a total of 503 animals adopted from Kern County Animal Shelters in the month of August.</a:t>
          </a:r>
          <a:endParaRPr lang="en-US" dirty="0">
            <a:latin typeface="Aptos Display" panose="020B0004020202020204" pitchFamily="34" charset="0"/>
          </a:endParaRPr>
        </a:p>
      </dgm:t>
    </dgm:pt>
    <dgm:pt modelId="{9A6EC342-9599-4E97-B444-F0CA15D2E380}" type="parTrans" cxnId="{61187691-8241-4E6B-8F05-20A7D0F269F4}">
      <dgm:prSet/>
      <dgm:spPr/>
      <dgm:t>
        <a:bodyPr/>
        <a:lstStyle/>
        <a:p>
          <a:endParaRPr lang="en-US"/>
        </a:p>
      </dgm:t>
    </dgm:pt>
    <dgm:pt modelId="{19371206-8539-47AB-A569-F669AAD96416}" type="sibTrans" cxnId="{61187691-8241-4E6B-8F05-20A7D0F269F4}">
      <dgm:prSet/>
      <dgm:spPr/>
      <dgm:t>
        <a:bodyPr/>
        <a:lstStyle/>
        <a:p>
          <a:endParaRPr lang="en-US"/>
        </a:p>
      </dgm:t>
    </dgm:pt>
    <dgm:pt modelId="{B9014B3F-1303-4B2C-9127-DC030BAA497C}">
      <dgm:prSet/>
      <dgm:spPr/>
      <dgm:t>
        <a:bodyPr/>
        <a:lstStyle/>
        <a:p>
          <a:r>
            <a:rPr lang="en-US" b="1" i="0" baseline="0" dirty="0">
              <a:latin typeface="Aptos Display" panose="020B0004020202020204" pitchFamily="34" charset="0"/>
            </a:rPr>
            <a:t>Foster: </a:t>
          </a:r>
          <a:r>
            <a:rPr lang="en-US" b="0" i="0" u="none" strike="noStrike" cap="none" spc="0" baseline="0" dirty="0">
              <a:uFillTx/>
              <a:latin typeface="Aptos Display" panose="020B0004020202020204" pitchFamily="34" charset="0"/>
            </a:rPr>
            <a:t>19 dogs, 17 puppies, 7 cats, and 96 kittens entered the Department’s Foster Care Program in August, for a total of 139 animals.</a:t>
          </a:r>
          <a:endParaRPr lang="en-US" dirty="0">
            <a:latin typeface="Aptos Display" panose="020B0004020202020204" pitchFamily="34" charset="0"/>
          </a:endParaRPr>
        </a:p>
      </dgm:t>
    </dgm:pt>
    <dgm:pt modelId="{A33E7AE8-F7C6-41AC-8B6B-541046B4558D}" type="parTrans" cxnId="{D88F121E-973D-435F-9770-BE5E88282C2D}">
      <dgm:prSet/>
      <dgm:spPr/>
      <dgm:t>
        <a:bodyPr/>
        <a:lstStyle/>
        <a:p>
          <a:endParaRPr lang="en-US"/>
        </a:p>
      </dgm:t>
    </dgm:pt>
    <dgm:pt modelId="{B2DAF532-250D-4497-B335-A5F32F5BDDEE}" type="sibTrans" cxnId="{D88F121E-973D-435F-9770-BE5E88282C2D}">
      <dgm:prSet/>
      <dgm:spPr/>
      <dgm:t>
        <a:bodyPr/>
        <a:lstStyle/>
        <a:p>
          <a:endParaRPr lang="en-US"/>
        </a:p>
      </dgm:t>
    </dgm:pt>
    <dgm:pt modelId="{6640FC10-69E2-402C-94FD-11C563D92EDB}">
      <dgm:prSet/>
      <dgm:spPr/>
      <dgm:t>
        <a:bodyPr/>
        <a:lstStyle/>
        <a:p>
          <a:r>
            <a:rPr lang="en-US" b="1" i="0" baseline="0" dirty="0">
              <a:latin typeface="Aptos Display" panose="020B0004020202020204" pitchFamily="34" charset="0"/>
            </a:rPr>
            <a:t>Rescue: </a:t>
          </a:r>
          <a:r>
            <a:rPr lang="en-US" b="0" i="0" baseline="0" dirty="0">
              <a:latin typeface="Aptos Display" panose="020B0004020202020204" pitchFamily="34" charset="0"/>
            </a:rPr>
            <a:t>169 dogs, 130 puppies, 5 cats, and 30 kittens were transferred to other animal rescue organizations in August, for a total of 334 animals.</a:t>
          </a:r>
          <a:endParaRPr lang="en-US" b="0" dirty="0">
            <a:latin typeface="Aptos Display" panose="020B0004020202020204" pitchFamily="34" charset="0"/>
          </a:endParaRPr>
        </a:p>
      </dgm:t>
    </dgm:pt>
    <dgm:pt modelId="{0F1774CF-4391-408D-A0E8-B0400EBBFA3B}" type="parTrans" cxnId="{A9349342-6471-47CF-9342-F7D99963F019}">
      <dgm:prSet/>
      <dgm:spPr/>
      <dgm:t>
        <a:bodyPr/>
        <a:lstStyle/>
        <a:p>
          <a:endParaRPr lang="en-US"/>
        </a:p>
      </dgm:t>
    </dgm:pt>
    <dgm:pt modelId="{D737CF74-4F89-4344-BB15-5037531ED4F4}" type="sibTrans" cxnId="{A9349342-6471-47CF-9342-F7D99963F019}">
      <dgm:prSet/>
      <dgm:spPr/>
      <dgm:t>
        <a:bodyPr/>
        <a:lstStyle/>
        <a:p>
          <a:endParaRPr lang="en-US"/>
        </a:p>
      </dgm:t>
    </dgm:pt>
    <dgm:pt modelId="{E1CDE0CD-F825-4A8B-AE78-B3A7EFCD9988}">
      <dgm:prSet/>
      <dgm:spPr/>
      <dgm:t>
        <a:bodyPr/>
        <a:lstStyle/>
        <a:p>
          <a:r>
            <a:rPr lang="en-US" b="1" i="0" baseline="0" dirty="0">
              <a:latin typeface="Aptos Display" panose="020B0004020202020204" pitchFamily="34" charset="0"/>
            </a:rPr>
            <a:t>Spay/Neuter: </a:t>
          </a:r>
          <a:r>
            <a:rPr lang="en-US" b="0" i="0" baseline="0" dirty="0">
              <a:latin typeface="Aptos Display" panose="020B0004020202020204" pitchFamily="34" charset="0"/>
            </a:rPr>
            <a:t>A total of 279 animals were altered at low-cost KCAS spay/neuter clinics in the month of August.</a:t>
          </a:r>
          <a:endParaRPr lang="en-US" b="0" dirty="0">
            <a:latin typeface="Aptos Display" panose="020B0004020202020204" pitchFamily="34" charset="0"/>
          </a:endParaRPr>
        </a:p>
      </dgm:t>
    </dgm:pt>
    <dgm:pt modelId="{843F1AD6-37A2-4334-B10F-416D396CAB26}" type="parTrans" cxnId="{C76FCADE-53C0-43D8-8DDE-6C9138DEB28B}">
      <dgm:prSet/>
      <dgm:spPr/>
      <dgm:t>
        <a:bodyPr/>
        <a:lstStyle/>
        <a:p>
          <a:endParaRPr lang="en-US"/>
        </a:p>
      </dgm:t>
    </dgm:pt>
    <dgm:pt modelId="{3499EFC0-17E7-4151-82CE-9129E29E92BD}" type="sibTrans" cxnId="{C76FCADE-53C0-43D8-8DDE-6C9138DEB28B}">
      <dgm:prSet/>
      <dgm:spPr/>
      <dgm:t>
        <a:bodyPr/>
        <a:lstStyle/>
        <a:p>
          <a:endParaRPr lang="en-US"/>
        </a:p>
      </dgm:t>
    </dgm:pt>
    <dgm:pt modelId="{EFA2CB8F-4BE6-4CA7-9A52-FDA1461F0F6C}">
      <dgm:prSet/>
      <dgm:spPr/>
      <dgm:t>
        <a:bodyPr/>
        <a:lstStyle/>
        <a:p>
          <a:r>
            <a:rPr lang="en-US" b="1" i="0" baseline="0" dirty="0">
              <a:latin typeface="Aptos Display" panose="020B0004020202020204" pitchFamily="34" charset="0"/>
            </a:rPr>
            <a:t>TNR: </a:t>
          </a:r>
          <a:r>
            <a:rPr lang="en-US" b="0" i="0" u="none" strike="noStrike" cap="none" spc="0" baseline="0" dirty="0">
              <a:uFillTx/>
              <a:latin typeface="Aptos Display" panose="020B0004020202020204" pitchFamily="34" charset="0"/>
            </a:rPr>
            <a:t>230 cats were spayed or neutered and released in </a:t>
          </a:r>
          <a:r>
            <a:rPr lang="en-US" b="0" i="0" baseline="0" dirty="0">
              <a:latin typeface="Aptos Display" panose="020B0004020202020204" pitchFamily="34" charset="0"/>
            </a:rPr>
            <a:t>August</a:t>
          </a:r>
          <a:r>
            <a:rPr lang="en-US" b="0" i="0" u="none" strike="noStrike" cap="none" spc="0" baseline="0" dirty="0">
              <a:uFillTx/>
              <a:latin typeface="Aptos Display" panose="020B0004020202020204" pitchFamily="34" charset="0"/>
            </a:rPr>
            <a:t> of 2025. Year-to-date, 1274 cats have gone through the program, and since 2013 26,652 cats have been spayed or neutered and returned to field.</a:t>
          </a:r>
          <a:endParaRPr lang="en-US" dirty="0">
            <a:latin typeface="Aptos Display" panose="020B0004020202020204" pitchFamily="34" charset="0"/>
          </a:endParaRPr>
        </a:p>
      </dgm:t>
    </dgm:pt>
    <dgm:pt modelId="{941C3926-6DA4-4853-8D41-876771303D71}" type="parTrans" cxnId="{2F56C720-B965-4C16-9AE0-52C242EC2C73}">
      <dgm:prSet/>
      <dgm:spPr/>
      <dgm:t>
        <a:bodyPr/>
        <a:lstStyle/>
        <a:p>
          <a:endParaRPr lang="en-US"/>
        </a:p>
      </dgm:t>
    </dgm:pt>
    <dgm:pt modelId="{6B3E7400-1CD9-4C98-9E45-E1DC06444BC3}" type="sibTrans" cxnId="{2F56C720-B965-4C16-9AE0-52C242EC2C73}">
      <dgm:prSet/>
      <dgm:spPr/>
      <dgm:t>
        <a:bodyPr/>
        <a:lstStyle/>
        <a:p>
          <a:endParaRPr lang="en-US"/>
        </a:p>
      </dgm:t>
    </dgm:pt>
    <dgm:pt modelId="{5317B205-5C60-4843-9514-413336DA97CD}" type="pres">
      <dgm:prSet presAssocID="{BB88DC21-53CB-4DBA-A04E-F420F428B284}" presName="root" presStyleCnt="0">
        <dgm:presLayoutVars>
          <dgm:dir/>
          <dgm:resizeHandles val="exact"/>
        </dgm:presLayoutVars>
      </dgm:prSet>
      <dgm:spPr/>
    </dgm:pt>
    <dgm:pt modelId="{9FBC3495-501C-4A81-8095-3C408D56F0CB}" type="pres">
      <dgm:prSet presAssocID="{281A7589-6ECF-4E8D-AFFE-B5A6949045F7}" presName="compNode" presStyleCnt="0"/>
      <dgm:spPr/>
    </dgm:pt>
    <dgm:pt modelId="{7BFC1197-A974-4790-9F68-C2EC709F912B}" type="pres">
      <dgm:prSet presAssocID="{281A7589-6ECF-4E8D-AFFE-B5A6949045F7}" presName="bgRect" presStyleLbl="bgShp" presStyleIdx="0" presStyleCnt="5"/>
      <dgm:spPr/>
    </dgm:pt>
    <dgm:pt modelId="{741D4394-080A-4288-8E8F-8EB01D643C7D}" type="pres">
      <dgm:prSet presAssocID="{281A7589-6ECF-4E8D-AFFE-B5A6949045F7}" presName="iconRect" presStyleLbl="node1" presStyleIdx="0" presStyleCnt="5"/>
      <dgm:spPr>
        <a:blipFill>
          <a:blip xmlns:r="http://schemas.openxmlformats.org/officeDocument/2006/relationships" r:embed="rId1">
            <a:duotone>
              <a:prstClr val="black"/>
              <a:schemeClr val="accent2">
                <a:tint val="45000"/>
                <a:satMod val="400000"/>
              </a:schemeClr>
            </a:duotone>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g with solid fill"/>
        </a:ext>
      </dgm:extLst>
    </dgm:pt>
    <dgm:pt modelId="{19F7EF76-8AF4-49C1-9DAB-86FD8BDF6C18}" type="pres">
      <dgm:prSet presAssocID="{281A7589-6ECF-4E8D-AFFE-B5A6949045F7}" presName="spaceRect" presStyleCnt="0"/>
      <dgm:spPr/>
    </dgm:pt>
    <dgm:pt modelId="{4C8950AF-0ED9-4E05-9AAD-AD6AF5AAAB8A}" type="pres">
      <dgm:prSet presAssocID="{281A7589-6ECF-4E8D-AFFE-B5A6949045F7}" presName="parTx" presStyleLbl="revTx" presStyleIdx="0" presStyleCnt="5">
        <dgm:presLayoutVars>
          <dgm:chMax val="0"/>
          <dgm:chPref val="0"/>
        </dgm:presLayoutVars>
      </dgm:prSet>
      <dgm:spPr/>
    </dgm:pt>
    <dgm:pt modelId="{51A8D05B-A344-4F41-8B05-2834BE3FE276}" type="pres">
      <dgm:prSet presAssocID="{19371206-8539-47AB-A569-F669AAD96416}" presName="sibTrans" presStyleCnt="0"/>
      <dgm:spPr/>
    </dgm:pt>
    <dgm:pt modelId="{FD6BD6EA-3F62-4B02-BB1F-7899C8E66987}" type="pres">
      <dgm:prSet presAssocID="{B9014B3F-1303-4B2C-9127-DC030BAA497C}" presName="compNode" presStyleCnt="0"/>
      <dgm:spPr/>
    </dgm:pt>
    <dgm:pt modelId="{8D332180-F4BF-4788-AE15-71DC1E59B25D}" type="pres">
      <dgm:prSet presAssocID="{B9014B3F-1303-4B2C-9127-DC030BAA497C}" presName="bgRect" presStyleLbl="bgShp" presStyleIdx="1" presStyleCnt="5"/>
      <dgm:spPr/>
    </dgm:pt>
    <dgm:pt modelId="{D604FD64-A172-4E86-A77D-6100033827E3}" type="pres">
      <dgm:prSet presAssocID="{B9014B3F-1303-4B2C-9127-DC030BAA497C}" presName="iconRect" presStyleLbl="node1" presStyleIdx="1" presStyleCnt="5"/>
      <dgm:spPr>
        <a:blipFill>
          <a:blip xmlns:r="http://schemas.openxmlformats.org/officeDocument/2006/relationships" r:embed="rId3">
            <a:duotone>
              <a:prstClr val="black"/>
              <a:schemeClr val="accent2">
                <a:tint val="45000"/>
                <a:satMod val="400000"/>
              </a:schemeClr>
            </a:duotone>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Kitten with solid fill"/>
        </a:ext>
      </dgm:extLst>
    </dgm:pt>
    <dgm:pt modelId="{75EE8D4D-F68F-4F45-BA5C-86CDC6E006A7}" type="pres">
      <dgm:prSet presAssocID="{B9014B3F-1303-4B2C-9127-DC030BAA497C}" presName="spaceRect" presStyleCnt="0"/>
      <dgm:spPr/>
    </dgm:pt>
    <dgm:pt modelId="{675ADDCC-296B-4248-97B5-F8B7791B31E7}" type="pres">
      <dgm:prSet presAssocID="{B9014B3F-1303-4B2C-9127-DC030BAA497C}" presName="parTx" presStyleLbl="revTx" presStyleIdx="1" presStyleCnt="5">
        <dgm:presLayoutVars>
          <dgm:chMax val="0"/>
          <dgm:chPref val="0"/>
        </dgm:presLayoutVars>
      </dgm:prSet>
      <dgm:spPr/>
    </dgm:pt>
    <dgm:pt modelId="{BFCA766B-729E-47BD-82A4-B7901895F6E6}" type="pres">
      <dgm:prSet presAssocID="{B2DAF532-250D-4497-B335-A5F32F5BDDEE}" presName="sibTrans" presStyleCnt="0"/>
      <dgm:spPr/>
    </dgm:pt>
    <dgm:pt modelId="{1ABF8F87-5650-4137-A358-57E42A6F7B52}" type="pres">
      <dgm:prSet presAssocID="{6640FC10-69E2-402C-94FD-11C563D92EDB}" presName="compNode" presStyleCnt="0"/>
      <dgm:spPr/>
    </dgm:pt>
    <dgm:pt modelId="{F686B7D1-D84E-4E0F-B0CB-F8688FCF6D8E}" type="pres">
      <dgm:prSet presAssocID="{6640FC10-69E2-402C-94FD-11C563D92EDB}" presName="bgRect" presStyleLbl="bgShp" presStyleIdx="2" presStyleCnt="5"/>
      <dgm:spPr/>
    </dgm:pt>
    <dgm:pt modelId="{1E1786AC-B750-4343-8BAD-A803D6424772}" type="pres">
      <dgm:prSet presAssocID="{6640FC10-69E2-402C-94FD-11C563D92EDB}" presName="iconRect" presStyleLbl="node1" presStyleIdx="2" presStyleCnt="5"/>
      <dgm:spPr>
        <a:blipFill>
          <a:blip xmlns:r="http://schemas.openxmlformats.org/officeDocument/2006/relationships" r:embed="rId5">
            <a:duotone>
              <a:prstClr val="black"/>
              <a:schemeClr val="accent2">
                <a:tint val="45000"/>
                <a:satMod val="400000"/>
              </a:schemeClr>
            </a:duotone>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Puppy with solid fill"/>
        </a:ext>
      </dgm:extLst>
    </dgm:pt>
    <dgm:pt modelId="{1436895C-1C18-4D7F-95C7-B15DFA2A2F9B}" type="pres">
      <dgm:prSet presAssocID="{6640FC10-69E2-402C-94FD-11C563D92EDB}" presName="spaceRect" presStyleCnt="0"/>
      <dgm:spPr/>
    </dgm:pt>
    <dgm:pt modelId="{557D0C8E-ED5C-4815-A26C-781EA2077AEA}" type="pres">
      <dgm:prSet presAssocID="{6640FC10-69E2-402C-94FD-11C563D92EDB}" presName="parTx" presStyleLbl="revTx" presStyleIdx="2" presStyleCnt="5">
        <dgm:presLayoutVars>
          <dgm:chMax val="0"/>
          <dgm:chPref val="0"/>
        </dgm:presLayoutVars>
      </dgm:prSet>
      <dgm:spPr/>
    </dgm:pt>
    <dgm:pt modelId="{6E0FC324-DE76-4D1A-AD23-F429C9071971}" type="pres">
      <dgm:prSet presAssocID="{D737CF74-4F89-4344-BB15-5037531ED4F4}" presName="sibTrans" presStyleCnt="0"/>
      <dgm:spPr/>
    </dgm:pt>
    <dgm:pt modelId="{D3AB43CF-DC75-4AC9-8CB4-44DFC1E300D3}" type="pres">
      <dgm:prSet presAssocID="{E1CDE0CD-F825-4A8B-AE78-B3A7EFCD9988}" presName="compNode" presStyleCnt="0"/>
      <dgm:spPr/>
    </dgm:pt>
    <dgm:pt modelId="{74388E7B-AA36-45AE-B39C-82B8CC3C375E}" type="pres">
      <dgm:prSet presAssocID="{E1CDE0CD-F825-4A8B-AE78-B3A7EFCD9988}" presName="bgRect" presStyleLbl="bgShp" presStyleIdx="3" presStyleCnt="5"/>
      <dgm:spPr/>
    </dgm:pt>
    <dgm:pt modelId="{A7DB6FCF-1B54-4450-BECF-3BCD4507D92C}" type="pres">
      <dgm:prSet presAssocID="{E1CDE0CD-F825-4A8B-AE78-B3A7EFCD9988}" presName="iconRect" presStyleLbl="node1" presStyleIdx="3" presStyleCnt="5"/>
      <dgm:spPr>
        <a:blipFill>
          <a:blip xmlns:r="http://schemas.openxmlformats.org/officeDocument/2006/relationships" r:embed="rId7">
            <a:duotone>
              <a:prstClr val="black"/>
              <a:schemeClr val="accent2">
                <a:tint val="45000"/>
                <a:satMod val="400000"/>
              </a:schemeClr>
            </a:duotone>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Veterinarian female with solid fill"/>
        </a:ext>
      </dgm:extLst>
    </dgm:pt>
    <dgm:pt modelId="{EA70277A-A662-4730-8C0A-DBF1219C39E7}" type="pres">
      <dgm:prSet presAssocID="{E1CDE0CD-F825-4A8B-AE78-B3A7EFCD9988}" presName="spaceRect" presStyleCnt="0"/>
      <dgm:spPr/>
    </dgm:pt>
    <dgm:pt modelId="{0C7F5502-EDEC-4037-9DCF-74FE937EA7DE}" type="pres">
      <dgm:prSet presAssocID="{E1CDE0CD-F825-4A8B-AE78-B3A7EFCD9988}" presName="parTx" presStyleLbl="revTx" presStyleIdx="3" presStyleCnt="5">
        <dgm:presLayoutVars>
          <dgm:chMax val="0"/>
          <dgm:chPref val="0"/>
        </dgm:presLayoutVars>
      </dgm:prSet>
      <dgm:spPr/>
    </dgm:pt>
    <dgm:pt modelId="{81ADFF3E-5244-47DE-B9B2-B4A07EC67A35}" type="pres">
      <dgm:prSet presAssocID="{3499EFC0-17E7-4151-82CE-9129E29E92BD}" presName="sibTrans" presStyleCnt="0"/>
      <dgm:spPr/>
    </dgm:pt>
    <dgm:pt modelId="{558B6ED1-2AE1-4C37-9CC7-9EF3F6563F31}" type="pres">
      <dgm:prSet presAssocID="{EFA2CB8F-4BE6-4CA7-9A52-FDA1461F0F6C}" presName="compNode" presStyleCnt="0"/>
      <dgm:spPr/>
    </dgm:pt>
    <dgm:pt modelId="{402FE8CC-216D-4965-8EB4-294A2099562C}" type="pres">
      <dgm:prSet presAssocID="{EFA2CB8F-4BE6-4CA7-9A52-FDA1461F0F6C}" presName="bgRect" presStyleLbl="bgShp" presStyleIdx="4" presStyleCnt="5"/>
      <dgm:spPr/>
    </dgm:pt>
    <dgm:pt modelId="{C27C1A0C-19D4-46A1-81A6-49C8EE31618E}" type="pres">
      <dgm:prSet presAssocID="{EFA2CB8F-4BE6-4CA7-9A52-FDA1461F0F6C}" presName="iconRect" presStyleLbl="node1" presStyleIdx="4" presStyleCnt="5"/>
      <dgm:spPr>
        <a:blipFill>
          <a:blip xmlns:r="http://schemas.openxmlformats.org/officeDocument/2006/relationships" r:embed="rId9">
            <a:duotone>
              <a:prstClr val="black"/>
              <a:schemeClr val="accent2">
                <a:tint val="45000"/>
                <a:satMod val="400000"/>
              </a:schemeClr>
            </a:duotone>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at with solid fill"/>
        </a:ext>
      </dgm:extLst>
    </dgm:pt>
    <dgm:pt modelId="{B4EDCCD8-90D7-44B3-9642-A4091C564ED6}" type="pres">
      <dgm:prSet presAssocID="{EFA2CB8F-4BE6-4CA7-9A52-FDA1461F0F6C}" presName="spaceRect" presStyleCnt="0"/>
      <dgm:spPr/>
    </dgm:pt>
    <dgm:pt modelId="{0E47E84F-CC91-455C-826F-64DAB514B43A}" type="pres">
      <dgm:prSet presAssocID="{EFA2CB8F-4BE6-4CA7-9A52-FDA1461F0F6C}" presName="parTx" presStyleLbl="revTx" presStyleIdx="4" presStyleCnt="5">
        <dgm:presLayoutVars>
          <dgm:chMax val="0"/>
          <dgm:chPref val="0"/>
        </dgm:presLayoutVars>
      </dgm:prSet>
      <dgm:spPr/>
    </dgm:pt>
  </dgm:ptLst>
  <dgm:cxnLst>
    <dgm:cxn modelId="{D88F121E-973D-435F-9770-BE5E88282C2D}" srcId="{BB88DC21-53CB-4DBA-A04E-F420F428B284}" destId="{B9014B3F-1303-4B2C-9127-DC030BAA497C}" srcOrd="1" destOrd="0" parTransId="{A33E7AE8-F7C6-41AC-8B6B-541046B4558D}" sibTransId="{B2DAF532-250D-4497-B335-A5F32F5BDDEE}"/>
    <dgm:cxn modelId="{2F56C720-B965-4C16-9AE0-52C242EC2C73}" srcId="{BB88DC21-53CB-4DBA-A04E-F420F428B284}" destId="{EFA2CB8F-4BE6-4CA7-9A52-FDA1461F0F6C}" srcOrd="4" destOrd="0" parTransId="{941C3926-6DA4-4853-8D41-876771303D71}" sibTransId="{6B3E7400-1CD9-4C98-9E45-E1DC06444BC3}"/>
    <dgm:cxn modelId="{A9349342-6471-47CF-9342-F7D99963F019}" srcId="{BB88DC21-53CB-4DBA-A04E-F420F428B284}" destId="{6640FC10-69E2-402C-94FD-11C563D92EDB}" srcOrd="2" destOrd="0" parTransId="{0F1774CF-4391-408D-A0E8-B0400EBBFA3B}" sibTransId="{D737CF74-4F89-4344-BB15-5037531ED4F4}"/>
    <dgm:cxn modelId="{361EAE4B-96E8-4344-9A64-05F3472E9139}" type="presOf" srcId="{EFA2CB8F-4BE6-4CA7-9A52-FDA1461F0F6C}" destId="{0E47E84F-CC91-455C-826F-64DAB514B43A}" srcOrd="0" destOrd="0" presId="urn:microsoft.com/office/officeart/2018/2/layout/IconVerticalSolidList"/>
    <dgm:cxn modelId="{4641E553-4C2C-4BA8-AFCB-66E965D01D31}" type="presOf" srcId="{E1CDE0CD-F825-4A8B-AE78-B3A7EFCD9988}" destId="{0C7F5502-EDEC-4037-9DCF-74FE937EA7DE}" srcOrd="0" destOrd="0" presId="urn:microsoft.com/office/officeart/2018/2/layout/IconVerticalSolidList"/>
    <dgm:cxn modelId="{9C108775-FF4B-4E6F-9DA3-08CF717945C5}" type="presOf" srcId="{6640FC10-69E2-402C-94FD-11C563D92EDB}" destId="{557D0C8E-ED5C-4815-A26C-781EA2077AEA}" srcOrd="0" destOrd="0" presId="urn:microsoft.com/office/officeart/2018/2/layout/IconVerticalSolidList"/>
    <dgm:cxn modelId="{61187691-8241-4E6B-8F05-20A7D0F269F4}" srcId="{BB88DC21-53CB-4DBA-A04E-F420F428B284}" destId="{281A7589-6ECF-4E8D-AFFE-B5A6949045F7}" srcOrd="0" destOrd="0" parTransId="{9A6EC342-9599-4E97-B444-F0CA15D2E380}" sibTransId="{19371206-8539-47AB-A569-F669AAD96416}"/>
    <dgm:cxn modelId="{18B0AFAE-3915-4868-8E24-E9814C055E7F}" type="presOf" srcId="{B9014B3F-1303-4B2C-9127-DC030BAA497C}" destId="{675ADDCC-296B-4248-97B5-F8B7791B31E7}" srcOrd="0" destOrd="0" presId="urn:microsoft.com/office/officeart/2018/2/layout/IconVerticalSolidList"/>
    <dgm:cxn modelId="{C76FCADE-53C0-43D8-8DDE-6C9138DEB28B}" srcId="{BB88DC21-53CB-4DBA-A04E-F420F428B284}" destId="{E1CDE0CD-F825-4A8B-AE78-B3A7EFCD9988}" srcOrd="3" destOrd="0" parTransId="{843F1AD6-37A2-4334-B10F-416D396CAB26}" sibTransId="{3499EFC0-17E7-4151-82CE-9129E29E92BD}"/>
    <dgm:cxn modelId="{7945F6E7-4133-4037-AED4-BC2F4922C348}" type="presOf" srcId="{BB88DC21-53CB-4DBA-A04E-F420F428B284}" destId="{5317B205-5C60-4843-9514-413336DA97CD}" srcOrd="0" destOrd="0" presId="urn:microsoft.com/office/officeart/2018/2/layout/IconVerticalSolidList"/>
    <dgm:cxn modelId="{1085DAF3-5E2F-43E4-9DE8-439F20B8A81A}" type="presOf" srcId="{281A7589-6ECF-4E8D-AFFE-B5A6949045F7}" destId="{4C8950AF-0ED9-4E05-9AAD-AD6AF5AAAB8A}" srcOrd="0" destOrd="0" presId="urn:microsoft.com/office/officeart/2018/2/layout/IconVerticalSolidList"/>
    <dgm:cxn modelId="{4D092B86-B4D1-4D22-972F-BB362CBB7760}" type="presParOf" srcId="{5317B205-5C60-4843-9514-413336DA97CD}" destId="{9FBC3495-501C-4A81-8095-3C408D56F0CB}" srcOrd="0" destOrd="0" presId="urn:microsoft.com/office/officeart/2018/2/layout/IconVerticalSolidList"/>
    <dgm:cxn modelId="{A4E82D98-C449-4474-84AC-9F1F5149EA31}" type="presParOf" srcId="{9FBC3495-501C-4A81-8095-3C408D56F0CB}" destId="{7BFC1197-A974-4790-9F68-C2EC709F912B}" srcOrd="0" destOrd="0" presId="urn:microsoft.com/office/officeart/2018/2/layout/IconVerticalSolidList"/>
    <dgm:cxn modelId="{99CE8E8D-6B8E-4BF0-A048-C660140802F5}" type="presParOf" srcId="{9FBC3495-501C-4A81-8095-3C408D56F0CB}" destId="{741D4394-080A-4288-8E8F-8EB01D643C7D}" srcOrd="1" destOrd="0" presId="urn:microsoft.com/office/officeart/2018/2/layout/IconVerticalSolidList"/>
    <dgm:cxn modelId="{FD6EAF39-5377-4062-9F12-3B90EEBA1130}" type="presParOf" srcId="{9FBC3495-501C-4A81-8095-3C408D56F0CB}" destId="{19F7EF76-8AF4-49C1-9DAB-86FD8BDF6C18}" srcOrd="2" destOrd="0" presId="urn:microsoft.com/office/officeart/2018/2/layout/IconVerticalSolidList"/>
    <dgm:cxn modelId="{2271F254-7856-468D-A9FD-E9B33A149B20}" type="presParOf" srcId="{9FBC3495-501C-4A81-8095-3C408D56F0CB}" destId="{4C8950AF-0ED9-4E05-9AAD-AD6AF5AAAB8A}" srcOrd="3" destOrd="0" presId="urn:microsoft.com/office/officeart/2018/2/layout/IconVerticalSolidList"/>
    <dgm:cxn modelId="{38556D4B-9B2D-4E34-9898-E0E215E734E0}" type="presParOf" srcId="{5317B205-5C60-4843-9514-413336DA97CD}" destId="{51A8D05B-A344-4F41-8B05-2834BE3FE276}" srcOrd="1" destOrd="0" presId="urn:microsoft.com/office/officeart/2018/2/layout/IconVerticalSolidList"/>
    <dgm:cxn modelId="{A62841FE-3CBA-4326-B14F-E55518ED2CA9}" type="presParOf" srcId="{5317B205-5C60-4843-9514-413336DA97CD}" destId="{FD6BD6EA-3F62-4B02-BB1F-7899C8E66987}" srcOrd="2" destOrd="0" presId="urn:microsoft.com/office/officeart/2018/2/layout/IconVerticalSolidList"/>
    <dgm:cxn modelId="{05C0CC94-AA36-47C7-98DF-F5FFD64FF3A3}" type="presParOf" srcId="{FD6BD6EA-3F62-4B02-BB1F-7899C8E66987}" destId="{8D332180-F4BF-4788-AE15-71DC1E59B25D}" srcOrd="0" destOrd="0" presId="urn:microsoft.com/office/officeart/2018/2/layout/IconVerticalSolidList"/>
    <dgm:cxn modelId="{F61E1EE6-15BC-4043-9275-B01CE4D79E0A}" type="presParOf" srcId="{FD6BD6EA-3F62-4B02-BB1F-7899C8E66987}" destId="{D604FD64-A172-4E86-A77D-6100033827E3}" srcOrd="1" destOrd="0" presId="urn:microsoft.com/office/officeart/2018/2/layout/IconVerticalSolidList"/>
    <dgm:cxn modelId="{C7C6A1FD-2CFF-4DE6-A6EF-985DDB4B47DA}" type="presParOf" srcId="{FD6BD6EA-3F62-4B02-BB1F-7899C8E66987}" destId="{75EE8D4D-F68F-4F45-BA5C-86CDC6E006A7}" srcOrd="2" destOrd="0" presId="urn:microsoft.com/office/officeart/2018/2/layout/IconVerticalSolidList"/>
    <dgm:cxn modelId="{492DC1B8-7CD2-4D0A-BA25-9782F6646AAC}" type="presParOf" srcId="{FD6BD6EA-3F62-4B02-BB1F-7899C8E66987}" destId="{675ADDCC-296B-4248-97B5-F8B7791B31E7}" srcOrd="3" destOrd="0" presId="urn:microsoft.com/office/officeart/2018/2/layout/IconVerticalSolidList"/>
    <dgm:cxn modelId="{10B90E1C-A1B3-49BF-B197-A660C57BA7FB}" type="presParOf" srcId="{5317B205-5C60-4843-9514-413336DA97CD}" destId="{BFCA766B-729E-47BD-82A4-B7901895F6E6}" srcOrd="3" destOrd="0" presId="urn:microsoft.com/office/officeart/2018/2/layout/IconVerticalSolidList"/>
    <dgm:cxn modelId="{6DCA0539-7A62-4846-8E59-84ED096A9043}" type="presParOf" srcId="{5317B205-5C60-4843-9514-413336DA97CD}" destId="{1ABF8F87-5650-4137-A358-57E42A6F7B52}" srcOrd="4" destOrd="0" presId="urn:microsoft.com/office/officeart/2018/2/layout/IconVerticalSolidList"/>
    <dgm:cxn modelId="{5ED6A2B1-2E83-4EE5-B32B-6BDCC7525E8B}" type="presParOf" srcId="{1ABF8F87-5650-4137-A358-57E42A6F7B52}" destId="{F686B7D1-D84E-4E0F-B0CB-F8688FCF6D8E}" srcOrd="0" destOrd="0" presId="urn:microsoft.com/office/officeart/2018/2/layout/IconVerticalSolidList"/>
    <dgm:cxn modelId="{CEFA986F-A15B-43E7-9717-FA95CD2E8171}" type="presParOf" srcId="{1ABF8F87-5650-4137-A358-57E42A6F7B52}" destId="{1E1786AC-B750-4343-8BAD-A803D6424772}" srcOrd="1" destOrd="0" presId="urn:microsoft.com/office/officeart/2018/2/layout/IconVerticalSolidList"/>
    <dgm:cxn modelId="{90EF424C-BB35-48A9-98AB-08CD8CB4565D}" type="presParOf" srcId="{1ABF8F87-5650-4137-A358-57E42A6F7B52}" destId="{1436895C-1C18-4D7F-95C7-B15DFA2A2F9B}" srcOrd="2" destOrd="0" presId="urn:microsoft.com/office/officeart/2018/2/layout/IconVerticalSolidList"/>
    <dgm:cxn modelId="{C8262DCB-8BAB-42BA-9577-1996AD12C237}" type="presParOf" srcId="{1ABF8F87-5650-4137-A358-57E42A6F7B52}" destId="{557D0C8E-ED5C-4815-A26C-781EA2077AEA}" srcOrd="3" destOrd="0" presId="urn:microsoft.com/office/officeart/2018/2/layout/IconVerticalSolidList"/>
    <dgm:cxn modelId="{AC329C50-7E40-4D14-80F0-8C987D8ABB6C}" type="presParOf" srcId="{5317B205-5C60-4843-9514-413336DA97CD}" destId="{6E0FC324-DE76-4D1A-AD23-F429C9071971}" srcOrd="5" destOrd="0" presId="urn:microsoft.com/office/officeart/2018/2/layout/IconVerticalSolidList"/>
    <dgm:cxn modelId="{519FFB6B-D603-4DA1-93A9-C38C6BBCFF5F}" type="presParOf" srcId="{5317B205-5C60-4843-9514-413336DA97CD}" destId="{D3AB43CF-DC75-4AC9-8CB4-44DFC1E300D3}" srcOrd="6" destOrd="0" presId="urn:microsoft.com/office/officeart/2018/2/layout/IconVerticalSolidList"/>
    <dgm:cxn modelId="{F841E8C6-8B60-44CE-B068-78BD03DBFC41}" type="presParOf" srcId="{D3AB43CF-DC75-4AC9-8CB4-44DFC1E300D3}" destId="{74388E7B-AA36-45AE-B39C-82B8CC3C375E}" srcOrd="0" destOrd="0" presId="urn:microsoft.com/office/officeart/2018/2/layout/IconVerticalSolidList"/>
    <dgm:cxn modelId="{91CC310E-CBD7-438B-8CF1-ED766722D257}" type="presParOf" srcId="{D3AB43CF-DC75-4AC9-8CB4-44DFC1E300D3}" destId="{A7DB6FCF-1B54-4450-BECF-3BCD4507D92C}" srcOrd="1" destOrd="0" presId="urn:microsoft.com/office/officeart/2018/2/layout/IconVerticalSolidList"/>
    <dgm:cxn modelId="{94356659-0AA1-4CAE-B62F-1123F7C1EEBF}" type="presParOf" srcId="{D3AB43CF-DC75-4AC9-8CB4-44DFC1E300D3}" destId="{EA70277A-A662-4730-8C0A-DBF1219C39E7}" srcOrd="2" destOrd="0" presId="urn:microsoft.com/office/officeart/2018/2/layout/IconVerticalSolidList"/>
    <dgm:cxn modelId="{6836FBCC-D4AA-48B4-A4AF-3ECC0EC8CDAA}" type="presParOf" srcId="{D3AB43CF-DC75-4AC9-8CB4-44DFC1E300D3}" destId="{0C7F5502-EDEC-4037-9DCF-74FE937EA7DE}" srcOrd="3" destOrd="0" presId="urn:microsoft.com/office/officeart/2018/2/layout/IconVerticalSolidList"/>
    <dgm:cxn modelId="{9BD5AFA3-82F3-4255-B83A-51420DA1F794}" type="presParOf" srcId="{5317B205-5C60-4843-9514-413336DA97CD}" destId="{81ADFF3E-5244-47DE-B9B2-B4A07EC67A35}" srcOrd="7" destOrd="0" presId="urn:microsoft.com/office/officeart/2018/2/layout/IconVerticalSolidList"/>
    <dgm:cxn modelId="{A56642BC-E33C-4305-A192-528D532BA5E2}" type="presParOf" srcId="{5317B205-5C60-4843-9514-413336DA97CD}" destId="{558B6ED1-2AE1-4C37-9CC7-9EF3F6563F31}" srcOrd="8" destOrd="0" presId="urn:microsoft.com/office/officeart/2018/2/layout/IconVerticalSolidList"/>
    <dgm:cxn modelId="{FF32872A-D8BD-4B92-96DA-04D5F46D51AB}" type="presParOf" srcId="{558B6ED1-2AE1-4C37-9CC7-9EF3F6563F31}" destId="{402FE8CC-216D-4965-8EB4-294A2099562C}" srcOrd="0" destOrd="0" presId="urn:microsoft.com/office/officeart/2018/2/layout/IconVerticalSolidList"/>
    <dgm:cxn modelId="{DB53DAFD-701B-42CE-A230-830CD550531C}" type="presParOf" srcId="{558B6ED1-2AE1-4C37-9CC7-9EF3F6563F31}" destId="{C27C1A0C-19D4-46A1-81A6-49C8EE31618E}" srcOrd="1" destOrd="0" presId="urn:microsoft.com/office/officeart/2018/2/layout/IconVerticalSolidList"/>
    <dgm:cxn modelId="{2E95FFB3-8D2B-48F9-8114-77D7997B3741}" type="presParOf" srcId="{558B6ED1-2AE1-4C37-9CC7-9EF3F6563F31}" destId="{B4EDCCD8-90D7-44B3-9642-A4091C564ED6}" srcOrd="2" destOrd="0" presId="urn:microsoft.com/office/officeart/2018/2/layout/IconVerticalSolidList"/>
    <dgm:cxn modelId="{CCC8B842-B09B-45A4-BE73-72C27B66B980}" type="presParOf" srcId="{558B6ED1-2AE1-4C37-9CC7-9EF3F6563F31}" destId="{0E47E84F-CC91-455C-826F-64DAB514B4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4AE7A41C-48F8-4FAA-8481-47CEDCF67CFB}">
      <dgm:prSet phldrT="[Text]" custT="1"/>
      <dgm:spPr/>
      <dgm:t>
        <a:bodyPr/>
        <a:lstStyle/>
        <a:p>
          <a:pPr>
            <a:lnSpc>
              <a:spcPct val="100000"/>
            </a:lnSpc>
          </a:pPr>
          <a:r>
            <a:rPr lang="en-US" sz="1800" dirty="0"/>
            <a:t>Rabies</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pPr>
            <a:lnSpc>
              <a:spcPct val="100000"/>
            </a:lnSpc>
          </a:pPr>
          <a:r>
            <a:rPr lang="en-US" dirty="0"/>
            <a:t>395</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custT="1"/>
      <dgm:spPr/>
      <dgm:t>
        <a:bodyPr/>
        <a:lstStyle/>
        <a:p>
          <a:pPr>
            <a:lnSpc>
              <a:spcPct val="100000"/>
            </a:lnSpc>
          </a:pPr>
          <a:r>
            <a:rPr lang="en-US" sz="1800" b="0" i="0" dirty="0"/>
            <a:t>Microchip</a:t>
          </a:r>
          <a:r>
            <a:rPr lang="en-US" sz="1900" b="0" i="0" dirty="0"/>
            <a:t>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CB5DBE7D-F839-4A28-90EC-9BE5C03590A5}">
      <dgm:prSet phldrT="[Text]" custT="1"/>
      <dgm:spPr/>
      <dgm:t>
        <a:bodyPr/>
        <a:lstStyle/>
        <a:p>
          <a:pPr>
            <a:lnSpc>
              <a:spcPct val="100000"/>
            </a:lnSpc>
          </a:pPr>
          <a:r>
            <a:rPr lang="en-US" sz="1800" b="0" i="0" dirty="0"/>
            <a:t>Bordetella</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8C4D27D3-9219-4B78-B8A4-34FDC1502363}">
      <dgm:prSet phldrT="[Text]"/>
      <dgm:spPr/>
      <dgm:t>
        <a:bodyPr/>
        <a:lstStyle/>
        <a:p>
          <a:pPr>
            <a:lnSpc>
              <a:spcPct val="100000"/>
            </a:lnSpc>
          </a:pPr>
          <a:r>
            <a:rPr lang="en-US" dirty="0"/>
            <a:t>53</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pPr>
            <a:lnSpc>
              <a:spcPct val="100000"/>
            </a:lnSpc>
          </a:pPr>
          <a:endParaRPr lang="en-US" dirty="0"/>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24EB60F-8045-4D34-BB35-86425FE52E24}">
      <dgm:prSet/>
      <dgm:spPr/>
      <dgm:t>
        <a:bodyPr/>
        <a:lstStyle/>
        <a:p>
          <a:pPr>
            <a:lnSpc>
              <a:spcPct val="100000"/>
            </a:lnSpc>
          </a:pPr>
          <a:endParaRPr lang="en-US"/>
        </a:p>
      </dgm:t>
    </dgm:pt>
    <dgm:pt modelId="{56F1AEF0-7095-4F28-A44B-51DF7E20D507}" type="parTrans" cxnId="{ED3494AE-A09C-46AF-BC92-93B75C9D47FC}">
      <dgm:prSet/>
      <dgm:spPr/>
      <dgm:t>
        <a:bodyPr/>
        <a:lstStyle/>
        <a:p>
          <a:endParaRPr lang="en-US"/>
        </a:p>
      </dgm:t>
    </dgm:pt>
    <dgm:pt modelId="{6072A2ED-B5B1-4497-AF68-9AA99B4A9D12}" type="sibTrans" cxnId="{ED3494AE-A09C-46AF-BC92-93B75C9D47FC}">
      <dgm:prSet/>
      <dgm:spPr/>
      <dgm:t>
        <a:bodyPr/>
        <a:lstStyle/>
        <a:p>
          <a:endParaRPr lang="en-US"/>
        </a:p>
      </dgm:t>
    </dgm:pt>
    <dgm:pt modelId="{F804D3F4-A424-4EEE-BE5A-2FA3B9A3C820}">
      <dgm:prSet/>
      <dgm:spPr/>
      <dgm:t>
        <a:bodyPr/>
        <a:lstStyle/>
        <a:p>
          <a:pPr>
            <a:lnSpc>
              <a:spcPct val="100000"/>
            </a:lnSpc>
          </a:pPr>
          <a:endParaRPr lang="en-US"/>
        </a:p>
      </dgm:t>
    </dgm:pt>
    <dgm:pt modelId="{DEA75E92-EA25-4007-9EE5-82077425E2C4}" type="parTrans" cxnId="{53DDBA29-B009-43F7-8951-AAD40C2EFE6D}">
      <dgm:prSet/>
      <dgm:spPr/>
      <dgm:t>
        <a:bodyPr/>
        <a:lstStyle/>
        <a:p>
          <a:endParaRPr lang="en-US"/>
        </a:p>
      </dgm:t>
    </dgm:pt>
    <dgm:pt modelId="{EE78AD7B-1097-4C12-849C-5476F672160F}" type="sibTrans" cxnId="{53DDBA29-B009-43F7-8951-AAD40C2EFE6D}">
      <dgm:prSet/>
      <dgm:spPr/>
      <dgm:t>
        <a:bodyPr/>
        <a:lstStyle/>
        <a:p>
          <a:endParaRPr lang="en-US"/>
        </a:p>
      </dgm:t>
    </dgm:pt>
    <dgm:pt modelId="{09A245BA-8F98-4EF2-A54E-5981F7F37C55}">
      <dgm:prSet phldrT="[Text]"/>
      <dgm:spPr/>
      <dgm:t>
        <a:bodyPr/>
        <a:lstStyle/>
        <a:p>
          <a:pPr>
            <a:lnSpc>
              <a:spcPct val="100000"/>
            </a:lnSpc>
          </a:pPr>
          <a:r>
            <a:rPr lang="en-US" dirty="0"/>
            <a:t>88</a:t>
          </a:r>
        </a:p>
      </dgm:t>
    </dgm:pt>
    <dgm:pt modelId="{E4CB06E0-A255-4303-ABF3-59172AF00784}" type="sibTrans" cxnId="{BCC6A59E-7905-4437-9BC5-3DA2BE48F02D}">
      <dgm:prSet/>
      <dgm:spPr/>
      <dgm:t>
        <a:bodyPr/>
        <a:lstStyle/>
        <a:p>
          <a:endParaRPr lang="en-US"/>
        </a:p>
      </dgm:t>
    </dgm:pt>
    <dgm:pt modelId="{455EE121-70C3-44D0-83F1-AEC688472601}" type="parTrans" cxnId="{BCC6A59E-7905-4437-9BC5-3DA2BE48F02D}">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6"/>
      <dgm:spPr/>
    </dgm:pt>
    <dgm:pt modelId="{9C177B23-6903-4ECB-845C-43B853D6667F}" type="pres">
      <dgm:prSet presAssocID="{4AE7A41C-48F8-4FAA-8481-47CEDCF67CFB}"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eedle with solid fill"/>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9">
        <dgm:presLayoutVars>
          <dgm:chMax val="0"/>
          <dgm:chPref val="0"/>
        </dgm:presLayoutVars>
      </dgm:prSet>
      <dgm:spPr/>
    </dgm:pt>
    <dgm:pt modelId="{C14A9DF8-92CA-4546-AA1A-934BA5390C00}" type="pres">
      <dgm:prSet presAssocID="{4AE7A41C-48F8-4FAA-8481-47CEDCF67CFB}" presName="desTx" presStyleLbl="revTx" presStyleIdx="1" presStyleCnt="9">
        <dgm:presLayoutVars/>
      </dgm:prSet>
      <dgm:spPr/>
    </dgm:pt>
    <dgm:pt modelId="{1ADE9F21-17BD-40FE-A81A-36CC6E4BDEAA}" type="pres">
      <dgm:prSet presAssocID="{5916EE34-AB43-4626-82AA-87ED88A25E9C}" presName="sibTrans" presStyleCnt="0"/>
      <dgm:spPr/>
    </dgm:pt>
    <dgm:pt modelId="{DA7CE3BD-87BD-4662-8C5D-DB1EE6F1235C}" type="pres">
      <dgm:prSet presAssocID="{324EB60F-8045-4D34-BB35-86425FE52E24}" presName="compNode" presStyleCnt="0"/>
      <dgm:spPr/>
    </dgm:pt>
    <dgm:pt modelId="{E453E5AB-FEF4-4EBC-9160-5D66791B4B12}" type="pres">
      <dgm:prSet presAssocID="{324EB60F-8045-4D34-BB35-86425FE52E24}" presName="bgRect" presStyleLbl="bgShp" presStyleIdx="1" presStyleCnt="6"/>
      <dgm:spPr/>
    </dgm:pt>
    <dgm:pt modelId="{CCF7E8DD-DF2C-433C-AEDD-C49100843441}" type="pres">
      <dgm:prSet presAssocID="{324EB60F-8045-4D34-BB35-86425FE52E24}"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g with solid fill"/>
        </a:ext>
      </dgm:extLst>
    </dgm:pt>
    <dgm:pt modelId="{5226C487-62CD-44B8-A5F6-A80A59CEB3FF}" type="pres">
      <dgm:prSet presAssocID="{324EB60F-8045-4D34-BB35-86425FE52E24}" presName="spaceRect" presStyleCnt="0"/>
      <dgm:spPr/>
    </dgm:pt>
    <dgm:pt modelId="{976C2FE6-7B8B-4B76-8B34-496A50CE97FC}" type="pres">
      <dgm:prSet presAssocID="{324EB60F-8045-4D34-BB35-86425FE52E24}" presName="parTx" presStyleLbl="revTx" presStyleIdx="2" presStyleCnt="9">
        <dgm:presLayoutVars>
          <dgm:chMax val="0"/>
          <dgm:chPref val="0"/>
        </dgm:presLayoutVars>
      </dgm:prSet>
      <dgm:spPr/>
    </dgm:pt>
    <dgm:pt modelId="{519BE6D4-8638-4341-B3C0-204D84D6F0FE}" type="pres">
      <dgm:prSet presAssocID="{6072A2ED-B5B1-4497-AF68-9AA99B4A9D12}" presName="sibTrans" presStyleCnt="0"/>
      <dgm:spPr/>
    </dgm:pt>
    <dgm:pt modelId="{CB0ABC9C-18B1-4501-82C2-14D3F103C1EC}" type="pres">
      <dgm:prSet presAssocID="{F804D3F4-A424-4EEE-BE5A-2FA3B9A3C820}" presName="compNode" presStyleCnt="0"/>
      <dgm:spPr/>
    </dgm:pt>
    <dgm:pt modelId="{3C7106BC-79E5-4C61-97F6-2B411C7074EE}" type="pres">
      <dgm:prSet presAssocID="{F804D3F4-A424-4EEE-BE5A-2FA3B9A3C820}" presName="bgRect" presStyleLbl="bgShp" presStyleIdx="2" presStyleCnt="6"/>
      <dgm:spPr/>
    </dgm:pt>
    <dgm:pt modelId="{E224C400-7174-4934-9E32-83356F84E4DC}" type="pres">
      <dgm:prSet presAssocID="{F804D3F4-A424-4EEE-BE5A-2FA3B9A3C820}"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at with solid fill"/>
        </a:ext>
      </dgm:extLst>
    </dgm:pt>
    <dgm:pt modelId="{290F6602-92AE-43BD-817A-D079F8D43E3D}" type="pres">
      <dgm:prSet presAssocID="{F804D3F4-A424-4EEE-BE5A-2FA3B9A3C820}" presName="spaceRect" presStyleCnt="0"/>
      <dgm:spPr/>
    </dgm:pt>
    <dgm:pt modelId="{BBFCDB75-3E52-44D7-95F3-0F4DA9D1830E}" type="pres">
      <dgm:prSet presAssocID="{F804D3F4-A424-4EEE-BE5A-2FA3B9A3C820}" presName="parTx" presStyleLbl="revTx" presStyleIdx="3" presStyleCnt="9">
        <dgm:presLayoutVars>
          <dgm:chMax val="0"/>
          <dgm:chPref val="0"/>
        </dgm:presLayoutVars>
      </dgm:prSet>
      <dgm:spPr/>
    </dgm:pt>
    <dgm:pt modelId="{2353EC74-3F04-4EEA-A8BF-7B67B58D80F3}" type="pres">
      <dgm:prSet presAssocID="{EE78AD7B-1097-4C12-849C-5476F672160F}"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3" presStyleCnt="6"/>
      <dgm:spPr/>
    </dgm:pt>
    <dgm:pt modelId="{61EA8B92-D6FE-4BF9-95BE-3DAC1DECC380}" type="pres">
      <dgm:prSet presAssocID="{901A5AA2-A6E2-4F47-B5CD-3FCB43813569}"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rocessor with solid fill"/>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4" presStyleCnt="9">
        <dgm:presLayoutVars>
          <dgm:chMax val="0"/>
          <dgm:chPref val="0"/>
        </dgm:presLayoutVars>
      </dgm:prSet>
      <dgm:spPr/>
    </dgm:pt>
    <dgm:pt modelId="{7962EAE6-E4A5-4B9F-9D01-E77265EE24EF}" type="pres">
      <dgm:prSet presAssocID="{901A5AA2-A6E2-4F47-B5CD-3FCB43813569}" presName="desTx" presStyleLbl="revTx" presStyleIdx="5" presStyleCnt="9">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4" presStyleCnt="6"/>
      <dgm:spPr/>
    </dgm:pt>
    <dgm:pt modelId="{4591D6B0-7148-4C07-A7D3-63A502282512}" type="pres">
      <dgm:prSet presAssocID="{CB5DBE7D-F839-4A28-90EC-9BE5C03590A5}"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Needle outline"/>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6" presStyleCnt="9">
        <dgm:presLayoutVars>
          <dgm:chMax val="0"/>
          <dgm:chPref val="0"/>
        </dgm:presLayoutVars>
      </dgm:prSet>
      <dgm:spPr/>
    </dgm:pt>
    <dgm:pt modelId="{EDDD00E4-8FB5-47C3-A23F-ADD13779057E}" type="pres">
      <dgm:prSet presAssocID="{CB5DBE7D-F839-4A28-90EC-9BE5C03590A5}" presName="desTx" presStyleLbl="revTx" presStyleIdx="7" presStyleCnt="9">
        <dgm:presLayoutVars/>
      </dgm:prSet>
      <dgm:spPr/>
    </dgm:pt>
    <dgm:pt modelId="{5E6F232C-9FE9-48A9-A844-724E2F8D0AEA}" type="pres">
      <dgm:prSet presAssocID="{5082375B-421C-4DF4-A6BB-EFF760C3CC75}" presName="sibTrans" presStyleCnt="0"/>
      <dgm:spPr/>
    </dgm:pt>
    <dgm:pt modelId="{936A0DD0-FDE5-4EE1-AA35-E6A51DFCDE28}" type="pres">
      <dgm:prSet presAssocID="{E6401063-1F8A-4BC1-ADAD-A687EA7594E9}" presName="compNode" presStyleCnt="0"/>
      <dgm:spPr/>
    </dgm:pt>
    <dgm:pt modelId="{DC83DB6E-99A2-45A5-B36A-14D67B60D46A}" type="pres">
      <dgm:prSet presAssocID="{E6401063-1F8A-4BC1-ADAD-A687EA7594E9}" presName="bgRect" presStyleLbl="bgShp" presStyleIdx="5" presStyleCnt="6"/>
      <dgm:spPr/>
    </dgm:pt>
    <dgm:pt modelId="{E970529B-B120-452C-860A-F4BA0D48FA72}" type="pres">
      <dgm:prSet presAssocID="{E6401063-1F8A-4BC1-ADAD-A687EA7594E9}"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Heart with solid fill"/>
        </a:ext>
      </dgm:extLst>
    </dgm:pt>
    <dgm:pt modelId="{94A54408-FD33-4B5D-B9D9-DA2CFCF8EE8B}" type="pres">
      <dgm:prSet presAssocID="{E6401063-1F8A-4BC1-ADAD-A687EA7594E9}" presName="spaceRect" presStyleCnt="0"/>
      <dgm:spPr/>
    </dgm:pt>
    <dgm:pt modelId="{BEDB12B0-9EE9-4DBE-873A-FDF34E717F66}" type="pres">
      <dgm:prSet presAssocID="{E6401063-1F8A-4BC1-ADAD-A687EA7594E9}" presName="parTx" presStyleLbl="revTx" presStyleIdx="8" presStyleCnt="9">
        <dgm:presLayoutVars>
          <dgm:chMax val="0"/>
          <dgm:chPref val="0"/>
        </dgm:presLayoutVars>
      </dgm:prSet>
      <dgm:spPr/>
    </dgm:pt>
  </dgm:ptLst>
  <dgm:cxnLst>
    <dgm:cxn modelId="{68B74102-3D69-4B6F-8FB4-4D5175ED6608}" srcId="{E527AD2D-B80D-417B-812F-752BE3A37B67}" destId="{CB5DBE7D-F839-4A28-90EC-9BE5C03590A5}" srcOrd="4"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53DDBA29-B009-43F7-8951-AAD40C2EFE6D}" srcId="{E527AD2D-B80D-417B-812F-752BE3A37B67}" destId="{F804D3F4-A424-4EEE-BE5A-2FA3B9A3C820}" srcOrd="2" destOrd="0" parTransId="{DEA75E92-EA25-4007-9EE5-82077425E2C4}" sibTransId="{EE78AD7B-1097-4C12-849C-5476F672160F}"/>
    <dgm:cxn modelId="{CC487F44-AA3A-46D7-BC6E-A187F7AD06E3}" type="presOf" srcId="{F804D3F4-A424-4EEE-BE5A-2FA3B9A3C820}" destId="{BBFCDB75-3E52-44D7-95F3-0F4DA9D1830E}"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27C94E56-75D4-47D6-A14F-F76DB62938E4}" type="presOf" srcId="{324EB60F-8045-4D34-BB35-86425FE52E24}" destId="{976C2FE6-7B8B-4B76-8B34-496A50CE97FC}"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EBE7C75A-5E0E-4F1E-96E1-ECE863996038}" srcId="{E527AD2D-B80D-417B-812F-752BE3A37B67}" destId="{901A5AA2-A6E2-4F47-B5CD-3FCB43813569}" srcOrd="3" destOrd="0" parTransId="{A4184AA9-43A3-447A-89E1-5B0E7C2251F5}" sibTransId="{0E3BC7A1-2FC3-4437-960A-43A63EB37360}"/>
    <dgm:cxn modelId="{2EC47689-4850-4FB2-9F9E-1783E54ADCB7}" type="presOf" srcId="{E6401063-1F8A-4BC1-ADAD-A687EA7594E9}" destId="{BEDB12B0-9EE9-4DBE-873A-FDF34E717F66}" srcOrd="0" destOrd="0" presId="urn:microsoft.com/office/officeart/2018/2/layout/IconVerticalSolidList"/>
    <dgm:cxn modelId="{AA0F3D8A-7CC4-466B-8B3C-6CFA3D8A17A6}" type="presOf" srcId="{4834B3D8-AA7E-4251-A800-034EF42D42DB}" destId="{C14A9DF8-92CA-4546-AA1A-934BA5390C00}" srcOrd="0" destOrd="0" presId="urn:microsoft.com/office/officeart/2018/2/layout/IconVerticalSolidList"/>
    <dgm:cxn modelId="{AB038E9A-DF98-46E8-91D6-91FF4156E4C1}" srcId="{E527AD2D-B80D-417B-812F-752BE3A37B67}" destId="{E6401063-1F8A-4BC1-ADAD-A687EA7594E9}" srcOrd="5"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ED3494AE-A09C-46AF-BC92-93B75C9D47FC}" srcId="{E527AD2D-B80D-417B-812F-752BE3A37B67}" destId="{324EB60F-8045-4D34-BB35-86425FE52E24}" srcOrd="1" destOrd="0" parTransId="{56F1AEF0-7095-4F28-A44B-51DF7E20D507}" sibTransId="{6072A2ED-B5B1-4497-AF68-9AA99B4A9D12}"/>
    <dgm:cxn modelId="{CB0B37CF-CE71-4085-B530-539A57E89222}" srcId="{CB5DBE7D-F839-4A28-90EC-9BE5C03590A5}" destId="{8C4D27D3-9219-4B78-B8A4-34FDC1502363}" srcOrd="0" destOrd="0" parTransId="{6268B48F-2D30-4075-9AC9-7C85B81DC639}" sibTransId="{9CB281B5-4640-4BBE-A546-CA6284B3B804}"/>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1333B0A6-BEEE-4982-B12A-45EBAB228A2E}" type="presParOf" srcId="{3067D81F-4ED0-464B-BB27-39D8ED12C632}" destId="{DA7CE3BD-87BD-4662-8C5D-DB1EE6F1235C}" srcOrd="2" destOrd="0" presId="urn:microsoft.com/office/officeart/2018/2/layout/IconVerticalSolidList"/>
    <dgm:cxn modelId="{A9128E66-A609-4022-8505-1078B5690860}" type="presParOf" srcId="{DA7CE3BD-87BD-4662-8C5D-DB1EE6F1235C}" destId="{E453E5AB-FEF4-4EBC-9160-5D66791B4B12}" srcOrd="0" destOrd="0" presId="urn:microsoft.com/office/officeart/2018/2/layout/IconVerticalSolidList"/>
    <dgm:cxn modelId="{DC2F2A35-F572-4A26-ACDE-098DF806B4B9}" type="presParOf" srcId="{DA7CE3BD-87BD-4662-8C5D-DB1EE6F1235C}" destId="{CCF7E8DD-DF2C-433C-AEDD-C49100843441}" srcOrd="1" destOrd="0" presId="urn:microsoft.com/office/officeart/2018/2/layout/IconVerticalSolidList"/>
    <dgm:cxn modelId="{B702099E-0F6F-4730-8159-0A993EE43F1A}" type="presParOf" srcId="{DA7CE3BD-87BD-4662-8C5D-DB1EE6F1235C}" destId="{5226C487-62CD-44B8-A5F6-A80A59CEB3FF}" srcOrd="2" destOrd="0" presId="urn:microsoft.com/office/officeart/2018/2/layout/IconVerticalSolidList"/>
    <dgm:cxn modelId="{4B9B3526-2F4D-43DA-AEF4-2C2DC204217D}" type="presParOf" srcId="{DA7CE3BD-87BD-4662-8C5D-DB1EE6F1235C}" destId="{976C2FE6-7B8B-4B76-8B34-496A50CE97FC}" srcOrd="3" destOrd="0" presId="urn:microsoft.com/office/officeart/2018/2/layout/IconVerticalSolidList"/>
    <dgm:cxn modelId="{7458EC8E-8D6D-43DD-B316-52E1E787AA3F}" type="presParOf" srcId="{3067D81F-4ED0-464B-BB27-39D8ED12C632}" destId="{519BE6D4-8638-4341-B3C0-204D84D6F0FE}" srcOrd="3" destOrd="0" presId="urn:microsoft.com/office/officeart/2018/2/layout/IconVerticalSolidList"/>
    <dgm:cxn modelId="{A1504FB7-C6FF-427F-9810-0C1E23313F75}" type="presParOf" srcId="{3067D81F-4ED0-464B-BB27-39D8ED12C632}" destId="{CB0ABC9C-18B1-4501-82C2-14D3F103C1EC}" srcOrd="4" destOrd="0" presId="urn:microsoft.com/office/officeart/2018/2/layout/IconVerticalSolidList"/>
    <dgm:cxn modelId="{2492F598-B88A-446F-A1CC-D1E04F948488}" type="presParOf" srcId="{CB0ABC9C-18B1-4501-82C2-14D3F103C1EC}" destId="{3C7106BC-79E5-4C61-97F6-2B411C7074EE}" srcOrd="0" destOrd="0" presId="urn:microsoft.com/office/officeart/2018/2/layout/IconVerticalSolidList"/>
    <dgm:cxn modelId="{4B9EAB2F-86BC-46FE-A7F9-3E6E4DF093CF}" type="presParOf" srcId="{CB0ABC9C-18B1-4501-82C2-14D3F103C1EC}" destId="{E224C400-7174-4934-9E32-83356F84E4DC}" srcOrd="1" destOrd="0" presId="urn:microsoft.com/office/officeart/2018/2/layout/IconVerticalSolidList"/>
    <dgm:cxn modelId="{F84E8280-D67C-43E6-A39E-A4CE20FEB0C1}" type="presParOf" srcId="{CB0ABC9C-18B1-4501-82C2-14D3F103C1EC}" destId="{290F6602-92AE-43BD-817A-D079F8D43E3D}" srcOrd="2" destOrd="0" presId="urn:microsoft.com/office/officeart/2018/2/layout/IconVerticalSolidList"/>
    <dgm:cxn modelId="{B3A0F7D0-3293-41CA-9AB0-ADD93BA77882}" type="presParOf" srcId="{CB0ABC9C-18B1-4501-82C2-14D3F103C1EC}" destId="{BBFCDB75-3E52-44D7-95F3-0F4DA9D1830E}" srcOrd="3" destOrd="0" presId="urn:microsoft.com/office/officeart/2018/2/layout/IconVerticalSolidList"/>
    <dgm:cxn modelId="{AE2696D8-6CB3-4C2D-85A4-DCB8BAA6988C}" type="presParOf" srcId="{3067D81F-4ED0-464B-BB27-39D8ED12C632}" destId="{2353EC74-3F04-4EEA-A8BF-7B67B58D80F3}" srcOrd="5" destOrd="0" presId="urn:microsoft.com/office/officeart/2018/2/layout/IconVerticalSolidList"/>
    <dgm:cxn modelId="{6F237469-25F6-4625-A554-FB9A8320EE41}" type="presParOf" srcId="{3067D81F-4ED0-464B-BB27-39D8ED12C632}" destId="{BAA25B0F-5199-48DB-86B9-5686EC0DD272}" srcOrd="6"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7" destOrd="0" presId="urn:microsoft.com/office/officeart/2018/2/layout/IconVerticalSolidList"/>
    <dgm:cxn modelId="{C85287D2-6BF7-4485-A5E3-9ED01D17AFAD}" type="presParOf" srcId="{3067D81F-4ED0-464B-BB27-39D8ED12C632}" destId="{2983FE84-28FA-4745-A66F-E4D8513CBDFA}" srcOrd="8"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9" destOrd="0" presId="urn:microsoft.com/office/officeart/2018/2/layout/IconVerticalSolidList"/>
    <dgm:cxn modelId="{6DAC292A-0C4A-4C2E-A455-024CF88D71E2}" type="presParOf" srcId="{3067D81F-4ED0-464B-BB27-39D8ED12C632}" destId="{936A0DD0-FDE5-4EE1-AA35-E6A51DFCDE28}" srcOrd="10" destOrd="0" presId="urn:microsoft.com/office/officeart/2018/2/layout/IconVerticalSolidList"/>
    <dgm:cxn modelId="{B7D6D2D9-3A7D-4943-8335-BB4F88B9A6D2}" type="presParOf" srcId="{936A0DD0-FDE5-4EE1-AA35-E6A51DFCDE28}" destId="{DC83DB6E-99A2-45A5-B36A-14D67B60D46A}" srcOrd="0" destOrd="0" presId="urn:microsoft.com/office/officeart/2018/2/layout/IconVerticalSolidList"/>
    <dgm:cxn modelId="{63B8FE11-6B00-4385-861B-8F9B62E85A5D}" type="presParOf" srcId="{936A0DD0-FDE5-4EE1-AA35-E6A51DFCDE28}" destId="{E970529B-B120-452C-860A-F4BA0D48FA72}" srcOrd="1" destOrd="0" presId="urn:microsoft.com/office/officeart/2018/2/layout/IconVerticalSolidList"/>
    <dgm:cxn modelId="{2B8E3D05-78D6-4DAB-AA0D-E9A1A7CC4064}" type="presParOf" srcId="{936A0DD0-FDE5-4EE1-AA35-E6A51DFCDE28}" destId="{94A54408-FD33-4B5D-B9D9-DA2CFCF8EE8B}" srcOrd="2" destOrd="0" presId="urn:microsoft.com/office/officeart/2018/2/layout/IconVerticalSolidList"/>
    <dgm:cxn modelId="{EC3F4538-45E6-4690-AA53-162200D5AADF}" type="presParOf" srcId="{936A0DD0-FDE5-4EE1-AA35-E6A51DFCDE28}" destId="{BEDB12B0-9EE9-4DBE-873A-FDF34E717F6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4AE7A41C-48F8-4FAA-8481-47CEDCF67CFB}">
      <dgm:prSet phldrT="[Text]"/>
      <dgm:spPr/>
      <dgm:t>
        <a:bodyPr/>
        <a:lstStyle/>
        <a:p>
          <a:r>
            <a:rPr lang="en-US" dirty="0"/>
            <a:t>Active Volunteers</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r>
            <a:rPr lang="en-US" dirty="0"/>
            <a:t>101</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dgm:spPr/>
      <dgm:t>
        <a:bodyPr/>
        <a:lstStyle/>
        <a:p>
          <a:r>
            <a:rPr lang="en-US" b="0" i="0"/>
            <a:t>New</a:t>
          </a:r>
          <a:r>
            <a:rPr lang="en-US" b="1" i="1"/>
            <a:t> </a:t>
          </a:r>
          <a:r>
            <a:rPr lang="en-US" b="0" i="0"/>
            <a:t>Volunteers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09A245BA-8F98-4EF2-A54E-5981F7F37C55}">
      <dgm:prSet phldrT="[Text]"/>
      <dgm:spPr/>
      <dgm:t>
        <a:bodyPr/>
        <a:lstStyle/>
        <a:p>
          <a:r>
            <a:rPr lang="en-US" dirty="0"/>
            <a:t>42</a:t>
          </a:r>
        </a:p>
      </dgm:t>
    </dgm:pt>
    <dgm:pt modelId="{455EE121-70C3-44D0-83F1-AEC688472601}" type="parTrans" cxnId="{BCC6A59E-7905-4437-9BC5-3DA2BE48F02D}">
      <dgm:prSet/>
      <dgm:spPr/>
      <dgm:t>
        <a:bodyPr/>
        <a:lstStyle/>
        <a:p>
          <a:endParaRPr lang="en-US"/>
        </a:p>
      </dgm:t>
    </dgm:pt>
    <dgm:pt modelId="{E4CB06E0-A255-4303-ABF3-59172AF00784}" type="sibTrans" cxnId="{BCC6A59E-7905-4437-9BC5-3DA2BE48F02D}">
      <dgm:prSet/>
      <dgm:spPr/>
      <dgm:t>
        <a:bodyPr/>
        <a:lstStyle/>
        <a:p>
          <a:endParaRPr lang="en-US"/>
        </a:p>
      </dgm:t>
    </dgm:pt>
    <dgm:pt modelId="{CB5DBE7D-F839-4A28-90EC-9BE5C03590A5}">
      <dgm:prSet phldrT="[Text]"/>
      <dgm:spPr/>
      <dgm:t>
        <a:bodyPr/>
        <a:lstStyle/>
        <a:p>
          <a:r>
            <a:rPr lang="en-US" b="0" i="0" dirty="0"/>
            <a:t>Volunteer hours donated in July</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F5DB8776-9DBB-4FA6-A4C9-BF90FC560EEB}">
      <dgm:prSet phldrT="[Text]"/>
      <dgm:spPr/>
      <dgm:t>
        <a:bodyPr/>
        <a:lstStyle/>
        <a:p>
          <a:r>
            <a:rPr lang="en-US" dirty="0"/>
            <a:t>Volunteer hours donated in 2025</a:t>
          </a:r>
        </a:p>
      </dgm:t>
    </dgm:pt>
    <dgm:pt modelId="{0AD7DCD6-99CD-4327-8DE3-A6FD45FDFC06}" type="parTrans" cxnId="{BF7FCBD6-EEB2-4516-BE91-7BDAA5CC9B53}">
      <dgm:prSet/>
      <dgm:spPr/>
      <dgm:t>
        <a:bodyPr/>
        <a:lstStyle/>
        <a:p>
          <a:endParaRPr lang="en-US"/>
        </a:p>
      </dgm:t>
    </dgm:pt>
    <dgm:pt modelId="{0D968F43-9880-459F-848F-0B844B6A5FF6}" type="sibTrans" cxnId="{BF7FCBD6-EEB2-4516-BE91-7BDAA5CC9B53}">
      <dgm:prSet/>
      <dgm:spPr/>
      <dgm:t>
        <a:bodyPr/>
        <a:lstStyle/>
        <a:p>
          <a:endParaRPr lang="en-US"/>
        </a:p>
      </dgm:t>
    </dgm:pt>
    <dgm:pt modelId="{8C4D27D3-9219-4B78-B8A4-34FDC1502363}">
      <dgm:prSet phldrT="[Text]"/>
      <dgm:spPr/>
      <dgm:t>
        <a:bodyPr/>
        <a:lstStyle/>
        <a:p>
          <a:r>
            <a:rPr lang="en-US" dirty="0"/>
            <a:t>1,190</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r>
            <a:rPr lang="en-US" dirty="0"/>
            <a:t>7,464.78</a:t>
          </a:r>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4"/>
      <dgm:spPr/>
    </dgm:pt>
    <dgm:pt modelId="{9C177B23-6903-4ECB-845C-43B853D6667F}" type="pres">
      <dgm:prSet presAssocID="{4AE7A41C-48F8-4FAA-8481-47CEDCF67CF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8">
        <dgm:presLayoutVars>
          <dgm:chMax val="0"/>
          <dgm:chPref val="0"/>
        </dgm:presLayoutVars>
      </dgm:prSet>
      <dgm:spPr/>
    </dgm:pt>
    <dgm:pt modelId="{C14A9DF8-92CA-4546-AA1A-934BA5390C00}" type="pres">
      <dgm:prSet presAssocID="{4AE7A41C-48F8-4FAA-8481-47CEDCF67CFB}" presName="desTx" presStyleLbl="revTx" presStyleIdx="1" presStyleCnt="8">
        <dgm:presLayoutVars/>
      </dgm:prSet>
      <dgm:spPr/>
    </dgm:pt>
    <dgm:pt modelId="{1ADE9F21-17BD-40FE-A81A-36CC6E4BDEAA}" type="pres">
      <dgm:prSet presAssocID="{5916EE34-AB43-4626-82AA-87ED88A25E9C}"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1" presStyleCnt="4"/>
      <dgm:spPr/>
    </dgm:pt>
    <dgm:pt modelId="{61EA8B92-D6FE-4BF9-95BE-3DAC1DECC380}" type="pres">
      <dgm:prSet presAssocID="{901A5AA2-A6E2-4F47-B5CD-3FCB4381356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2" presStyleCnt="8">
        <dgm:presLayoutVars>
          <dgm:chMax val="0"/>
          <dgm:chPref val="0"/>
        </dgm:presLayoutVars>
      </dgm:prSet>
      <dgm:spPr/>
    </dgm:pt>
    <dgm:pt modelId="{7962EAE6-E4A5-4B9F-9D01-E77265EE24EF}" type="pres">
      <dgm:prSet presAssocID="{901A5AA2-A6E2-4F47-B5CD-3FCB43813569}" presName="desTx" presStyleLbl="revTx" presStyleIdx="3" presStyleCnt="8">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2" presStyleCnt="4"/>
      <dgm:spPr/>
    </dgm:pt>
    <dgm:pt modelId="{4591D6B0-7148-4C07-A7D3-63A502282512}" type="pres">
      <dgm:prSet presAssocID="{CB5DBE7D-F839-4A28-90EC-9BE5C03590A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4" presStyleCnt="8">
        <dgm:presLayoutVars>
          <dgm:chMax val="0"/>
          <dgm:chPref val="0"/>
        </dgm:presLayoutVars>
      </dgm:prSet>
      <dgm:spPr/>
    </dgm:pt>
    <dgm:pt modelId="{EDDD00E4-8FB5-47C3-A23F-ADD13779057E}" type="pres">
      <dgm:prSet presAssocID="{CB5DBE7D-F839-4A28-90EC-9BE5C03590A5}" presName="desTx" presStyleLbl="revTx" presStyleIdx="5" presStyleCnt="8">
        <dgm:presLayoutVars/>
      </dgm:prSet>
      <dgm:spPr/>
    </dgm:pt>
    <dgm:pt modelId="{5E6F232C-9FE9-48A9-A844-724E2F8D0AEA}" type="pres">
      <dgm:prSet presAssocID="{5082375B-421C-4DF4-A6BB-EFF760C3CC75}" presName="sibTrans" presStyleCnt="0"/>
      <dgm:spPr/>
    </dgm:pt>
    <dgm:pt modelId="{E9C7BCDE-4C48-48FC-9A9E-E548E8C2C75B}" type="pres">
      <dgm:prSet presAssocID="{F5DB8776-9DBB-4FA6-A4C9-BF90FC560EEB}" presName="compNode" presStyleCnt="0"/>
      <dgm:spPr/>
    </dgm:pt>
    <dgm:pt modelId="{112622ED-2A49-4585-B06C-49886C4FF8EE}" type="pres">
      <dgm:prSet presAssocID="{F5DB8776-9DBB-4FA6-A4C9-BF90FC560EEB}" presName="bgRect" presStyleLbl="bgShp" presStyleIdx="3" presStyleCnt="4"/>
      <dgm:spPr/>
    </dgm:pt>
    <dgm:pt modelId="{B8EF1165-D1A0-4D17-90F8-1344DF4AAD0F}" type="pres">
      <dgm:prSet presAssocID="{F5DB8776-9DBB-4FA6-A4C9-BF90FC560EEB}"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2AB89024-3EC4-45AC-B62F-87C45F89FA38}" type="pres">
      <dgm:prSet presAssocID="{F5DB8776-9DBB-4FA6-A4C9-BF90FC560EEB}" presName="spaceRect" presStyleCnt="0"/>
      <dgm:spPr/>
    </dgm:pt>
    <dgm:pt modelId="{43F58CF5-8E28-4942-8DEF-96C9D749CA6C}" type="pres">
      <dgm:prSet presAssocID="{F5DB8776-9DBB-4FA6-A4C9-BF90FC560EEB}" presName="parTx" presStyleLbl="revTx" presStyleIdx="6" presStyleCnt="8">
        <dgm:presLayoutVars>
          <dgm:chMax val="0"/>
          <dgm:chPref val="0"/>
        </dgm:presLayoutVars>
      </dgm:prSet>
      <dgm:spPr/>
    </dgm:pt>
    <dgm:pt modelId="{6717419B-9C76-4242-9740-932C9540D219}" type="pres">
      <dgm:prSet presAssocID="{F5DB8776-9DBB-4FA6-A4C9-BF90FC560EEB}" presName="desTx" presStyleLbl="revTx" presStyleIdx="7" presStyleCnt="8">
        <dgm:presLayoutVars/>
      </dgm:prSet>
      <dgm:spPr/>
    </dgm:pt>
  </dgm:ptLst>
  <dgm:cxnLst>
    <dgm:cxn modelId="{68B74102-3D69-4B6F-8FB4-4D5175ED6608}" srcId="{E527AD2D-B80D-417B-812F-752BE3A37B67}" destId="{CB5DBE7D-F839-4A28-90EC-9BE5C03590A5}" srcOrd="2"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84F6F43E-3964-47FD-9331-4D53494D18BA}" type="presOf" srcId="{F5DB8776-9DBB-4FA6-A4C9-BF90FC560EEB}" destId="{43F58CF5-8E28-4942-8DEF-96C9D749CA6C}"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CBFA177A-ED73-4DA9-A92D-75C21CE0A2AE}" type="presOf" srcId="{E6401063-1F8A-4BC1-ADAD-A687EA7594E9}" destId="{6717419B-9C76-4242-9740-932C9540D219}" srcOrd="0" destOrd="0" presId="urn:microsoft.com/office/officeart/2018/2/layout/IconVerticalSolidList"/>
    <dgm:cxn modelId="{EBE7C75A-5E0E-4F1E-96E1-ECE863996038}" srcId="{E527AD2D-B80D-417B-812F-752BE3A37B67}" destId="{901A5AA2-A6E2-4F47-B5CD-3FCB43813569}" srcOrd="1" destOrd="0" parTransId="{A4184AA9-43A3-447A-89E1-5B0E7C2251F5}" sibTransId="{0E3BC7A1-2FC3-4437-960A-43A63EB37360}"/>
    <dgm:cxn modelId="{AA0F3D8A-7CC4-466B-8B3C-6CFA3D8A17A6}" type="presOf" srcId="{4834B3D8-AA7E-4251-A800-034EF42D42DB}" destId="{C14A9DF8-92CA-4546-AA1A-934BA5390C00}" srcOrd="0" destOrd="0" presId="urn:microsoft.com/office/officeart/2018/2/layout/IconVerticalSolidList"/>
    <dgm:cxn modelId="{AB038E9A-DF98-46E8-91D6-91FF4156E4C1}" srcId="{F5DB8776-9DBB-4FA6-A4C9-BF90FC560EEB}" destId="{E6401063-1F8A-4BC1-ADAD-A687EA7594E9}" srcOrd="0"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CB0B37CF-CE71-4085-B530-539A57E89222}" srcId="{CB5DBE7D-F839-4A28-90EC-9BE5C03590A5}" destId="{8C4D27D3-9219-4B78-B8A4-34FDC1502363}" srcOrd="0" destOrd="0" parTransId="{6268B48F-2D30-4075-9AC9-7C85B81DC639}" sibTransId="{9CB281B5-4640-4BBE-A546-CA6284B3B804}"/>
    <dgm:cxn modelId="{BF7FCBD6-EEB2-4516-BE91-7BDAA5CC9B53}" srcId="{E527AD2D-B80D-417B-812F-752BE3A37B67}" destId="{F5DB8776-9DBB-4FA6-A4C9-BF90FC560EEB}" srcOrd="3" destOrd="0" parTransId="{0AD7DCD6-99CD-4327-8DE3-A6FD45FDFC06}" sibTransId="{0D968F43-9880-459F-848F-0B844B6A5FF6}"/>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6F237469-25F6-4625-A554-FB9A8320EE41}" type="presParOf" srcId="{3067D81F-4ED0-464B-BB27-39D8ED12C632}" destId="{BAA25B0F-5199-48DB-86B9-5686EC0DD272}" srcOrd="2"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3" destOrd="0" presId="urn:microsoft.com/office/officeart/2018/2/layout/IconVerticalSolidList"/>
    <dgm:cxn modelId="{C85287D2-6BF7-4485-A5E3-9ED01D17AFAD}" type="presParOf" srcId="{3067D81F-4ED0-464B-BB27-39D8ED12C632}" destId="{2983FE84-28FA-4745-A66F-E4D8513CBDFA}" srcOrd="4"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5" destOrd="0" presId="urn:microsoft.com/office/officeart/2018/2/layout/IconVerticalSolidList"/>
    <dgm:cxn modelId="{C1C05D3B-2D11-42D6-ACFE-511F2B2F9509}" type="presParOf" srcId="{3067D81F-4ED0-464B-BB27-39D8ED12C632}" destId="{E9C7BCDE-4C48-48FC-9A9E-E548E8C2C75B}" srcOrd="6" destOrd="0" presId="urn:microsoft.com/office/officeart/2018/2/layout/IconVerticalSolidList"/>
    <dgm:cxn modelId="{1791DF46-B14D-4C2E-8571-E8742152016B}" type="presParOf" srcId="{E9C7BCDE-4C48-48FC-9A9E-E548E8C2C75B}" destId="{112622ED-2A49-4585-B06C-49886C4FF8EE}" srcOrd="0" destOrd="0" presId="urn:microsoft.com/office/officeart/2018/2/layout/IconVerticalSolidList"/>
    <dgm:cxn modelId="{3CB5BDBE-AFEA-4C3C-9A4F-A09E42B531A9}" type="presParOf" srcId="{E9C7BCDE-4C48-48FC-9A9E-E548E8C2C75B}" destId="{B8EF1165-D1A0-4D17-90F8-1344DF4AAD0F}" srcOrd="1" destOrd="0" presId="urn:microsoft.com/office/officeart/2018/2/layout/IconVerticalSolidList"/>
    <dgm:cxn modelId="{AEEF3B4B-BCC8-49F5-97EF-987995B48BCC}" type="presParOf" srcId="{E9C7BCDE-4C48-48FC-9A9E-E548E8C2C75B}" destId="{2AB89024-3EC4-45AC-B62F-87C45F89FA38}" srcOrd="2" destOrd="0" presId="urn:microsoft.com/office/officeart/2018/2/layout/IconVerticalSolidList"/>
    <dgm:cxn modelId="{02024844-1AF4-411E-A5B0-592FB05F1968}" type="presParOf" srcId="{E9C7BCDE-4C48-48FC-9A9E-E548E8C2C75B}" destId="{43F58CF5-8E28-4942-8DEF-96C9D749CA6C}" srcOrd="3" destOrd="0" presId="urn:microsoft.com/office/officeart/2018/2/layout/IconVerticalSolidList"/>
    <dgm:cxn modelId="{FDAFAD94-171C-43AF-BECB-6518BAD8FCCB}" type="presParOf" srcId="{E9C7BCDE-4C48-48FC-9A9E-E548E8C2C75B}" destId="{6717419B-9C76-4242-9740-932C9540D21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EEF512-58AC-4DA1-9AF5-C14A2F5E6F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84AA4A-A1A4-4104-A71F-87C06F30B4DC}">
      <dgm:prSet/>
      <dgm:spPr>
        <a:solidFill>
          <a:srgbClr val="D9DECD"/>
        </a:solidFill>
        <a:ln>
          <a:solidFill>
            <a:schemeClr val="tx2"/>
          </a:solidFill>
        </a:ln>
      </dgm:spPr>
      <dgm:t>
        <a:bodyPr/>
        <a:lstStyle/>
        <a:p>
          <a:r>
            <a:rPr lang="en-US" b="0" i="0" baseline="0" dirty="0">
              <a:solidFill>
                <a:srgbClr val="372E26"/>
              </a:solidFill>
            </a:rPr>
            <a:t>4 Inspections Passed</a:t>
          </a:r>
          <a:r>
            <a:rPr lang="en-US" b="0" i="0" baseline="0" dirty="0">
              <a:solidFill>
                <a:schemeClr val="bg1"/>
              </a:solidFill>
            </a:rPr>
            <a:t> </a:t>
          </a:r>
          <a:endParaRPr lang="en-US" b="0" dirty="0">
            <a:solidFill>
              <a:schemeClr val="bg1"/>
            </a:solidFill>
          </a:endParaRPr>
        </a:p>
      </dgm:t>
    </dgm:pt>
    <dgm:pt modelId="{6AB5CD6F-2A1E-4FE6-8B92-CE52F16E7794}" type="parTrans" cxnId="{D1FBF335-3483-4DD6-A4F2-6A33417ECEA7}">
      <dgm:prSet/>
      <dgm:spPr/>
      <dgm:t>
        <a:bodyPr/>
        <a:lstStyle/>
        <a:p>
          <a:endParaRPr lang="en-US"/>
        </a:p>
      </dgm:t>
    </dgm:pt>
    <dgm:pt modelId="{66D710B8-A548-4650-9875-337CDECF0032}" type="sibTrans" cxnId="{D1FBF335-3483-4DD6-A4F2-6A33417ECEA7}">
      <dgm:prSet/>
      <dgm:spPr/>
      <dgm:t>
        <a:bodyPr/>
        <a:lstStyle/>
        <a:p>
          <a:endParaRPr lang="en-US"/>
        </a:p>
      </dgm:t>
    </dgm:pt>
    <dgm:pt modelId="{1ED9D546-38A2-49E3-B7AC-38E6170616B0}">
      <dgm:prSet/>
      <dgm:spPr>
        <a:solidFill>
          <a:srgbClr val="D9DECD"/>
        </a:solidFill>
        <a:ln>
          <a:solidFill>
            <a:schemeClr val="tx2"/>
          </a:solidFill>
        </a:ln>
      </dgm:spPr>
      <dgm:t>
        <a:bodyPr/>
        <a:lstStyle/>
        <a:p>
          <a:r>
            <a:rPr lang="en-US" b="0" i="0" baseline="0" dirty="0">
              <a:solidFill>
                <a:srgbClr val="372E26"/>
              </a:solidFill>
            </a:rPr>
            <a:t>0 Inspections Failed</a:t>
          </a:r>
          <a:endParaRPr lang="en-US" b="0" dirty="0">
            <a:solidFill>
              <a:srgbClr val="372E26"/>
            </a:solidFill>
          </a:endParaRPr>
        </a:p>
      </dgm:t>
    </dgm:pt>
    <dgm:pt modelId="{CF12E271-24E4-4499-B9B7-328581E4F299}" type="parTrans" cxnId="{8D04CD34-C091-417F-A028-C7881407DC1E}">
      <dgm:prSet/>
      <dgm:spPr/>
      <dgm:t>
        <a:bodyPr/>
        <a:lstStyle/>
        <a:p>
          <a:endParaRPr lang="en-US"/>
        </a:p>
      </dgm:t>
    </dgm:pt>
    <dgm:pt modelId="{5F6B20CC-DD9A-4D3A-AF94-6834C863E430}" type="sibTrans" cxnId="{8D04CD34-C091-417F-A028-C7881407DC1E}">
      <dgm:prSet/>
      <dgm:spPr/>
      <dgm:t>
        <a:bodyPr/>
        <a:lstStyle/>
        <a:p>
          <a:endParaRPr lang="en-US"/>
        </a:p>
      </dgm:t>
    </dgm:pt>
    <dgm:pt modelId="{2E151156-F24C-4745-B00B-8985754CC19F}">
      <dgm:prSet/>
      <dgm:spPr>
        <a:solidFill>
          <a:srgbClr val="D9DECD"/>
        </a:solidFill>
        <a:ln>
          <a:solidFill>
            <a:schemeClr val="tx2"/>
          </a:solidFill>
        </a:ln>
      </dgm:spPr>
      <dgm:t>
        <a:bodyPr/>
        <a:lstStyle/>
        <a:p>
          <a:r>
            <a:rPr lang="en-US" b="0" i="0" baseline="0" dirty="0">
              <a:solidFill>
                <a:srgbClr val="372E26"/>
              </a:solidFill>
            </a:rPr>
            <a:t>0 Citations Issued</a:t>
          </a:r>
          <a:endParaRPr lang="en-US" b="0" dirty="0">
            <a:solidFill>
              <a:srgbClr val="372E26"/>
            </a:solidFill>
          </a:endParaRPr>
        </a:p>
      </dgm:t>
    </dgm:pt>
    <dgm:pt modelId="{A6AC972F-CC17-4BBF-86F1-3E03E36EAF9C}" type="parTrans" cxnId="{F0CD9041-53DC-4798-8CFF-D76D0D007055}">
      <dgm:prSet/>
      <dgm:spPr/>
      <dgm:t>
        <a:bodyPr/>
        <a:lstStyle/>
        <a:p>
          <a:endParaRPr lang="en-US"/>
        </a:p>
      </dgm:t>
    </dgm:pt>
    <dgm:pt modelId="{764FBAB1-BEDB-4A71-ACA6-BFE692086E32}" type="sibTrans" cxnId="{F0CD9041-53DC-4798-8CFF-D76D0D007055}">
      <dgm:prSet/>
      <dgm:spPr/>
      <dgm:t>
        <a:bodyPr/>
        <a:lstStyle/>
        <a:p>
          <a:endParaRPr lang="en-US"/>
        </a:p>
      </dgm:t>
    </dgm:pt>
    <dgm:pt modelId="{BB345829-1397-4307-9574-E837F37AFBD7}">
      <dgm:prSet/>
      <dgm:spPr>
        <a:solidFill>
          <a:srgbClr val="D9DECD"/>
        </a:solidFill>
        <a:ln>
          <a:solidFill>
            <a:schemeClr val="tx2"/>
          </a:solidFill>
        </a:ln>
      </dgm:spPr>
      <dgm:t>
        <a:bodyPr/>
        <a:lstStyle/>
        <a:p>
          <a:r>
            <a:rPr lang="en-US" b="0" i="0" baseline="0" dirty="0">
              <a:solidFill>
                <a:srgbClr val="372E26"/>
              </a:solidFill>
            </a:rPr>
            <a:t>4 Permits Issued</a:t>
          </a:r>
          <a:endParaRPr lang="en-US" b="0" dirty="0">
            <a:solidFill>
              <a:srgbClr val="372E26"/>
            </a:solidFill>
          </a:endParaRPr>
        </a:p>
      </dgm:t>
    </dgm:pt>
    <dgm:pt modelId="{A547FDA3-0A00-42D8-AC89-F4D04225E019}" type="parTrans" cxnId="{CD54C1F4-1CC7-4E91-9A56-63EEBFEF9FF9}">
      <dgm:prSet/>
      <dgm:spPr/>
      <dgm:t>
        <a:bodyPr/>
        <a:lstStyle/>
        <a:p>
          <a:endParaRPr lang="en-US"/>
        </a:p>
      </dgm:t>
    </dgm:pt>
    <dgm:pt modelId="{0654E366-258B-4B9A-B299-98019BF58354}" type="sibTrans" cxnId="{CD54C1F4-1CC7-4E91-9A56-63EEBFEF9FF9}">
      <dgm:prSet/>
      <dgm:spPr/>
      <dgm:t>
        <a:bodyPr/>
        <a:lstStyle/>
        <a:p>
          <a:endParaRPr lang="en-US"/>
        </a:p>
      </dgm:t>
    </dgm:pt>
    <dgm:pt modelId="{16E95A2F-56D3-450C-8D9B-1D42F59F1CFD}">
      <dgm:prSet/>
      <dgm:spPr>
        <a:solidFill>
          <a:srgbClr val="D9DECD"/>
        </a:solidFill>
        <a:ln>
          <a:solidFill>
            <a:schemeClr val="tx2"/>
          </a:solidFill>
        </a:ln>
      </dgm:spPr>
      <dgm:t>
        <a:bodyPr/>
        <a:lstStyle/>
        <a:p>
          <a:r>
            <a:rPr lang="en-US" b="0" i="0" baseline="0" dirty="0">
              <a:solidFill>
                <a:srgbClr val="372E26"/>
              </a:solidFill>
            </a:rPr>
            <a:t>52 Active CAF Permits</a:t>
          </a:r>
          <a:endParaRPr lang="en-US" b="0" dirty="0">
            <a:solidFill>
              <a:srgbClr val="372E26"/>
            </a:solidFill>
          </a:endParaRPr>
        </a:p>
      </dgm:t>
    </dgm:pt>
    <dgm:pt modelId="{215C465D-A6EB-4B90-BE05-5D0536689717}" type="parTrans" cxnId="{03C76ED3-2C42-4E95-A503-D753172EC4CF}">
      <dgm:prSet/>
      <dgm:spPr/>
      <dgm:t>
        <a:bodyPr/>
        <a:lstStyle/>
        <a:p>
          <a:endParaRPr lang="en-US"/>
        </a:p>
      </dgm:t>
    </dgm:pt>
    <dgm:pt modelId="{9D1048D4-9BBB-4143-954C-43FC83A4F0E1}" type="sibTrans" cxnId="{03C76ED3-2C42-4E95-A503-D753172EC4CF}">
      <dgm:prSet/>
      <dgm:spPr/>
      <dgm:t>
        <a:bodyPr/>
        <a:lstStyle/>
        <a:p>
          <a:endParaRPr lang="en-US"/>
        </a:p>
      </dgm:t>
    </dgm:pt>
    <dgm:pt modelId="{273C0568-1BE1-443E-8C88-65D04A515B31}" type="pres">
      <dgm:prSet presAssocID="{8EEEF512-58AC-4DA1-9AF5-C14A2F5E6F04}" presName="linear" presStyleCnt="0">
        <dgm:presLayoutVars>
          <dgm:animLvl val="lvl"/>
          <dgm:resizeHandles val="exact"/>
        </dgm:presLayoutVars>
      </dgm:prSet>
      <dgm:spPr/>
    </dgm:pt>
    <dgm:pt modelId="{8C135944-5C21-49E4-9C7B-F38F4596B274}" type="pres">
      <dgm:prSet presAssocID="{3B84AA4A-A1A4-4104-A71F-87C06F30B4DC}" presName="parentText" presStyleLbl="node1" presStyleIdx="0" presStyleCnt="5">
        <dgm:presLayoutVars>
          <dgm:chMax val="0"/>
          <dgm:bulletEnabled val="1"/>
        </dgm:presLayoutVars>
      </dgm:prSet>
      <dgm:spPr/>
    </dgm:pt>
    <dgm:pt modelId="{5E38C79E-36EB-4AD7-88DA-B98C968C3885}" type="pres">
      <dgm:prSet presAssocID="{66D710B8-A548-4650-9875-337CDECF0032}" presName="spacer" presStyleCnt="0"/>
      <dgm:spPr/>
    </dgm:pt>
    <dgm:pt modelId="{A1A41327-C7CA-4976-BB9F-4A3A93E7DD54}" type="pres">
      <dgm:prSet presAssocID="{1ED9D546-38A2-49E3-B7AC-38E6170616B0}" presName="parentText" presStyleLbl="node1" presStyleIdx="1" presStyleCnt="5">
        <dgm:presLayoutVars>
          <dgm:chMax val="0"/>
          <dgm:bulletEnabled val="1"/>
        </dgm:presLayoutVars>
      </dgm:prSet>
      <dgm:spPr/>
    </dgm:pt>
    <dgm:pt modelId="{97F0300D-57AC-40A8-893A-1BFD53CDAED0}" type="pres">
      <dgm:prSet presAssocID="{5F6B20CC-DD9A-4D3A-AF94-6834C863E430}" presName="spacer" presStyleCnt="0"/>
      <dgm:spPr/>
    </dgm:pt>
    <dgm:pt modelId="{9F2F186C-2327-4959-884D-C38BB67B8069}" type="pres">
      <dgm:prSet presAssocID="{2E151156-F24C-4745-B00B-8985754CC19F}" presName="parentText" presStyleLbl="node1" presStyleIdx="2" presStyleCnt="5">
        <dgm:presLayoutVars>
          <dgm:chMax val="0"/>
          <dgm:bulletEnabled val="1"/>
        </dgm:presLayoutVars>
      </dgm:prSet>
      <dgm:spPr/>
    </dgm:pt>
    <dgm:pt modelId="{04B8F87C-055F-4857-A382-FCD2C0D7E376}" type="pres">
      <dgm:prSet presAssocID="{764FBAB1-BEDB-4A71-ACA6-BFE692086E32}" presName="spacer" presStyleCnt="0"/>
      <dgm:spPr/>
    </dgm:pt>
    <dgm:pt modelId="{B6CB7C74-ECDC-4F61-8C51-D5CCF848A32B}" type="pres">
      <dgm:prSet presAssocID="{BB345829-1397-4307-9574-E837F37AFBD7}" presName="parentText" presStyleLbl="node1" presStyleIdx="3" presStyleCnt="5" custLinFactNeighborY="1">
        <dgm:presLayoutVars>
          <dgm:chMax val="0"/>
          <dgm:bulletEnabled val="1"/>
        </dgm:presLayoutVars>
      </dgm:prSet>
      <dgm:spPr/>
    </dgm:pt>
    <dgm:pt modelId="{3C8DAD8E-C394-4B98-B605-0CB5D09167B4}" type="pres">
      <dgm:prSet presAssocID="{0654E366-258B-4B9A-B299-98019BF58354}" presName="spacer" presStyleCnt="0"/>
      <dgm:spPr/>
    </dgm:pt>
    <dgm:pt modelId="{78E9B542-F376-468A-ABC1-C76E7EC28963}" type="pres">
      <dgm:prSet presAssocID="{16E95A2F-56D3-450C-8D9B-1D42F59F1CFD}" presName="parentText" presStyleLbl="node1" presStyleIdx="4" presStyleCnt="5">
        <dgm:presLayoutVars>
          <dgm:chMax val="0"/>
          <dgm:bulletEnabled val="1"/>
        </dgm:presLayoutVars>
      </dgm:prSet>
      <dgm:spPr/>
    </dgm:pt>
  </dgm:ptLst>
  <dgm:cxnLst>
    <dgm:cxn modelId="{5B1A9E16-805B-4927-BEAF-86BE3F62E4A2}" type="presOf" srcId="{16E95A2F-56D3-450C-8D9B-1D42F59F1CFD}" destId="{78E9B542-F376-468A-ABC1-C76E7EC28963}" srcOrd="0" destOrd="0" presId="urn:microsoft.com/office/officeart/2005/8/layout/vList2"/>
    <dgm:cxn modelId="{E0538E23-AC61-4433-BB4C-4EF80DFE2452}" type="presOf" srcId="{8EEEF512-58AC-4DA1-9AF5-C14A2F5E6F04}" destId="{273C0568-1BE1-443E-8C88-65D04A515B31}" srcOrd="0" destOrd="0" presId="urn:microsoft.com/office/officeart/2005/8/layout/vList2"/>
    <dgm:cxn modelId="{E5325825-BFF9-4564-8576-B6DA05A940F5}" type="presOf" srcId="{2E151156-F24C-4745-B00B-8985754CC19F}" destId="{9F2F186C-2327-4959-884D-C38BB67B8069}" srcOrd="0" destOrd="0" presId="urn:microsoft.com/office/officeart/2005/8/layout/vList2"/>
    <dgm:cxn modelId="{01EB7232-AEB2-48B6-85DD-7FBA96E4FA3F}" type="presOf" srcId="{BB345829-1397-4307-9574-E837F37AFBD7}" destId="{B6CB7C74-ECDC-4F61-8C51-D5CCF848A32B}" srcOrd="0" destOrd="0" presId="urn:microsoft.com/office/officeart/2005/8/layout/vList2"/>
    <dgm:cxn modelId="{8D04CD34-C091-417F-A028-C7881407DC1E}" srcId="{8EEEF512-58AC-4DA1-9AF5-C14A2F5E6F04}" destId="{1ED9D546-38A2-49E3-B7AC-38E6170616B0}" srcOrd="1" destOrd="0" parTransId="{CF12E271-24E4-4499-B9B7-328581E4F299}" sibTransId="{5F6B20CC-DD9A-4D3A-AF94-6834C863E430}"/>
    <dgm:cxn modelId="{D1FBF335-3483-4DD6-A4F2-6A33417ECEA7}" srcId="{8EEEF512-58AC-4DA1-9AF5-C14A2F5E6F04}" destId="{3B84AA4A-A1A4-4104-A71F-87C06F30B4DC}" srcOrd="0" destOrd="0" parTransId="{6AB5CD6F-2A1E-4FE6-8B92-CE52F16E7794}" sibTransId="{66D710B8-A548-4650-9875-337CDECF0032}"/>
    <dgm:cxn modelId="{AE65035C-A354-4809-A4A3-726E6F32CB13}" type="presOf" srcId="{3B84AA4A-A1A4-4104-A71F-87C06F30B4DC}" destId="{8C135944-5C21-49E4-9C7B-F38F4596B274}" srcOrd="0" destOrd="0" presId="urn:microsoft.com/office/officeart/2005/8/layout/vList2"/>
    <dgm:cxn modelId="{F0CD9041-53DC-4798-8CFF-D76D0D007055}" srcId="{8EEEF512-58AC-4DA1-9AF5-C14A2F5E6F04}" destId="{2E151156-F24C-4745-B00B-8985754CC19F}" srcOrd="2" destOrd="0" parTransId="{A6AC972F-CC17-4BBF-86F1-3E03E36EAF9C}" sibTransId="{764FBAB1-BEDB-4A71-ACA6-BFE692086E32}"/>
    <dgm:cxn modelId="{F6C76FCD-0BFD-4145-AB8F-FC07B88CA684}" type="presOf" srcId="{1ED9D546-38A2-49E3-B7AC-38E6170616B0}" destId="{A1A41327-C7CA-4976-BB9F-4A3A93E7DD54}" srcOrd="0" destOrd="0" presId="urn:microsoft.com/office/officeart/2005/8/layout/vList2"/>
    <dgm:cxn modelId="{03C76ED3-2C42-4E95-A503-D753172EC4CF}" srcId="{8EEEF512-58AC-4DA1-9AF5-C14A2F5E6F04}" destId="{16E95A2F-56D3-450C-8D9B-1D42F59F1CFD}" srcOrd="4" destOrd="0" parTransId="{215C465D-A6EB-4B90-BE05-5D0536689717}" sibTransId="{9D1048D4-9BBB-4143-954C-43FC83A4F0E1}"/>
    <dgm:cxn modelId="{CD54C1F4-1CC7-4E91-9A56-63EEBFEF9FF9}" srcId="{8EEEF512-58AC-4DA1-9AF5-C14A2F5E6F04}" destId="{BB345829-1397-4307-9574-E837F37AFBD7}" srcOrd="3" destOrd="0" parTransId="{A547FDA3-0A00-42D8-AC89-F4D04225E019}" sibTransId="{0654E366-258B-4B9A-B299-98019BF58354}"/>
    <dgm:cxn modelId="{52B947A1-6FCB-405E-9DCD-D954DF6AE7BB}" type="presParOf" srcId="{273C0568-1BE1-443E-8C88-65D04A515B31}" destId="{8C135944-5C21-49E4-9C7B-F38F4596B274}" srcOrd="0" destOrd="0" presId="urn:microsoft.com/office/officeart/2005/8/layout/vList2"/>
    <dgm:cxn modelId="{E6AE39D6-88C6-43F4-8B5F-230B34FCF4D3}" type="presParOf" srcId="{273C0568-1BE1-443E-8C88-65D04A515B31}" destId="{5E38C79E-36EB-4AD7-88DA-B98C968C3885}" srcOrd="1" destOrd="0" presId="urn:microsoft.com/office/officeart/2005/8/layout/vList2"/>
    <dgm:cxn modelId="{6C9EDCC3-E09F-4AE6-9D34-869FC14DE674}" type="presParOf" srcId="{273C0568-1BE1-443E-8C88-65D04A515B31}" destId="{A1A41327-C7CA-4976-BB9F-4A3A93E7DD54}" srcOrd="2" destOrd="0" presId="urn:microsoft.com/office/officeart/2005/8/layout/vList2"/>
    <dgm:cxn modelId="{6FC1EB3A-6B32-4B44-857C-2AF91B09BD2D}" type="presParOf" srcId="{273C0568-1BE1-443E-8C88-65D04A515B31}" destId="{97F0300D-57AC-40A8-893A-1BFD53CDAED0}" srcOrd="3" destOrd="0" presId="urn:microsoft.com/office/officeart/2005/8/layout/vList2"/>
    <dgm:cxn modelId="{EA738352-09D1-4D2F-9733-BB409774550B}" type="presParOf" srcId="{273C0568-1BE1-443E-8C88-65D04A515B31}" destId="{9F2F186C-2327-4959-884D-C38BB67B8069}" srcOrd="4" destOrd="0" presId="urn:microsoft.com/office/officeart/2005/8/layout/vList2"/>
    <dgm:cxn modelId="{F10EEB9A-4F74-4408-AC4E-D036BC7D0A83}" type="presParOf" srcId="{273C0568-1BE1-443E-8C88-65D04A515B31}" destId="{04B8F87C-055F-4857-A382-FCD2C0D7E376}" srcOrd="5" destOrd="0" presId="urn:microsoft.com/office/officeart/2005/8/layout/vList2"/>
    <dgm:cxn modelId="{FC970AC6-E84D-49DB-92C0-B12A86EB8FA6}" type="presParOf" srcId="{273C0568-1BE1-443E-8C88-65D04A515B31}" destId="{B6CB7C74-ECDC-4F61-8C51-D5CCF848A32B}" srcOrd="6" destOrd="0" presId="urn:microsoft.com/office/officeart/2005/8/layout/vList2"/>
    <dgm:cxn modelId="{3C15C098-9DF7-4058-973A-D58BFA7C7386}" type="presParOf" srcId="{273C0568-1BE1-443E-8C88-65D04A515B31}" destId="{3C8DAD8E-C394-4B98-B605-0CB5D09167B4}" srcOrd="7" destOrd="0" presId="urn:microsoft.com/office/officeart/2005/8/layout/vList2"/>
    <dgm:cxn modelId="{4550D128-C90D-4FCF-93D1-B8A33E22E99E}" type="presParOf" srcId="{273C0568-1BE1-443E-8C88-65D04A515B31}" destId="{78E9B542-F376-468A-ABC1-C76E7EC2896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1DABB6-FAB9-4A6E-AE71-BC57041FD9B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C8965142-AB05-4061-A60F-F43E3D07717D}">
      <dgm:prSet phldrT="[Text]"/>
      <dgm:spPr/>
      <dgm:t>
        <a:bodyPr/>
        <a:lstStyle/>
        <a:p>
          <a:r>
            <a:rPr lang="en-US" dirty="0"/>
            <a:t>3,448</a:t>
          </a:r>
        </a:p>
      </dgm:t>
    </dgm:pt>
    <dgm:pt modelId="{C42C1740-F7FB-48B5-89F9-FDCECC681C29}" type="parTrans" cxnId="{B35203D6-02C5-441B-85F4-AC49533E9985}">
      <dgm:prSet/>
      <dgm:spPr/>
      <dgm:t>
        <a:bodyPr/>
        <a:lstStyle/>
        <a:p>
          <a:endParaRPr lang="en-US"/>
        </a:p>
      </dgm:t>
    </dgm:pt>
    <dgm:pt modelId="{3C98F845-05DF-4CD3-A843-AE9FE389F452}" type="sibTrans" cxnId="{B35203D6-02C5-441B-85F4-AC49533E9985}">
      <dgm:prSet/>
      <dgm:spPr/>
      <dgm:t>
        <a:bodyPr/>
        <a:lstStyle/>
        <a:p>
          <a:endParaRPr lang="en-US"/>
        </a:p>
      </dgm:t>
    </dgm:pt>
    <dgm:pt modelId="{763A691C-EDDA-4A79-9EAB-8595F38AC4F2}">
      <dgm:prSet phldrT="[Text]"/>
      <dgm:spPr>
        <a:solidFill>
          <a:schemeClr val="tx2"/>
        </a:solidFill>
      </dgm:spPr>
      <dgm:t>
        <a:bodyPr/>
        <a:lstStyle/>
        <a:p>
          <a:r>
            <a:rPr lang="en-US" dirty="0"/>
            <a:t>Adoptions</a:t>
          </a:r>
        </a:p>
      </dgm:t>
    </dgm:pt>
    <dgm:pt modelId="{8F7D4AF6-AC26-4CC1-BA7A-5B4BCC1B646B}" type="parTrans" cxnId="{43CDDF82-6737-4279-875E-D38CC03EB0E0}">
      <dgm:prSet/>
      <dgm:spPr/>
      <dgm:t>
        <a:bodyPr/>
        <a:lstStyle/>
        <a:p>
          <a:endParaRPr lang="en-US"/>
        </a:p>
      </dgm:t>
    </dgm:pt>
    <dgm:pt modelId="{913ADCA3-F679-4D63-90CC-D7526B606101}" type="sibTrans" cxnId="{43CDDF82-6737-4279-875E-D38CC03EB0E0}">
      <dgm:prSet/>
      <dgm:spPr/>
      <dgm:t>
        <a:bodyPr/>
        <a:lstStyle/>
        <a:p>
          <a:endParaRPr lang="en-US"/>
        </a:p>
      </dgm:t>
    </dgm:pt>
    <dgm:pt modelId="{E334074B-2481-46DD-9DE3-66F37C5C12F0}">
      <dgm:prSet phldrT="[Text]"/>
      <dgm:spPr/>
      <dgm:t>
        <a:bodyPr/>
        <a:lstStyle/>
        <a:p>
          <a:r>
            <a:rPr lang="en-US" dirty="0"/>
            <a:t>2,676</a:t>
          </a:r>
        </a:p>
      </dgm:t>
    </dgm:pt>
    <dgm:pt modelId="{72B95202-7B21-4014-97E6-01A637711D72}" type="parTrans" cxnId="{1BA7D176-EE86-4853-B8C5-E1C5BFE967BE}">
      <dgm:prSet/>
      <dgm:spPr/>
      <dgm:t>
        <a:bodyPr/>
        <a:lstStyle/>
        <a:p>
          <a:endParaRPr lang="en-US"/>
        </a:p>
      </dgm:t>
    </dgm:pt>
    <dgm:pt modelId="{30186C4A-7802-4C28-A433-167E13AB0466}" type="sibTrans" cxnId="{1BA7D176-EE86-4853-B8C5-E1C5BFE967BE}">
      <dgm:prSet/>
      <dgm:spPr/>
      <dgm:t>
        <a:bodyPr/>
        <a:lstStyle/>
        <a:p>
          <a:endParaRPr lang="en-US"/>
        </a:p>
      </dgm:t>
    </dgm:pt>
    <dgm:pt modelId="{AF89D762-69FB-4624-B488-70D1E3AF555C}">
      <dgm:prSet phldrT="[Text]"/>
      <dgm:spPr>
        <a:solidFill>
          <a:schemeClr val="tx2"/>
        </a:solidFill>
      </dgm:spPr>
      <dgm:t>
        <a:bodyPr/>
        <a:lstStyle/>
        <a:p>
          <a:r>
            <a:rPr lang="en-US" dirty="0"/>
            <a:t>Rescued</a:t>
          </a:r>
        </a:p>
      </dgm:t>
    </dgm:pt>
    <dgm:pt modelId="{E5A00FD4-7F8F-4424-8860-1F587F78E39C}" type="parTrans" cxnId="{0B1294AD-D92C-407C-8EE1-0A3E8FE03C9E}">
      <dgm:prSet/>
      <dgm:spPr/>
      <dgm:t>
        <a:bodyPr/>
        <a:lstStyle/>
        <a:p>
          <a:endParaRPr lang="en-US"/>
        </a:p>
      </dgm:t>
    </dgm:pt>
    <dgm:pt modelId="{D172B347-79D8-4866-BD8F-526A06BFF83B}" type="sibTrans" cxnId="{0B1294AD-D92C-407C-8EE1-0A3E8FE03C9E}">
      <dgm:prSet/>
      <dgm:spPr/>
      <dgm:t>
        <a:bodyPr/>
        <a:lstStyle/>
        <a:p>
          <a:endParaRPr lang="en-US"/>
        </a:p>
      </dgm:t>
    </dgm:pt>
    <dgm:pt modelId="{4F9434FE-EA17-46EE-8753-86DC2AA846C4}">
      <dgm:prSet phldrT="[Text]"/>
      <dgm:spPr/>
      <dgm:t>
        <a:bodyPr/>
        <a:lstStyle/>
        <a:p>
          <a:r>
            <a:rPr lang="en-US" dirty="0"/>
            <a:t>510</a:t>
          </a:r>
        </a:p>
      </dgm:t>
    </dgm:pt>
    <dgm:pt modelId="{54E72A09-C1F0-4937-B50A-B0440B58D7CA}" type="parTrans" cxnId="{CE8D3106-7A2B-4B16-B202-BA9D1230660C}">
      <dgm:prSet/>
      <dgm:spPr/>
      <dgm:t>
        <a:bodyPr/>
        <a:lstStyle/>
        <a:p>
          <a:endParaRPr lang="en-US"/>
        </a:p>
      </dgm:t>
    </dgm:pt>
    <dgm:pt modelId="{165D5CEA-8D98-4566-8CA1-354ED116A358}" type="sibTrans" cxnId="{CE8D3106-7A2B-4B16-B202-BA9D1230660C}">
      <dgm:prSet/>
      <dgm:spPr/>
      <dgm:t>
        <a:bodyPr/>
        <a:lstStyle/>
        <a:p>
          <a:endParaRPr lang="en-US"/>
        </a:p>
      </dgm:t>
    </dgm:pt>
    <dgm:pt modelId="{EDD5D2CF-48FD-4690-804C-CC17646A4F7B}">
      <dgm:prSet phldrT="[Text]"/>
      <dgm:spPr>
        <a:solidFill>
          <a:schemeClr val="tx2"/>
        </a:solidFill>
      </dgm:spPr>
      <dgm:t>
        <a:bodyPr/>
        <a:lstStyle/>
        <a:p>
          <a:r>
            <a:rPr lang="en-US" dirty="0"/>
            <a:t>Returned To Owner</a:t>
          </a:r>
        </a:p>
      </dgm:t>
    </dgm:pt>
    <dgm:pt modelId="{30E50FAD-AA3B-42EA-B1A1-22942DFD5F04}" type="parTrans" cxnId="{0B69D32B-D647-4C02-881E-9E1C85A2A781}">
      <dgm:prSet/>
      <dgm:spPr/>
      <dgm:t>
        <a:bodyPr/>
        <a:lstStyle/>
        <a:p>
          <a:endParaRPr lang="en-US"/>
        </a:p>
      </dgm:t>
    </dgm:pt>
    <dgm:pt modelId="{1791EA17-25B8-450E-B282-63E88F736824}" type="sibTrans" cxnId="{0B69D32B-D647-4C02-881E-9E1C85A2A781}">
      <dgm:prSet/>
      <dgm:spPr/>
      <dgm:t>
        <a:bodyPr/>
        <a:lstStyle/>
        <a:p>
          <a:endParaRPr lang="en-US"/>
        </a:p>
      </dgm:t>
    </dgm:pt>
    <dgm:pt modelId="{3B19117F-26D6-4D3D-9567-E2FE939C26BC}">
      <dgm:prSet phldrT="[Text]"/>
      <dgm:spPr/>
      <dgm:t>
        <a:bodyPr/>
        <a:lstStyle/>
        <a:p>
          <a:r>
            <a:rPr lang="en-US" dirty="0"/>
            <a:t>5,866</a:t>
          </a:r>
        </a:p>
      </dgm:t>
    </dgm:pt>
    <dgm:pt modelId="{A7C36B69-877C-4CB8-8817-9399945F4BDC}" type="parTrans" cxnId="{3B105107-79E8-4D68-B86A-7A2FB7698378}">
      <dgm:prSet/>
      <dgm:spPr/>
      <dgm:t>
        <a:bodyPr/>
        <a:lstStyle/>
        <a:p>
          <a:endParaRPr lang="en-US"/>
        </a:p>
      </dgm:t>
    </dgm:pt>
    <dgm:pt modelId="{E1FFC9DE-6D14-49A9-B728-C34A18953931}" type="sibTrans" cxnId="{3B105107-79E8-4D68-B86A-7A2FB7698378}">
      <dgm:prSet/>
      <dgm:spPr/>
      <dgm:t>
        <a:bodyPr/>
        <a:lstStyle/>
        <a:p>
          <a:endParaRPr lang="en-US"/>
        </a:p>
      </dgm:t>
    </dgm:pt>
    <dgm:pt modelId="{6EFA09CD-7163-49A8-9508-FFD245B2CD91}">
      <dgm:prSet phldrT="[Text]"/>
      <dgm:spPr>
        <a:solidFill>
          <a:schemeClr val="tx2"/>
        </a:solidFill>
      </dgm:spPr>
      <dgm:t>
        <a:bodyPr/>
        <a:lstStyle/>
        <a:p>
          <a:r>
            <a:rPr lang="en-US" dirty="0"/>
            <a:t>Spay/Neuter Surgeries</a:t>
          </a:r>
        </a:p>
      </dgm:t>
    </dgm:pt>
    <dgm:pt modelId="{B2317830-7CEE-44C1-892A-85B02E6A1335}" type="parTrans" cxnId="{9CE2E81E-28C4-4F76-8D63-FC8D85F622BF}">
      <dgm:prSet/>
      <dgm:spPr/>
      <dgm:t>
        <a:bodyPr/>
        <a:lstStyle/>
        <a:p>
          <a:endParaRPr lang="en-US"/>
        </a:p>
      </dgm:t>
    </dgm:pt>
    <dgm:pt modelId="{D15710AD-C794-438F-9C39-F046638965C3}" type="sibTrans" cxnId="{9CE2E81E-28C4-4F76-8D63-FC8D85F622BF}">
      <dgm:prSet/>
      <dgm:spPr/>
      <dgm:t>
        <a:bodyPr/>
        <a:lstStyle/>
        <a:p>
          <a:endParaRPr lang="en-US"/>
        </a:p>
      </dgm:t>
    </dgm:pt>
    <dgm:pt modelId="{CF6F7F51-83B8-4CED-8D7A-A91654DFD926}">
      <dgm:prSet phldrT="[Text]"/>
      <dgm:spPr/>
      <dgm:t>
        <a:bodyPr/>
        <a:lstStyle/>
        <a:p>
          <a:r>
            <a:rPr lang="en-US" dirty="0"/>
            <a:t>8,155</a:t>
          </a:r>
        </a:p>
      </dgm:t>
    </dgm:pt>
    <dgm:pt modelId="{CBCD9867-BCB5-4924-8709-704A68E94AA0}" type="parTrans" cxnId="{C0110A4C-44AD-4EBC-B5AF-95AFB53F8FED}">
      <dgm:prSet/>
      <dgm:spPr/>
      <dgm:t>
        <a:bodyPr/>
        <a:lstStyle/>
        <a:p>
          <a:endParaRPr lang="en-US"/>
        </a:p>
      </dgm:t>
    </dgm:pt>
    <dgm:pt modelId="{DAD1816B-A046-4E2B-9A89-D38D9BE7CA1C}" type="sibTrans" cxnId="{C0110A4C-44AD-4EBC-B5AF-95AFB53F8FED}">
      <dgm:prSet/>
      <dgm:spPr/>
      <dgm:t>
        <a:bodyPr/>
        <a:lstStyle/>
        <a:p>
          <a:endParaRPr lang="en-US"/>
        </a:p>
      </dgm:t>
    </dgm:pt>
    <dgm:pt modelId="{E7FCD258-80F3-4CE6-8CAD-AB85BC4C0F0F}">
      <dgm:prSet phldrT="[Text]"/>
      <dgm:spPr>
        <a:solidFill>
          <a:schemeClr val="tx2"/>
        </a:solidFill>
      </dgm:spPr>
      <dgm:t>
        <a:bodyPr/>
        <a:lstStyle/>
        <a:p>
          <a:r>
            <a:rPr lang="en-US" dirty="0"/>
            <a:t>Total Lives Saved</a:t>
          </a:r>
        </a:p>
      </dgm:t>
    </dgm:pt>
    <dgm:pt modelId="{5A426037-F59F-4DEA-B583-65BC4A599DC4}" type="parTrans" cxnId="{BD9FDEE4-DF5F-4AF6-B2F7-9A00CCAC558F}">
      <dgm:prSet/>
      <dgm:spPr/>
      <dgm:t>
        <a:bodyPr/>
        <a:lstStyle/>
        <a:p>
          <a:endParaRPr lang="en-US"/>
        </a:p>
      </dgm:t>
    </dgm:pt>
    <dgm:pt modelId="{CC421FF4-250B-4169-89EE-6ECDACA7C37C}" type="sibTrans" cxnId="{BD9FDEE4-DF5F-4AF6-B2F7-9A00CCAC558F}">
      <dgm:prSet/>
      <dgm:spPr/>
      <dgm:t>
        <a:bodyPr/>
        <a:lstStyle/>
        <a:p>
          <a:endParaRPr lang="en-US"/>
        </a:p>
      </dgm:t>
    </dgm:pt>
    <dgm:pt modelId="{D95DB0AA-E2CD-4683-A434-EEA49CE8EAF3}">
      <dgm:prSet phldrT="[Text]"/>
      <dgm:spPr/>
      <dgm:t>
        <a:bodyPr/>
        <a:lstStyle/>
        <a:p>
          <a:r>
            <a:rPr lang="en-US" dirty="0"/>
            <a:t>78.05%</a:t>
          </a:r>
        </a:p>
      </dgm:t>
    </dgm:pt>
    <dgm:pt modelId="{0B9CD610-80A0-4FA6-B0D2-9A94BFA3F4D3}" type="parTrans" cxnId="{C4F1460E-E042-4EED-A22D-70C269826E0F}">
      <dgm:prSet/>
      <dgm:spPr/>
      <dgm:t>
        <a:bodyPr/>
        <a:lstStyle/>
        <a:p>
          <a:endParaRPr lang="en-US"/>
        </a:p>
      </dgm:t>
    </dgm:pt>
    <dgm:pt modelId="{A39CA85D-5967-4EAC-868C-3C9CBAF42B8E}" type="sibTrans" cxnId="{C4F1460E-E042-4EED-A22D-70C269826E0F}">
      <dgm:prSet/>
      <dgm:spPr/>
      <dgm:t>
        <a:bodyPr/>
        <a:lstStyle/>
        <a:p>
          <a:endParaRPr lang="en-US"/>
        </a:p>
      </dgm:t>
    </dgm:pt>
    <dgm:pt modelId="{6D7D41E9-F668-4B09-BC9A-4E5C349A884F}">
      <dgm:prSet phldrT="[Text]"/>
      <dgm:spPr>
        <a:solidFill>
          <a:schemeClr val="tx2"/>
        </a:solidFill>
      </dgm:spPr>
      <dgm:t>
        <a:bodyPr/>
        <a:lstStyle/>
        <a:p>
          <a:r>
            <a:rPr lang="en-US" dirty="0"/>
            <a:t>Save Rate</a:t>
          </a:r>
        </a:p>
      </dgm:t>
    </dgm:pt>
    <dgm:pt modelId="{1D10329A-7E18-4658-98FF-EBA0953B7B13}" type="parTrans" cxnId="{7FB584DE-9DD0-49D6-A6F1-DF41F190E457}">
      <dgm:prSet/>
      <dgm:spPr/>
      <dgm:t>
        <a:bodyPr/>
        <a:lstStyle/>
        <a:p>
          <a:endParaRPr lang="en-US"/>
        </a:p>
      </dgm:t>
    </dgm:pt>
    <dgm:pt modelId="{5726701B-55F7-4DF0-B289-577DFE1524F5}" type="sibTrans" cxnId="{7FB584DE-9DD0-49D6-A6F1-DF41F190E457}">
      <dgm:prSet/>
      <dgm:spPr/>
      <dgm:t>
        <a:bodyPr/>
        <a:lstStyle/>
        <a:p>
          <a:endParaRPr lang="en-US"/>
        </a:p>
      </dgm:t>
    </dgm:pt>
    <dgm:pt modelId="{17C5A2C2-0902-4A2B-BF92-BC418D389B9D}" type="pres">
      <dgm:prSet presAssocID="{261DABB6-FAB9-4A6E-AE71-BC57041FD9BE}" presName="Name0" presStyleCnt="0">
        <dgm:presLayoutVars>
          <dgm:dir/>
          <dgm:animLvl val="lvl"/>
          <dgm:resizeHandles val="exact"/>
        </dgm:presLayoutVars>
      </dgm:prSet>
      <dgm:spPr/>
    </dgm:pt>
    <dgm:pt modelId="{EC13CD36-F127-496E-B85D-50A6F4D51949}" type="pres">
      <dgm:prSet presAssocID="{C8965142-AB05-4061-A60F-F43E3D07717D}" presName="linNode" presStyleCnt="0"/>
      <dgm:spPr/>
    </dgm:pt>
    <dgm:pt modelId="{110F163C-C1FE-4174-B737-751ECC341F46}" type="pres">
      <dgm:prSet presAssocID="{C8965142-AB05-4061-A60F-F43E3D07717D}" presName="parTx" presStyleLbl="revTx" presStyleIdx="0" presStyleCnt="6">
        <dgm:presLayoutVars>
          <dgm:chMax val="1"/>
          <dgm:bulletEnabled val="1"/>
        </dgm:presLayoutVars>
      </dgm:prSet>
      <dgm:spPr/>
    </dgm:pt>
    <dgm:pt modelId="{15666817-1921-4E3E-B585-180B1F8A65A5}" type="pres">
      <dgm:prSet presAssocID="{C8965142-AB05-4061-A60F-F43E3D07717D}" presName="bracket" presStyleLbl="parChTrans1D1" presStyleIdx="0" presStyleCnt="6"/>
      <dgm:spPr/>
    </dgm:pt>
    <dgm:pt modelId="{B072C2EE-A538-4192-8912-5E1C5B22CBD6}" type="pres">
      <dgm:prSet presAssocID="{C8965142-AB05-4061-A60F-F43E3D07717D}" presName="spH" presStyleCnt="0"/>
      <dgm:spPr/>
    </dgm:pt>
    <dgm:pt modelId="{F5D2E9B3-D146-457B-826C-1EF4CF18CE37}" type="pres">
      <dgm:prSet presAssocID="{C8965142-AB05-4061-A60F-F43E3D07717D}" presName="desTx" presStyleLbl="node1" presStyleIdx="0" presStyleCnt="6">
        <dgm:presLayoutVars>
          <dgm:bulletEnabled val="1"/>
        </dgm:presLayoutVars>
      </dgm:prSet>
      <dgm:spPr>
        <a:prstGeom prst="roundRect">
          <a:avLst/>
        </a:prstGeom>
      </dgm:spPr>
    </dgm:pt>
    <dgm:pt modelId="{AE77AF13-AAB9-44A3-B4EC-015507B22E40}" type="pres">
      <dgm:prSet presAssocID="{3C98F845-05DF-4CD3-A843-AE9FE389F452}" presName="spV" presStyleCnt="0"/>
      <dgm:spPr/>
    </dgm:pt>
    <dgm:pt modelId="{F2044693-E365-4CDF-8F61-B746E08C5212}" type="pres">
      <dgm:prSet presAssocID="{E334074B-2481-46DD-9DE3-66F37C5C12F0}" presName="linNode" presStyleCnt="0"/>
      <dgm:spPr/>
    </dgm:pt>
    <dgm:pt modelId="{46BB5F10-9EF4-4FC6-BCDD-B7064259C548}" type="pres">
      <dgm:prSet presAssocID="{E334074B-2481-46DD-9DE3-66F37C5C12F0}" presName="parTx" presStyleLbl="revTx" presStyleIdx="1" presStyleCnt="6">
        <dgm:presLayoutVars>
          <dgm:chMax val="1"/>
          <dgm:bulletEnabled val="1"/>
        </dgm:presLayoutVars>
      </dgm:prSet>
      <dgm:spPr/>
    </dgm:pt>
    <dgm:pt modelId="{D4C38AA3-88F4-4EBD-8CC2-0A069B88979F}" type="pres">
      <dgm:prSet presAssocID="{E334074B-2481-46DD-9DE3-66F37C5C12F0}" presName="bracket" presStyleLbl="parChTrans1D1" presStyleIdx="1" presStyleCnt="6"/>
      <dgm:spPr/>
    </dgm:pt>
    <dgm:pt modelId="{CA826F91-761F-44E7-A941-2488A62D36A8}" type="pres">
      <dgm:prSet presAssocID="{E334074B-2481-46DD-9DE3-66F37C5C12F0}" presName="spH" presStyleCnt="0"/>
      <dgm:spPr/>
    </dgm:pt>
    <dgm:pt modelId="{A6855B01-9D1D-4544-8690-75D451E978F0}" type="pres">
      <dgm:prSet presAssocID="{E334074B-2481-46DD-9DE3-66F37C5C12F0}" presName="desTx" presStyleLbl="node1" presStyleIdx="1" presStyleCnt="6">
        <dgm:presLayoutVars>
          <dgm:bulletEnabled val="1"/>
        </dgm:presLayoutVars>
      </dgm:prSet>
      <dgm:spPr>
        <a:prstGeom prst="roundRect">
          <a:avLst/>
        </a:prstGeom>
      </dgm:spPr>
    </dgm:pt>
    <dgm:pt modelId="{B8567D77-68A1-4E31-A6F5-B6F30297D7B8}" type="pres">
      <dgm:prSet presAssocID="{30186C4A-7802-4C28-A433-167E13AB0466}" presName="spV" presStyleCnt="0"/>
      <dgm:spPr/>
    </dgm:pt>
    <dgm:pt modelId="{7D6F1573-6255-43BA-9EC8-B2CEC0F16CBE}" type="pres">
      <dgm:prSet presAssocID="{4F9434FE-EA17-46EE-8753-86DC2AA846C4}" presName="linNode" presStyleCnt="0"/>
      <dgm:spPr/>
    </dgm:pt>
    <dgm:pt modelId="{AF5607AE-5651-4FAB-9BC3-3F9A78EACEA2}" type="pres">
      <dgm:prSet presAssocID="{4F9434FE-EA17-46EE-8753-86DC2AA846C4}" presName="parTx" presStyleLbl="revTx" presStyleIdx="2" presStyleCnt="6">
        <dgm:presLayoutVars>
          <dgm:chMax val="1"/>
          <dgm:bulletEnabled val="1"/>
        </dgm:presLayoutVars>
      </dgm:prSet>
      <dgm:spPr/>
    </dgm:pt>
    <dgm:pt modelId="{24469BF1-1443-468D-BFDE-D6A647153AB8}" type="pres">
      <dgm:prSet presAssocID="{4F9434FE-EA17-46EE-8753-86DC2AA846C4}" presName="bracket" presStyleLbl="parChTrans1D1" presStyleIdx="2" presStyleCnt="6"/>
      <dgm:spPr/>
    </dgm:pt>
    <dgm:pt modelId="{F8480688-FB85-45DB-A623-C8FF2B0D417F}" type="pres">
      <dgm:prSet presAssocID="{4F9434FE-EA17-46EE-8753-86DC2AA846C4}" presName="spH" presStyleCnt="0"/>
      <dgm:spPr/>
    </dgm:pt>
    <dgm:pt modelId="{BD190220-428C-418F-956B-E140307A53C0}" type="pres">
      <dgm:prSet presAssocID="{4F9434FE-EA17-46EE-8753-86DC2AA846C4}" presName="desTx" presStyleLbl="node1" presStyleIdx="2" presStyleCnt="6">
        <dgm:presLayoutVars>
          <dgm:bulletEnabled val="1"/>
        </dgm:presLayoutVars>
      </dgm:prSet>
      <dgm:spPr>
        <a:prstGeom prst="roundRect">
          <a:avLst/>
        </a:prstGeom>
      </dgm:spPr>
    </dgm:pt>
    <dgm:pt modelId="{821BB12A-F730-423D-AA99-E27F11F18D10}" type="pres">
      <dgm:prSet presAssocID="{165D5CEA-8D98-4566-8CA1-354ED116A358}" presName="spV" presStyleCnt="0"/>
      <dgm:spPr/>
    </dgm:pt>
    <dgm:pt modelId="{F574651B-46FC-4D71-A8E3-19F2F69E913E}" type="pres">
      <dgm:prSet presAssocID="{3B19117F-26D6-4D3D-9567-E2FE939C26BC}" presName="linNode" presStyleCnt="0"/>
      <dgm:spPr/>
    </dgm:pt>
    <dgm:pt modelId="{7C583F7F-BD8C-41D3-BBC5-038365764D3A}" type="pres">
      <dgm:prSet presAssocID="{3B19117F-26D6-4D3D-9567-E2FE939C26BC}" presName="parTx" presStyleLbl="revTx" presStyleIdx="3" presStyleCnt="6">
        <dgm:presLayoutVars>
          <dgm:chMax val="1"/>
          <dgm:bulletEnabled val="1"/>
        </dgm:presLayoutVars>
      </dgm:prSet>
      <dgm:spPr/>
    </dgm:pt>
    <dgm:pt modelId="{6950E1E6-6917-45AC-9307-25649CCFACA7}" type="pres">
      <dgm:prSet presAssocID="{3B19117F-26D6-4D3D-9567-E2FE939C26BC}" presName="bracket" presStyleLbl="parChTrans1D1" presStyleIdx="3" presStyleCnt="6"/>
      <dgm:spPr/>
    </dgm:pt>
    <dgm:pt modelId="{961D0374-D671-453D-917F-6F61AA4A1734}" type="pres">
      <dgm:prSet presAssocID="{3B19117F-26D6-4D3D-9567-E2FE939C26BC}" presName="spH" presStyleCnt="0"/>
      <dgm:spPr/>
    </dgm:pt>
    <dgm:pt modelId="{FD45DA67-BE8F-44F5-976F-0022C0ABDD2D}" type="pres">
      <dgm:prSet presAssocID="{3B19117F-26D6-4D3D-9567-E2FE939C26BC}" presName="desTx" presStyleLbl="node1" presStyleIdx="3" presStyleCnt="6">
        <dgm:presLayoutVars>
          <dgm:bulletEnabled val="1"/>
        </dgm:presLayoutVars>
      </dgm:prSet>
      <dgm:spPr>
        <a:prstGeom prst="roundRect">
          <a:avLst/>
        </a:prstGeom>
      </dgm:spPr>
    </dgm:pt>
    <dgm:pt modelId="{3148225B-F6B3-47D2-81CB-F87A4F6DAA5A}" type="pres">
      <dgm:prSet presAssocID="{E1FFC9DE-6D14-49A9-B728-C34A18953931}" presName="spV" presStyleCnt="0"/>
      <dgm:spPr/>
    </dgm:pt>
    <dgm:pt modelId="{4E76EEE4-1B84-4CC0-911A-99BA500F6EE1}" type="pres">
      <dgm:prSet presAssocID="{CF6F7F51-83B8-4CED-8D7A-A91654DFD926}" presName="linNode" presStyleCnt="0"/>
      <dgm:spPr/>
    </dgm:pt>
    <dgm:pt modelId="{E11D5FEF-2363-490D-98C8-566F02FCA362}" type="pres">
      <dgm:prSet presAssocID="{CF6F7F51-83B8-4CED-8D7A-A91654DFD926}" presName="parTx" presStyleLbl="revTx" presStyleIdx="4" presStyleCnt="6">
        <dgm:presLayoutVars>
          <dgm:chMax val="1"/>
          <dgm:bulletEnabled val="1"/>
        </dgm:presLayoutVars>
      </dgm:prSet>
      <dgm:spPr/>
    </dgm:pt>
    <dgm:pt modelId="{0EAE2516-65D5-4AAB-9545-F1C5D61E80C7}" type="pres">
      <dgm:prSet presAssocID="{CF6F7F51-83B8-4CED-8D7A-A91654DFD926}" presName="bracket" presStyleLbl="parChTrans1D1" presStyleIdx="4" presStyleCnt="6"/>
      <dgm:spPr/>
    </dgm:pt>
    <dgm:pt modelId="{84349527-B873-44B2-B035-31F69F806AE6}" type="pres">
      <dgm:prSet presAssocID="{CF6F7F51-83B8-4CED-8D7A-A91654DFD926}" presName="spH" presStyleCnt="0"/>
      <dgm:spPr/>
    </dgm:pt>
    <dgm:pt modelId="{60A8652A-9431-4035-BF28-B84EDE16E17F}" type="pres">
      <dgm:prSet presAssocID="{CF6F7F51-83B8-4CED-8D7A-A91654DFD926}" presName="desTx" presStyleLbl="node1" presStyleIdx="4" presStyleCnt="6">
        <dgm:presLayoutVars>
          <dgm:bulletEnabled val="1"/>
        </dgm:presLayoutVars>
      </dgm:prSet>
      <dgm:spPr>
        <a:prstGeom prst="roundRect">
          <a:avLst/>
        </a:prstGeom>
      </dgm:spPr>
    </dgm:pt>
    <dgm:pt modelId="{164E680C-1E00-4125-BDD9-BC4F45FD22D5}" type="pres">
      <dgm:prSet presAssocID="{DAD1816B-A046-4E2B-9A89-D38D9BE7CA1C}" presName="spV" presStyleCnt="0"/>
      <dgm:spPr/>
    </dgm:pt>
    <dgm:pt modelId="{7A361A2C-1FBF-4D8D-A9C5-52886B8B6B69}" type="pres">
      <dgm:prSet presAssocID="{D95DB0AA-E2CD-4683-A434-EEA49CE8EAF3}" presName="linNode" presStyleCnt="0"/>
      <dgm:spPr/>
    </dgm:pt>
    <dgm:pt modelId="{1A9C63B2-4E7C-4D69-8DC4-B301E0EAC357}" type="pres">
      <dgm:prSet presAssocID="{D95DB0AA-E2CD-4683-A434-EEA49CE8EAF3}" presName="parTx" presStyleLbl="revTx" presStyleIdx="5" presStyleCnt="6">
        <dgm:presLayoutVars>
          <dgm:chMax val="1"/>
          <dgm:bulletEnabled val="1"/>
        </dgm:presLayoutVars>
      </dgm:prSet>
      <dgm:spPr/>
    </dgm:pt>
    <dgm:pt modelId="{FB539C22-BC88-4243-83EF-32920B2E1F36}" type="pres">
      <dgm:prSet presAssocID="{D95DB0AA-E2CD-4683-A434-EEA49CE8EAF3}" presName="bracket" presStyleLbl="parChTrans1D1" presStyleIdx="5" presStyleCnt="6"/>
      <dgm:spPr/>
    </dgm:pt>
    <dgm:pt modelId="{A8314D0B-9FA4-4B3B-9A34-7D53D5E277C1}" type="pres">
      <dgm:prSet presAssocID="{D95DB0AA-E2CD-4683-A434-EEA49CE8EAF3}" presName="spH" presStyleCnt="0"/>
      <dgm:spPr/>
    </dgm:pt>
    <dgm:pt modelId="{9BCF5556-90BC-46E0-BEB3-5143D5F8DE3D}" type="pres">
      <dgm:prSet presAssocID="{D95DB0AA-E2CD-4683-A434-EEA49CE8EAF3}" presName="desTx" presStyleLbl="node1" presStyleIdx="5" presStyleCnt="6">
        <dgm:presLayoutVars>
          <dgm:bulletEnabled val="1"/>
        </dgm:presLayoutVars>
      </dgm:prSet>
      <dgm:spPr>
        <a:prstGeom prst="roundRect">
          <a:avLst/>
        </a:prstGeom>
      </dgm:spPr>
    </dgm:pt>
  </dgm:ptLst>
  <dgm:cxnLst>
    <dgm:cxn modelId="{CE8D3106-7A2B-4B16-B202-BA9D1230660C}" srcId="{261DABB6-FAB9-4A6E-AE71-BC57041FD9BE}" destId="{4F9434FE-EA17-46EE-8753-86DC2AA846C4}" srcOrd="2" destOrd="0" parTransId="{54E72A09-C1F0-4937-B50A-B0440B58D7CA}" sibTransId="{165D5CEA-8D98-4566-8CA1-354ED116A358}"/>
    <dgm:cxn modelId="{3B105107-79E8-4D68-B86A-7A2FB7698378}" srcId="{261DABB6-FAB9-4A6E-AE71-BC57041FD9BE}" destId="{3B19117F-26D6-4D3D-9567-E2FE939C26BC}" srcOrd="3" destOrd="0" parTransId="{A7C36B69-877C-4CB8-8817-9399945F4BDC}" sibTransId="{E1FFC9DE-6D14-49A9-B728-C34A18953931}"/>
    <dgm:cxn modelId="{C4F1460E-E042-4EED-A22D-70C269826E0F}" srcId="{261DABB6-FAB9-4A6E-AE71-BC57041FD9BE}" destId="{D95DB0AA-E2CD-4683-A434-EEA49CE8EAF3}" srcOrd="5" destOrd="0" parTransId="{0B9CD610-80A0-4FA6-B0D2-9A94BFA3F4D3}" sibTransId="{A39CA85D-5967-4EAC-868C-3C9CBAF42B8E}"/>
    <dgm:cxn modelId="{9CE2E81E-28C4-4F76-8D63-FC8D85F622BF}" srcId="{3B19117F-26D6-4D3D-9567-E2FE939C26BC}" destId="{6EFA09CD-7163-49A8-9508-FFD245B2CD91}" srcOrd="0" destOrd="0" parTransId="{B2317830-7CEE-44C1-892A-85B02E6A1335}" sibTransId="{D15710AD-C794-438F-9C39-F046638965C3}"/>
    <dgm:cxn modelId="{B2B51821-8094-405E-9F2D-D89BF4B7FEC9}" type="presOf" srcId="{EDD5D2CF-48FD-4690-804C-CC17646A4F7B}" destId="{BD190220-428C-418F-956B-E140307A53C0}" srcOrd="0" destOrd="0" presId="urn:diagrams.loki3.com/BracketList"/>
    <dgm:cxn modelId="{0EB2F028-DB00-424F-BEE1-6B8F22668123}" type="presOf" srcId="{6D7D41E9-F668-4B09-BC9A-4E5C349A884F}" destId="{9BCF5556-90BC-46E0-BEB3-5143D5F8DE3D}" srcOrd="0" destOrd="0" presId="urn:diagrams.loki3.com/BracketList"/>
    <dgm:cxn modelId="{0B69D32B-D647-4C02-881E-9E1C85A2A781}" srcId="{4F9434FE-EA17-46EE-8753-86DC2AA846C4}" destId="{EDD5D2CF-48FD-4690-804C-CC17646A4F7B}" srcOrd="0" destOrd="0" parTransId="{30E50FAD-AA3B-42EA-B1A1-22942DFD5F04}" sibTransId="{1791EA17-25B8-450E-B282-63E88F736824}"/>
    <dgm:cxn modelId="{0EBB8A3C-D9FA-4880-8DBE-AFF6D7F5B730}" type="presOf" srcId="{AF89D762-69FB-4624-B488-70D1E3AF555C}" destId="{A6855B01-9D1D-4544-8690-75D451E978F0}" srcOrd="0" destOrd="0" presId="urn:diagrams.loki3.com/BracketList"/>
    <dgm:cxn modelId="{20D85F41-7B5F-449A-81EC-F8AB327E7A9F}" type="presOf" srcId="{CF6F7F51-83B8-4CED-8D7A-A91654DFD926}" destId="{E11D5FEF-2363-490D-98C8-566F02FCA362}" srcOrd="0" destOrd="0" presId="urn:diagrams.loki3.com/BracketList"/>
    <dgm:cxn modelId="{74128F4A-5432-47F9-AC2E-E5B8EDCF530D}" type="presOf" srcId="{261DABB6-FAB9-4A6E-AE71-BC57041FD9BE}" destId="{17C5A2C2-0902-4A2B-BF92-BC418D389B9D}" srcOrd="0" destOrd="0" presId="urn:diagrams.loki3.com/BracketList"/>
    <dgm:cxn modelId="{C0110A4C-44AD-4EBC-B5AF-95AFB53F8FED}" srcId="{261DABB6-FAB9-4A6E-AE71-BC57041FD9BE}" destId="{CF6F7F51-83B8-4CED-8D7A-A91654DFD926}" srcOrd="4" destOrd="0" parTransId="{CBCD9867-BCB5-4924-8709-704A68E94AA0}" sibTransId="{DAD1816B-A046-4E2B-9A89-D38D9BE7CA1C}"/>
    <dgm:cxn modelId="{6F945176-EED9-4806-B61A-4C079D0F554F}" type="presOf" srcId="{6EFA09CD-7163-49A8-9508-FFD245B2CD91}" destId="{FD45DA67-BE8F-44F5-976F-0022C0ABDD2D}" srcOrd="0" destOrd="0" presId="urn:diagrams.loki3.com/BracketList"/>
    <dgm:cxn modelId="{1BA7D176-EE86-4853-B8C5-E1C5BFE967BE}" srcId="{261DABB6-FAB9-4A6E-AE71-BC57041FD9BE}" destId="{E334074B-2481-46DD-9DE3-66F37C5C12F0}" srcOrd="1" destOrd="0" parTransId="{72B95202-7B21-4014-97E6-01A637711D72}" sibTransId="{30186C4A-7802-4C28-A433-167E13AB0466}"/>
    <dgm:cxn modelId="{DD92E581-55A9-4247-AA38-19B073151A34}" type="presOf" srcId="{3B19117F-26D6-4D3D-9567-E2FE939C26BC}" destId="{7C583F7F-BD8C-41D3-BBC5-038365764D3A}" srcOrd="0" destOrd="0" presId="urn:diagrams.loki3.com/BracketList"/>
    <dgm:cxn modelId="{43CDDF82-6737-4279-875E-D38CC03EB0E0}" srcId="{C8965142-AB05-4061-A60F-F43E3D07717D}" destId="{763A691C-EDDA-4A79-9EAB-8595F38AC4F2}" srcOrd="0" destOrd="0" parTransId="{8F7D4AF6-AC26-4CC1-BA7A-5B4BCC1B646B}" sibTransId="{913ADCA3-F679-4D63-90CC-D7526B606101}"/>
    <dgm:cxn modelId="{0FD10195-E53D-431C-B35F-6236791CC5C7}" type="presOf" srcId="{E334074B-2481-46DD-9DE3-66F37C5C12F0}" destId="{46BB5F10-9EF4-4FC6-BCDD-B7064259C548}" srcOrd="0" destOrd="0" presId="urn:diagrams.loki3.com/BracketList"/>
    <dgm:cxn modelId="{0B1294AD-D92C-407C-8EE1-0A3E8FE03C9E}" srcId="{E334074B-2481-46DD-9DE3-66F37C5C12F0}" destId="{AF89D762-69FB-4624-B488-70D1E3AF555C}" srcOrd="0" destOrd="0" parTransId="{E5A00FD4-7F8F-4424-8860-1F587F78E39C}" sibTransId="{D172B347-79D8-4866-BD8F-526A06BFF83B}"/>
    <dgm:cxn modelId="{7870E0BA-9E46-4EC2-98AF-6742AEEF6014}" type="presOf" srcId="{D95DB0AA-E2CD-4683-A434-EEA49CE8EAF3}" destId="{1A9C63B2-4E7C-4D69-8DC4-B301E0EAC357}" srcOrd="0" destOrd="0" presId="urn:diagrams.loki3.com/BracketList"/>
    <dgm:cxn modelId="{B35203D6-02C5-441B-85F4-AC49533E9985}" srcId="{261DABB6-FAB9-4A6E-AE71-BC57041FD9BE}" destId="{C8965142-AB05-4061-A60F-F43E3D07717D}" srcOrd="0" destOrd="0" parTransId="{C42C1740-F7FB-48B5-89F9-FDCECC681C29}" sibTransId="{3C98F845-05DF-4CD3-A843-AE9FE389F452}"/>
    <dgm:cxn modelId="{7FB584DE-9DD0-49D6-A6F1-DF41F190E457}" srcId="{D95DB0AA-E2CD-4683-A434-EEA49CE8EAF3}" destId="{6D7D41E9-F668-4B09-BC9A-4E5C349A884F}" srcOrd="0" destOrd="0" parTransId="{1D10329A-7E18-4658-98FF-EBA0953B7B13}" sibTransId="{5726701B-55F7-4DF0-B289-577DFE1524F5}"/>
    <dgm:cxn modelId="{BD9FDEE4-DF5F-4AF6-B2F7-9A00CCAC558F}" srcId="{CF6F7F51-83B8-4CED-8D7A-A91654DFD926}" destId="{E7FCD258-80F3-4CE6-8CAD-AB85BC4C0F0F}" srcOrd="0" destOrd="0" parTransId="{5A426037-F59F-4DEA-B583-65BC4A599DC4}" sibTransId="{CC421FF4-250B-4169-89EE-6ECDACA7C37C}"/>
    <dgm:cxn modelId="{76CBD2E7-A01B-4CF0-9B3A-712DABA490CB}" type="presOf" srcId="{E7FCD258-80F3-4CE6-8CAD-AB85BC4C0F0F}" destId="{60A8652A-9431-4035-BF28-B84EDE16E17F}" srcOrd="0" destOrd="0" presId="urn:diagrams.loki3.com/BracketList"/>
    <dgm:cxn modelId="{DCF167EF-0328-49AD-BD17-79365437B7B2}" type="presOf" srcId="{C8965142-AB05-4061-A60F-F43E3D07717D}" destId="{110F163C-C1FE-4174-B737-751ECC341F46}" srcOrd="0" destOrd="0" presId="urn:diagrams.loki3.com/BracketList"/>
    <dgm:cxn modelId="{9E9DE7F2-6FC2-4114-9535-34E209179C28}" type="presOf" srcId="{763A691C-EDDA-4A79-9EAB-8595F38AC4F2}" destId="{F5D2E9B3-D146-457B-826C-1EF4CF18CE37}" srcOrd="0" destOrd="0" presId="urn:diagrams.loki3.com/BracketList"/>
    <dgm:cxn modelId="{1424FBF3-8CC6-4130-9DD9-057811297FA2}" type="presOf" srcId="{4F9434FE-EA17-46EE-8753-86DC2AA846C4}" destId="{AF5607AE-5651-4FAB-9BC3-3F9A78EACEA2}" srcOrd="0" destOrd="0" presId="urn:diagrams.loki3.com/BracketList"/>
    <dgm:cxn modelId="{38DB8915-06F0-4C8B-AF80-F344E813CDA1}" type="presParOf" srcId="{17C5A2C2-0902-4A2B-BF92-BC418D389B9D}" destId="{EC13CD36-F127-496E-B85D-50A6F4D51949}" srcOrd="0" destOrd="0" presId="urn:diagrams.loki3.com/BracketList"/>
    <dgm:cxn modelId="{A11AE45C-A9EA-4A6C-BD0A-844296938914}" type="presParOf" srcId="{EC13CD36-F127-496E-B85D-50A6F4D51949}" destId="{110F163C-C1FE-4174-B737-751ECC341F46}" srcOrd="0" destOrd="0" presId="urn:diagrams.loki3.com/BracketList"/>
    <dgm:cxn modelId="{26569565-1F84-4313-B924-9FE158DC8687}" type="presParOf" srcId="{EC13CD36-F127-496E-B85D-50A6F4D51949}" destId="{15666817-1921-4E3E-B585-180B1F8A65A5}" srcOrd="1" destOrd="0" presId="urn:diagrams.loki3.com/BracketList"/>
    <dgm:cxn modelId="{0379117E-A3D4-4F23-894C-BE53B534E4B8}" type="presParOf" srcId="{EC13CD36-F127-496E-B85D-50A6F4D51949}" destId="{B072C2EE-A538-4192-8912-5E1C5B22CBD6}" srcOrd="2" destOrd="0" presId="urn:diagrams.loki3.com/BracketList"/>
    <dgm:cxn modelId="{BB42B666-1044-4EC7-A43D-951EB62252CB}" type="presParOf" srcId="{EC13CD36-F127-496E-B85D-50A6F4D51949}" destId="{F5D2E9B3-D146-457B-826C-1EF4CF18CE37}" srcOrd="3" destOrd="0" presId="urn:diagrams.loki3.com/BracketList"/>
    <dgm:cxn modelId="{0AC8D1BD-34BD-4798-A0FF-B4440E37EE6B}" type="presParOf" srcId="{17C5A2C2-0902-4A2B-BF92-BC418D389B9D}" destId="{AE77AF13-AAB9-44A3-B4EC-015507B22E40}" srcOrd="1" destOrd="0" presId="urn:diagrams.loki3.com/BracketList"/>
    <dgm:cxn modelId="{1D055EC1-BAEA-4316-92BC-43CF4BF4EA2C}" type="presParOf" srcId="{17C5A2C2-0902-4A2B-BF92-BC418D389B9D}" destId="{F2044693-E365-4CDF-8F61-B746E08C5212}" srcOrd="2" destOrd="0" presId="urn:diagrams.loki3.com/BracketList"/>
    <dgm:cxn modelId="{A3091293-C074-4C00-BDD7-C73234BE30B2}" type="presParOf" srcId="{F2044693-E365-4CDF-8F61-B746E08C5212}" destId="{46BB5F10-9EF4-4FC6-BCDD-B7064259C548}" srcOrd="0" destOrd="0" presId="urn:diagrams.loki3.com/BracketList"/>
    <dgm:cxn modelId="{3BDAF682-863F-43B3-86D1-5F6FD53D54C4}" type="presParOf" srcId="{F2044693-E365-4CDF-8F61-B746E08C5212}" destId="{D4C38AA3-88F4-4EBD-8CC2-0A069B88979F}" srcOrd="1" destOrd="0" presId="urn:diagrams.loki3.com/BracketList"/>
    <dgm:cxn modelId="{F0EF6BCE-53C6-4AF3-A787-EFE661ADED82}" type="presParOf" srcId="{F2044693-E365-4CDF-8F61-B746E08C5212}" destId="{CA826F91-761F-44E7-A941-2488A62D36A8}" srcOrd="2" destOrd="0" presId="urn:diagrams.loki3.com/BracketList"/>
    <dgm:cxn modelId="{758F3821-B13F-48EA-A94C-8CECC30CBCA2}" type="presParOf" srcId="{F2044693-E365-4CDF-8F61-B746E08C5212}" destId="{A6855B01-9D1D-4544-8690-75D451E978F0}" srcOrd="3" destOrd="0" presId="urn:diagrams.loki3.com/BracketList"/>
    <dgm:cxn modelId="{718F03FB-21F9-4270-A5F0-E97DB0A5A205}" type="presParOf" srcId="{17C5A2C2-0902-4A2B-BF92-BC418D389B9D}" destId="{B8567D77-68A1-4E31-A6F5-B6F30297D7B8}" srcOrd="3" destOrd="0" presId="urn:diagrams.loki3.com/BracketList"/>
    <dgm:cxn modelId="{8CEE7FB9-DE26-44B6-8C07-F55272BB28F9}" type="presParOf" srcId="{17C5A2C2-0902-4A2B-BF92-BC418D389B9D}" destId="{7D6F1573-6255-43BA-9EC8-B2CEC0F16CBE}" srcOrd="4" destOrd="0" presId="urn:diagrams.loki3.com/BracketList"/>
    <dgm:cxn modelId="{7CD3B536-8D25-4A32-9FA3-DC286DEF6F32}" type="presParOf" srcId="{7D6F1573-6255-43BA-9EC8-B2CEC0F16CBE}" destId="{AF5607AE-5651-4FAB-9BC3-3F9A78EACEA2}" srcOrd="0" destOrd="0" presId="urn:diagrams.loki3.com/BracketList"/>
    <dgm:cxn modelId="{7B7BBAFA-906F-4AEF-8504-9A770F4A6F79}" type="presParOf" srcId="{7D6F1573-6255-43BA-9EC8-B2CEC0F16CBE}" destId="{24469BF1-1443-468D-BFDE-D6A647153AB8}" srcOrd="1" destOrd="0" presId="urn:diagrams.loki3.com/BracketList"/>
    <dgm:cxn modelId="{84B895EB-B5A0-45A3-A27A-409B300FC5B3}" type="presParOf" srcId="{7D6F1573-6255-43BA-9EC8-B2CEC0F16CBE}" destId="{F8480688-FB85-45DB-A623-C8FF2B0D417F}" srcOrd="2" destOrd="0" presId="urn:diagrams.loki3.com/BracketList"/>
    <dgm:cxn modelId="{FB75189E-78C6-4C81-979F-8898814EA6F5}" type="presParOf" srcId="{7D6F1573-6255-43BA-9EC8-B2CEC0F16CBE}" destId="{BD190220-428C-418F-956B-E140307A53C0}" srcOrd="3" destOrd="0" presId="urn:diagrams.loki3.com/BracketList"/>
    <dgm:cxn modelId="{75454C9D-8DB5-405A-9E2E-20628023D865}" type="presParOf" srcId="{17C5A2C2-0902-4A2B-BF92-BC418D389B9D}" destId="{821BB12A-F730-423D-AA99-E27F11F18D10}" srcOrd="5" destOrd="0" presId="urn:diagrams.loki3.com/BracketList"/>
    <dgm:cxn modelId="{0FBADDA5-C4BA-4C87-83FF-3F038D843DA6}" type="presParOf" srcId="{17C5A2C2-0902-4A2B-BF92-BC418D389B9D}" destId="{F574651B-46FC-4D71-A8E3-19F2F69E913E}" srcOrd="6" destOrd="0" presId="urn:diagrams.loki3.com/BracketList"/>
    <dgm:cxn modelId="{E794F3A8-D162-4253-9089-881923FE78D4}" type="presParOf" srcId="{F574651B-46FC-4D71-A8E3-19F2F69E913E}" destId="{7C583F7F-BD8C-41D3-BBC5-038365764D3A}" srcOrd="0" destOrd="0" presId="urn:diagrams.loki3.com/BracketList"/>
    <dgm:cxn modelId="{73F03E46-EE82-40FB-8CCC-BF505B178978}" type="presParOf" srcId="{F574651B-46FC-4D71-A8E3-19F2F69E913E}" destId="{6950E1E6-6917-45AC-9307-25649CCFACA7}" srcOrd="1" destOrd="0" presId="urn:diagrams.loki3.com/BracketList"/>
    <dgm:cxn modelId="{7BC6C284-C6D3-4E3B-B908-8F5EA1213047}" type="presParOf" srcId="{F574651B-46FC-4D71-A8E3-19F2F69E913E}" destId="{961D0374-D671-453D-917F-6F61AA4A1734}" srcOrd="2" destOrd="0" presId="urn:diagrams.loki3.com/BracketList"/>
    <dgm:cxn modelId="{72E62036-17CE-4655-A463-C8B0216380CB}" type="presParOf" srcId="{F574651B-46FC-4D71-A8E3-19F2F69E913E}" destId="{FD45DA67-BE8F-44F5-976F-0022C0ABDD2D}" srcOrd="3" destOrd="0" presId="urn:diagrams.loki3.com/BracketList"/>
    <dgm:cxn modelId="{C5EDA370-C3C8-4034-9343-599BC3CECE2D}" type="presParOf" srcId="{17C5A2C2-0902-4A2B-BF92-BC418D389B9D}" destId="{3148225B-F6B3-47D2-81CB-F87A4F6DAA5A}" srcOrd="7" destOrd="0" presId="urn:diagrams.loki3.com/BracketList"/>
    <dgm:cxn modelId="{6BBDA059-20F8-458C-B076-E454D35DD848}" type="presParOf" srcId="{17C5A2C2-0902-4A2B-BF92-BC418D389B9D}" destId="{4E76EEE4-1B84-4CC0-911A-99BA500F6EE1}" srcOrd="8" destOrd="0" presId="urn:diagrams.loki3.com/BracketList"/>
    <dgm:cxn modelId="{89C2BD7D-EA52-48B6-BE32-AEE3180C3C3C}" type="presParOf" srcId="{4E76EEE4-1B84-4CC0-911A-99BA500F6EE1}" destId="{E11D5FEF-2363-490D-98C8-566F02FCA362}" srcOrd="0" destOrd="0" presId="urn:diagrams.loki3.com/BracketList"/>
    <dgm:cxn modelId="{4EB987C9-B6B7-48C0-8C19-5ED54F124E27}" type="presParOf" srcId="{4E76EEE4-1B84-4CC0-911A-99BA500F6EE1}" destId="{0EAE2516-65D5-4AAB-9545-F1C5D61E80C7}" srcOrd="1" destOrd="0" presId="urn:diagrams.loki3.com/BracketList"/>
    <dgm:cxn modelId="{4D2FF395-7201-443A-BB9C-887A1A276D24}" type="presParOf" srcId="{4E76EEE4-1B84-4CC0-911A-99BA500F6EE1}" destId="{84349527-B873-44B2-B035-31F69F806AE6}" srcOrd="2" destOrd="0" presId="urn:diagrams.loki3.com/BracketList"/>
    <dgm:cxn modelId="{5D9E2690-B959-42A5-8376-A577CFC4FC0A}" type="presParOf" srcId="{4E76EEE4-1B84-4CC0-911A-99BA500F6EE1}" destId="{60A8652A-9431-4035-BF28-B84EDE16E17F}" srcOrd="3" destOrd="0" presId="urn:diagrams.loki3.com/BracketList"/>
    <dgm:cxn modelId="{FD1DA0D0-EE0B-4FA2-B57E-E443410BBC2F}" type="presParOf" srcId="{17C5A2C2-0902-4A2B-BF92-BC418D389B9D}" destId="{164E680C-1E00-4125-BDD9-BC4F45FD22D5}" srcOrd="9" destOrd="0" presId="urn:diagrams.loki3.com/BracketList"/>
    <dgm:cxn modelId="{063401FF-A0B7-48C2-B9C8-C7EB846499CD}" type="presParOf" srcId="{17C5A2C2-0902-4A2B-BF92-BC418D389B9D}" destId="{7A361A2C-1FBF-4D8D-A9C5-52886B8B6B69}" srcOrd="10" destOrd="0" presId="urn:diagrams.loki3.com/BracketList"/>
    <dgm:cxn modelId="{9C13F88C-96E5-432C-B2F2-8751AB7AE76C}" type="presParOf" srcId="{7A361A2C-1FBF-4D8D-A9C5-52886B8B6B69}" destId="{1A9C63B2-4E7C-4D69-8DC4-B301E0EAC357}" srcOrd="0" destOrd="0" presId="urn:diagrams.loki3.com/BracketList"/>
    <dgm:cxn modelId="{A0BEC29A-3C8F-45EE-89A9-086F90B9D895}" type="presParOf" srcId="{7A361A2C-1FBF-4D8D-A9C5-52886B8B6B69}" destId="{FB539C22-BC88-4243-83EF-32920B2E1F36}" srcOrd="1" destOrd="0" presId="urn:diagrams.loki3.com/BracketList"/>
    <dgm:cxn modelId="{94346D09-1B40-46D7-863C-0F830EBBFDA0}" type="presParOf" srcId="{7A361A2C-1FBF-4D8D-A9C5-52886B8B6B69}" destId="{A8314D0B-9FA4-4B3B-9A34-7D53D5E277C1}" srcOrd="2" destOrd="0" presId="urn:diagrams.loki3.com/BracketList"/>
    <dgm:cxn modelId="{26643324-D359-422F-BE5C-62F8D7762C0F}" type="presParOf" srcId="{7A361A2C-1FBF-4D8D-A9C5-52886B8B6B69}" destId="{9BCF5556-90BC-46E0-BEB3-5143D5F8DE3D}"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C1197-A974-4790-9F68-C2EC709F912B}">
      <dsp:nvSpPr>
        <dsp:cNvPr id="0" name=""/>
        <dsp:cNvSpPr/>
      </dsp:nvSpPr>
      <dsp:spPr>
        <a:xfrm>
          <a:off x="0" y="5193"/>
          <a:ext cx="7213600" cy="622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1D4394-080A-4288-8E8F-8EB01D643C7D}">
      <dsp:nvSpPr>
        <dsp:cNvPr id="0" name=""/>
        <dsp:cNvSpPr/>
      </dsp:nvSpPr>
      <dsp:spPr>
        <a:xfrm>
          <a:off x="188211" y="145185"/>
          <a:ext cx="342536" cy="342202"/>
        </a:xfrm>
        <a:prstGeom prst="rect">
          <a:avLst/>
        </a:prstGeom>
        <a:blipFill>
          <a:blip xmlns:r="http://schemas.openxmlformats.org/officeDocument/2006/relationships" r:embed="rId1">
            <a:duotone>
              <a:prstClr val="black"/>
              <a:schemeClr val="accent2">
                <a:tint val="45000"/>
                <a:satMod val="400000"/>
              </a:schemeClr>
            </a:duotone>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C8950AF-0ED9-4E05-9AAD-AD6AF5AAAB8A}">
      <dsp:nvSpPr>
        <dsp:cNvPr id="0" name=""/>
        <dsp:cNvSpPr/>
      </dsp:nvSpPr>
      <dsp:spPr>
        <a:xfrm>
          <a:off x="718959" y="5193"/>
          <a:ext cx="6462160" cy="68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21" tIns="72021" rIns="72021" bIns="72021" numCol="1" spcCol="1270" anchor="ctr" anchorCtr="0">
          <a:noAutofit/>
        </a:bodyPr>
        <a:lstStyle/>
        <a:p>
          <a:pPr marL="0" lvl="0" indent="0" algn="l" defTabSz="622300">
            <a:lnSpc>
              <a:spcPct val="90000"/>
            </a:lnSpc>
            <a:spcBef>
              <a:spcPct val="0"/>
            </a:spcBef>
            <a:spcAft>
              <a:spcPct val="35000"/>
            </a:spcAft>
            <a:buNone/>
          </a:pPr>
          <a:r>
            <a:rPr lang="en-US" sz="1400" b="1" i="0" kern="1200" baseline="0" dirty="0">
              <a:latin typeface="Aptos Display" panose="020B0004020202020204" pitchFamily="34" charset="0"/>
            </a:rPr>
            <a:t>Adoption: </a:t>
          </a:r>
          <a:r>
            <a:rPr lang="en-US" sz="1400" b="0" i="0" u="none" strike="noStrike" kern="1200" cap="none" spc="0" baseline="0" dirty="0">
              <a:uFillTx/>
              <a:latin typeface="Aptos Display" panose="020B0004020202020204" pitchFamily="34" charset="0"/>
            </a:rPr>
            <a:t>183 dogs, 103 puppies, 17 cats, and 200 kittens under 5 months of age were adopted for a total of 503 animals adopted from Kern County Animal Shelters in the month of August.</a:t>
          </a:r>
          <a:endParaRPr lang="en-US" sz="1400" kern="1200" dirty="0">
            <a:latin typeface="Aptos Display" panose="020B0004020202020204" pitchFamily="34" charset="0"/>
          </a:endParaRPr>
        </a:p>
      </dsp:txBody>
      <dsp:txXfrm>
        <a:off x="718959" y="5193"/>
        <a:ext cx="6462160" cy="680515"/>
      </dsp:txXfrm>
    </dsp:sp>
    <dsp:sp modelId="{8D332180-F4BF-4788-AE15-71DC1E59B25D}">
      <dsp:nvSpPr>
        <dsp:cNvPr id="0" name=""/>
        <dsp:cNvSpPr/>
      </dsp:nvSpPr>
      <dsp:spPr>
        <a:xfrm>
          <a:off x="0" y="855838"/>
          <a:ext cx="7213600" cy="622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04FD64-A172-4E86-A77D-6100033827E3}">
      <dsp:nvSpPr>
        <dsp:cNvPr id="0" name=""/>
        <dsp:cNvSpPr/>
      </dsp:nvSpPr>
      <dsp:spPr>
        <a:xfrm>
          <a:off x="188211" y="995830"/>
          <a:ext cx="342536" cy="342202"/>
        </a:xfrm>
        <a:prstGeom prst="rect">
          <a:avLst/>
        </a:prstGeom>
        <a:blipFill>
          <a:blip xmlns:r="http://schemas.openxmlformats.org/officeDocument/2006/relationships" r:embed="rId3">
            <a:duotone>
              <a:prstClr val="black"/>
              <a:schemeClr val="accent2">
                <a:tint val="45000"/>
                <a:satMod val="400000"/>
              </a:schemeClr>
            </a:duotone>
            <a:extLs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75ADDCC-296B-4248-97B5-F8B7791B31E7}">
      <dsp:nvSpPr>
        <dsp:cNvPr id="0" name=""/>
        <dsp:cNvSpPr/>
      </dsp:nvSpPr>
      <dsp:spPr>
        <a:xfrm>
          <a:off x="718959" y="855838"/>
          <a:ext cx="6462160" cy="68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21" tIns="72021" rIns="72021" bIns="72021" numCol="1" spcCol="1270" anchor="ctr" anchorCtr="0">
          <a:noAutofit/>
        </a:bodyPr>
        <a:lstStyle/>
        <a:p>
          <a:pPr marL="0" lvl="0" indent="0" algn="l" defTabSz="622300">
            <a:lnSpc>
              <a:spcPct val="90000"/>
            </a:lnSpc>
            <a:spcBef>
              <a:spcPct val="0"/>
            </a:spcBef>
            <a:spcAft>
              <a:spcPct val="35000"/>
            </a:spcAft>
            <a:buNone/>
          </a:pPr>
          <a:r>
            <a:rPr lang="en-US" sz="1400" b="1" i="0" kern="1200" baseline="0" dirty="0">
              <a:latin typeface="Aptos Display" panose="020B0004020202020204" pitchFamily="34" charset="0"/>
            </a:rPr>
            <a:t>Foster: </a:t>
          </a:r>
          <a:r>
            <a:rPr lang="en-US" sz="1400" b="0" i="0" u="none" strike="noStrike" kern="1200" cap="none" spc="0" baseline="0" dirty="0">
              <a:uFillTx/>
              <a:latin typeface="Aptos Display" panose="020B0004020202020204" pitchFamily="34" charset="0"/>
            </a:rPr>
            <a:t>19 dogs, 17 puppies, 7 cats, and 96 kittens entered the Department’s Foster Care Program in August, for a total of 139 animals.</a:t>
          </a:r>
          <a:endParaRPr lang="en-US" sz="1400" kern="1200" dirty="0">
            <a:latin typeface="Aptos Display" panose="020B0004020202020204" pitchFamily="34" charset="0"/>
          </a:endParaRPr>
        </a:p>
      </dsp:txBody>
      <dsp:txXfrm>
        <a:off x="718959" y="855838"/>
        <a:ext cx="6462160" cy="680515"/>
      </dsp:txXfrm>
    </dsp:sp>
    <dsp:sp modelId="{F686B7D1-D84E-4E0F-B0CB-F8688FCF6D8E}">
      <dsp:nvSpPr>
        <dsp:cNvPr id="0" name=""/>
        <dsp:cNvSpPr/>
      </dsp:nvSpPr>
      <dsp:spPr>
        <a:xfrm>
          <a:off x="0" y="1706483"/>
          <a:ext cx="7213600" cy="622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1786AC-B750-4343-8BAD-A803D6424772}">
      <dsp:nvSpPr>
        <dsp:cNvPr id="0" name=""/>
        <dsp:cNvSpPr/>
      </dsp:nvSpPr>
      <dsp:spPr>
        <a:xfrm>
          <a:off x="188211" y="1846474"/>
          <a:ext cx="342536" cy="342202"/>
        </a:xfrm>
        <a:prstGeom prst="rect">
          <a:avLst/>
        </a:prstGeom>
        <a:blipFill>
          <a:blip xmlns:r="http://schemas.openxmlformats.org/officeDocument/2006/relationships" r:embed="rId5">
            <a:duotone>
              <a:prstClr val="black"/>
              <a:schemeClr val="accent2">
                <a:tint val="45000"/>
                <a:satMod val="400000"/>
              </a:schemeClr>
            </a:duotone>
            <a:extLst>
              <a:ext uri="{96DAC541-7B7A-43D3-8B79-37D633B846F1}">
                <asvg:svgBlip xmlns:asvg="http://schemas.microsoft.com/office/drawing/2016/SVG/main" r:embed="rId6"/>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7D0C8E-ED5C-4815-A26C-781EA2077AEA}">
      <dsp:nvSpPr>
        <dsp:cNvPr id="0" name=""/>
        <dsp:cNvSpPr/>
      </dsp:nvSpPr>
      <dsp:spPr>
        <a:xfrm>
          <a:off x="718959" y="1706483"/>
          <a:ext cx="6462160" cy="68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21" tIns="72021" rIns="72021" bIns="72021" numCol="1" spcCol="1270" anchor="ctr" anchorCtr="0">
          <a:noAutofit/>
        </a:bodyPr>
        <a:lstStyle/>
        <a:p>
          <a:pPr marL="0" lvl="0" indent="0" algn="l" defTabSz="622300">
            <a:lnSpc>
              <a:spcPct val="90000"/>
            </a:lnSpc>
            <a:spcBef>
              <a:spcPct val="0"/>
            </a:spcBef>
            <a:spcAft>
              <a:spcPct val="35000"/>
            </a:spcAft>
            <a:buNone/>
          </a:pPr>
          <a:r>
            <a:rPr lang="en-US" sz="1400" b="1" i="0" kern="1200" baseline="0" dirty="0">
              <a:latin typeface="Aptos Display" panose="020B0004020202020204" pitchFamily="34" charset="0"/>
            </a:rPr>
            <a:t>Rescue: </a:t>
          </a:r>
          <a:r>
            <a:rPr lang="en-US" sz="1400" b="0" i="0" kern="1200" baseline="0" dirty="0">
              <a:latin typeface="Aptos Display" panose="020B0004020202020204" pitchFamily="34" charset="0"/>
            </a:rPr>
            <a:t>169 dogs, 130 puppies, 5 cats, and 30 kittens were transferred to other animal rescue organizations in August, for a total of 334 animals.</a:t>
          </a:r>
          <a:endParaRPr lang="en-US" sz="1400" b="0" kern="1200" dirty="0">
            <a:latin typeface="Aptos Display" panose="020B0004020202020204" pitchFamily="34" charset="0"/>
          </a:endParaRPr>
        </a:p>
      </dsp:txBody>
      <dsp:txXfrm>
        <a:off x="718959" y="1706483"/>
        <a:ext cx="6462160" cy="680515"/>
      </dsp:txXfrm>
    </dsp:sp>
    <dsp:sp modelId="{74388E7B-AA36-45AE-B39C-82B8CC3C375E}">
      <dsp:nvSpPr>
        <dsp:cNvPr id="0" name=""/>
        <dsp:cNvSpPr/>
      </dsp:nvSpPr>
      <dsp:spPr>
        <a:xfrm>
          <a:off x="0" y="2557127"/>
          <a:ext cx="7213600" cy="622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DB6FCF-1B54-4450-BECF-3BCD4507D92C}">
      <dsp:nvSpPr>
        <dsp:cNvPr id="0" name=""/>
        <dsp:cNvSpPr/>
      </dsp:nvSpPr>
      <dsp:spPr>
        <a:xfrm>
          <a:off x="188211" y="2697119"/>
          <a:ext cx="342536" cy="342202"/>
        </a:xfrm>
        <a:prstGeom prst="rect">
          <a:avLst/>
        </a:prstGeom>
        <a:blipFill>
          <a:blip xmlns:r="http://schemas.openxmlformats.org/officeDocument/2006/relationships" r:embed="rId7">
            <a:duotone>
              <a:prstClr val="black"/>
              <a:schemeClr val="accent2">
                <a:tint val="45000"/>
                <a:satMod val="400000"/>
              </a:schemeClr>
            </a:duotone>
            <a:extLst>
              <a:ext uri="{96DAC541-7B7A-43D3-8B79-37D633B846F1}">
                <asvg:svgBlip xmlns:asvg="http://schemas.microsoft.com/office/drawing/2016/SVG/main" r:embed="rId8"/>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C7F5502-EDEC-4037-9DCF-74FE937EA7DE}">
      <dsp:nvSpPr>
        <dsp:cNvPr id="0" name=""/>
        <dsp:cNvSpPr/>
      </dsp:nvSpPr>
      <dsp:spPr>
        <a:xfrm>
          <a:off x="718959" y="2557127"/>
          <a:ext cx="6462160" cy="68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21" tIns="72021" rIns="72021" bIns="72021" numCol="1" spcCol="1270" anchor="ctr" anchorCtr="0">
          <a:noAutofit/>
        </a:bodyPr>
        <a:lstStyle/>
        <a:p>
          <a:pPr marL="0" lvl="0" indent="0" algn="l" defTabSz="622300">
            <a:lnSpc>
              <a:spcPct val="90000"/>
            </a:lnSpc>
            <a:spcBef>
              <a:spcPct val="0"/>
            </a:spcBef>
            <a:spcAft>
              <a:spcPct val="35000"/>
            </a:spcAft>
            <a:buNone/>
          </a:pPr>
          <a:r>
            <a:rPr lang="en-US" sz="1400" b="1" i="0" kern="1200" baseline="0" dirty="0">
              <a:latin typeface="Aptos Display" panose="020B0004020202020204" pitchFamily="34" charset="0"/>
            </a:rPr>
            <a:t>Spay/Neuter: </a:t>
          </a:r>
          <a:r>
            <a:rPr lang="en-US" sz="1400" b="0" i="0" kern="1200" baseline="0" dirty="0">
              <a:latin typeface="Aptos Display" panose="020B0004020202020204" pitchFamily="34" charset="0"/>
            </a:rPr>
            <a:t>A total of 279 animals were altered at low-cost KCAS spay/neuter clinics in the month of August.</a:t>
          </a:r>
          <a:endParaRPr lang="en-US" sz="1400" b="0" kern="1200" dirty="0">
            <a:latin typeface="Aptos Display" panose="020B0004020202020204" pitchFamily="34" charset="0"/>
          </a:endParaRPr>
        </a:p>
      </dsp:txBody>
      <dsp:txXfrm>
        <a:off x="718959" y="2557127"/>
        <a:ext cx="6462160" cy="680515"/>
      </dsp:txXfrm>
    </dsp:sp>
    <dsp:sp modelId="{402FE8CC-216D-4965-8EB4-294A2099562C}">
      <dsp:nvSpPr>
        <dsp:cNvPr id="0" name=""/>
        <dsp:cNvSpPr/>
      </dsp:nvSpPr>
      <dsp:spPr>
        <a:xfrm>
          <a:off x="0" y="3407772"/>
          <a:ext cx="7213600" cy="622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7C1A0C-19D4-46A1-81A6-49C8EE31618E}">
      <dsp:nvSpPr>
        <dsp:cNvPr id="0" name=""/>
        <dsp:cNvSpPr/>
      </dsp:nvSpPr>
      <dsp:spPr>
        <a:xfrm>
          <a:off x="188211" y="3547764"/>
          <a:ext cx="342536" cy="342202"/>
        </a:xfrm>
        <a:prstGeom prst="rect">
          <a:avLst/>
        </a:prstGeom>
        <a:blipFill>
          <a:blip xmlns:r="http://schemas.openxmlformats.org/officeDocument/2006/relationships" r:embed="rId9">
            <a:duotone>
              <a:prstClr val="black"/>
              <a:schemeClr val="accent2">
                <a:tint val="45000"/>
                <a:satMod val="400000"/>
              </a:schemeClr>
            </a:duotone>
            <a:extLst>
              <a:ext uri="{96DAC541-7B7A-43D3-8B79-37D633B846F1}">
                <asvg:svgBlip xmlns:asvg="http://schemas.microsoft.com/office/drawing/2016/SVG/main" r:embed="rId10"/>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E47E84F-CC91-455C-826F-64DAB514B43A}">
      <dsp:nvSpPr>
        <dsp:cNvPr id="0" name=""/>
        <dsp:cNvSpPr/>
      </dsp:nvSpPr>
      <dsp:spPr>
        <a:xfrm>
          <a:off x="718959" y="3407772"/>
          <a:ext cx="6462160" cy="680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21" tIns="72021" rIns="72021" bIns="72021" numCol="1" spcCol="1270" anchor="ctr" anchorCtr="0">
          <a:noAutofit/>
        </a:bodyPr>
        <a:lstStyle/>
        <a:p>
          <a:pPr marL="0" lvl="0" indent="0" algn="l" defTabSz="622300">
            <a:lnSpc>
              <a:spcPct val="90000"/>
            </a:lnSpc>
            <a:spcBef>
              <a:spcPct val="0"/>
            </a:spcBef>
            <a:spcAft>
              <a:spcPct val="35000"/>
            </a:spcAft>
            <a:buNone/>
          </a:pPr>
          <a:r>
            <a:rPr lang="en-US" sz="1400" b="1" i="0" kern="1200" baseline="0" dirty="0">
              <a:latin typeface="Aptos Display" panose="020B0004020202020204" pitchFamily="34" charset="0"/>
            </a:rPr>
            <a:t>TNR: </a:t>
          </a:r>
          <a:r>
            <a:rPr lang="en-US" sz="1400" b="0" i="0" u="none" strike="noStrike" kern="1200" cap="none" spc="0" baseline="0" dirty="0">
              <a:uFillTx/>
              <a:latin typeface="Aptos Display" panose="020B0004020202020204" pitchFamily="34" charset="0"/>
            </a:rPr>
            <a:t>230 cats were spayed or neutered and released in </a:t>
          </a:r>
          <a:r>
            <a:rPr lang="en-US" sz="1400" b="0" i="0" kern="1200" baseline="0" dirty="0">
              <a:latin typeface="Aptos Display" panose="020B0004020202020204" pitchFamily="34" charset="0"/>
            </a:rPr>
            <a:t>August</a:t>
          </a:r>
          <a:r>
            <a:rPr lang="en-US" sz="1400" b="0" i="0" u="none" strike="noStrike" kern="1200" cap="none" spc="0" baseline="0" dirty="0">
              <a:uFillTx/>
              <a:latin typeface="Aptos Display" panose="020B0004020202020204" pitchFamily="34" charset="0"/>
            </a:rPr>
            <a:t> of 2025. Year-to-date, 1274 cats have gone through the program, and since 2013 26,652 cats have been spayed or neutered and returned to field.</a:t>
          </a:r>
          <a:endParaRPr lang="en-US" sz="1400" kern="1200" dirty="0">
            <a:latin typeface="Aptos Display" panose="020B0004020202020204" pitchFamily="34" charset="0"/>
          </a:endParaRPr>
        </a:p>
      </dsp:txBody>
      <dsp:txXfrm>
        <a:off x="718959" y="3407772"/>
        <a:ext cx="6462160" cy="680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324"/>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170686" y="128281"/>
          <a:ext cx="310339" cy="31033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651712" y="1324"/>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Rabies</a:t>
          </a:r>
        </a:p>
      </dsp:txBody>
      <dsp:txXfrm>
        <a:off x="651712" y="1324"/>
        <a:ext cx="3246120" cy="564252"/>
      </dsp:txXfrm>
    </dsp:sp>
    <dsp:sp modelId="{C14A9DF8-92CA-4546-AA1A-934BA5390C00}">
      <dsp:nvSpPr>
        <dsp:cNvPr id="0" name=""/>
        <dsp:cNvSpPr/>
      </dsp:nvSpPr>
      <dsp:spPr>
        <a:xfrm>
          <a:off x="3897832" y="1324"/>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395</a:t>
          </a:r>
        </a:p>
      </dsp:txBody>
      <dsp:txXfrm>
        <a:off x="3897832" y="1324"/>
        <a:ext cx="3315767" cy="564252"/>
      </dsp:txXfrm>
    </dsp:sp>
    <dsp:sp modelId="{E453E5AB-FEF4-4EBC-9160-5D66791B4B12}">
      <dsp:nvSpPr>
        <dsp:cNvPr id="0" name=""/>
        <dsp:cNvSpPr/>
      </dsp:nvSpPr>
      <dsp:spPr>
        <a:xfrm>
          <a:off x="0" y="706640"/>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F7E8DD-DF2C-433C-AEDD-C49100843441}">
      <dsp:nvSpPr>
        <dsp:cNvPr id="0" name=""/>
        <dsp:cNvSpPr/>
      </dsp:nvSpPr>
      <dsp:spPr>
        <a:xfrm>
          <a:off x="170686" y="833597"/>
          <a:ext cx="310339" cy="31033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6C2FE6-7B8B-4B76-8B34-496A50CE97FC}">
      <dsp:nvSpPr>
        <dsp:cNvPr id="0" name=""/>
        <dsp:cNvSpPr/>
      </dsp:nvSpPr>
      <dsp:spPr>
        <a:xfrm>
          <a:off x="651712" y="706640"/>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651712" y="706640"/>
        <a:ext cx="6561887" cy="564252"/>
      </dsp:txXfrm>
    </dsp:sp>
    <dsp:sp modelId="{3C7106BC-79E5-4C61-97F6-2B411C7074EE}">
      <dsp:nvSpPr>
        <dsp:cNvPr id="0" name=""/>
        <dsp:cNvSpPr/>
      </dsp:nvSpPr>
      <dsp:spPr>
        <a:xfrm>
          <a:off x="0" y="1411956"/>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4C400-7174-4934-9E32-83356F84E4DC}">
      <dsp:nvSpPr>
        <dsp:cNvPr id="0" name=""/>
        <dsp:cNvSpPr/>
      </dsp:nvSpPr>
      <dsp:spPr>
        <a:xfrm>
          <a:off x="170686" y="1538913"/>
          <a:ext cx="310339" cy="31033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FCDB75-3E52-44D7-95F3-0F4DA9D1830E}">
      <dsp:nvSpPr>
        <dsp:cNvPr id="0" name=""/>
        <dsp:cNvSpPr/>
      </dsp:nvSpPr>
      <dsp:spPr>
        <a:xfrm>
          <a:off x="651712" y="1411956"/>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651712" y="1411956"/>
        <a:ext cx="6561887" cy="564252"/>
      </dsp:txXfrm>
    </dsp:sp>
    <dsp:sp modelId="{8775816A-313B-4D67-B94C-9F05859FCB7E}">
      <dsp:nvSpPr>
        <dsp:cNvPr id="0" name=""/>
        <dsp:cNvSpPr/>
      </dsp:nvSpPr>
      <dsp:spPr>
        <a:xfrm>
          <a:off x="0" y="2117272"/>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170686" y="2244229"/>
          <a:ext cx="310339" cy="31033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651712" y="2117272"/>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b="0" i="0" kern="1200" dirty="0"/>
            <a:t>Microchip</a:t>
          </a:r>
          <a:r>
            <a:rPr lang="en-US" sz="1900" b="0" i="0" kern="1200" dirty="0"/>
            <a:t>s</a:t>
          </a:r>
        </a:p>
      </dsp:txBody>
      <dsp:txXfrm>
        <a:off x="651712" y="2117272"/>
        <a:ext cx="3246120" cy="564252"/>
      </dsp:txXfrm>
    </dsp:sp>
    <dsp:sp modelId="{7962EAE6-E4A5-4B9F-9D01-E77265EE24EF}">
      <dsp:nvSpPr>
        <dsp:cNvPr id="0" name=""/>
        <dsp:cNvSpPr/>
      </dsp:nvSpPr>
      <dsp:spPr>
        <a:xfrm>
          <a:off x="3897832" y="2117272"/>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88</a:t>
          </a:r>
        </a:p>
      </dsp:txBody>
      <dsp:txXfrm>
        <a:off x="3897832" y="2117272"/>
        <a:ext cx="3315767" cy="564252"/>
      </dsp:txXfrm>
    </dsp:sp>
    <dsp:sp modelId="{A60B3917-23D2-4707-A19E-2FB19F70549F}">
      <dsp:nvSpPr>
        <dsp:cNvPr id="0" name=""/>
        <dsp:cNvSpPr/>
      </dsp:nvSpPr>
      <dsp:spPr>
        <a:xfrm>
          <a:off x="0" y="2822588"/>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170686" y="2949545"/>
          <a:ext cx="310339" cy="31033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651712" y="2822588"/>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b="0" i="0" kern="1200" dirty="0"/>
            <a:t>Bordetella</a:t>
          </a:r>
        </a:p>
      </dsp:txBody>
      <dsp:txXfrm>
        <a:off x="651712" y="2822588"/>
        <a:ext cx="3246120" cy="564252"/>
      </dsp:txXfrm>
    </dsp:sp>
    <dsp:sp modelId="{EDDD00E4-8FB5-47C3-A23F-ADD13779057E}">
      <dsp:nvSpPr>
        <dsp:cNvPr id="0" name=""/>
        <dsp:cNvSpPr/>
      </dsp:nvSpPr>
      <dsp:spPr>
        <a:xfrm>
          <a:off x="3897832" y="2822588"/>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53</a:t>
          </a:r>
        </a:p>
      </dsp:txBody>
      <dsp:txXfrm>
        <a:off x="3897832" y="2822588"/>
        <a:ext cx="3315767" cy="564252"/>
      </dsp:txXfrm>
    </dsp:sp>
    <dsp:sp modelId="{DC83DB6E-99A2-45A5-B36A-14D67B60D46A}">
      <dsp:nvSpPr>
        <dsp:cNvPr id="0" name=""/>
        <dsp:cNvSpPr/>
      </dsp:nvSpPr>
      <dsp:spPr>
        <a:xfrm>
          <a:off x="0" y="3527904"/>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70529B-B120-452C-860A-F4BA0D48FA72}">
      <dsp:nvSpPr>
        <dsp:cNvPr id="0" name=""/>
        <dsp:cNvSpPr/>
      </dsp:nvSpPr>
      <dsp:spPr>
        <a:xfrm>
          <a:off x="170686" y="3654861"/>
          <a:ext cx="310339" cy="310339"/>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B12B0-9EE9-4DBE-873A-FDF34E717F66}">
      <dsp:nvSpPr>
        <dsp:cNvPr id="0" name=""/>
        <dsp:cNvSpPr/>
      </dsp:nvSpPr>
      <dsp:spPr>
        <a:xfrm>
          <a:off x="651712" y="3527904"/>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dirty="0"/>
        </a:p>
      </dsp:txBody>
      <dsp:txXfrm>
        <a:off x="651712" y="3527904"/>
        <a:ext cx="6561887" cy="564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698"/>
          <a:ext cx="7213600"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260473" y="195439"/>
          <a:ext cx="473588" cy="4735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994536" y="1698"/>
          <a:ext cx="3246120"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90000"/>
            </a:lnSpc>
            <a:spcBef>
              <a:spcPct val="0"/>
            </a:spcBef>
            <a:spcAft>
              <a:spcPct val="35000"/>
            </a:spcAft>
            <a:buNone/>
          </a:pPr>
          <a:r>
            <a:rPr lang="en-US" sz="2200" kern="1200" dirty="0"/>
            <a:t>Active Volunteers</a:t>
          </a:r>
        </a:p>
      </dsp:txBody>
      <dsp:txXfrm>
        <a:off x="994536" y="1698"/>
        <a:ext cx="3246120" cy="861070"/>
      </dsp:txXfrm>
    </dsp:sp>
    <dsp:sp modelId="{C14A9DF8-92CA-4546-AA1A-934BA5390C00}">
      <dsp:nvSpPr>
        <dsp:cNvPr id="0" name=""/>
        <dsp:cNvSpPr/>
      </dsp:nvSpPr>
      <dsp:spPr>
        <a:xfrm>
          <a:off x="4240656" y="1698"/>
          <a:ext cx="2972943"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800100">
            <a:lnSpc>
              <a:spcPct val="90000"/>
            </a:lnSpc>
            <a:spcBef>
              <a:spcPct val="0"/>
            </a:spcBef>
            <a:spcAft>
              <a:spcPct val="35000"/>
            </a:spcAft>
            <a:buNone/>
          </a:pPr>
          <a:r>
            <a:rPr lang="en-US" sz="1800" kern="1200" dirty="0"/>
            <a:t>101</a:t>
          </a:r>
        </a:p>
      </dsp:txBody>
      <dsp:txXfrm>
        <a:off x="4240656" y="1698"/>
        <a:ext cx="2972943" cy="861070"/>
      </dsp:txXfrm>
    </dsp:sp>
    <dsp:sp modelId="{8775816A-313B-4D67-B94C-9F05859FCB7E}">
      <dsp:nvSpPr>
        <dsp:cNvPr id="0" name=""/>
        <dsp:cNvSpPr/>
      </dsp:nvSpPr>
      <dsp:spPr>
        <a:xfrm>
          <a:off x="0" y="1078036"/>
          <a:ext cx="7213600"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260473" y="1271777"/>
          <a:ext cx="473588" cy="473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994536" y="1078036"/>
          <a:ext cx="3246120"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90000"/>
            </a:lnSpc>
            <a:spcBef>
              <a:spcPct val="0"/>
            </a:spcBef>
            <a:spcAft>
              <a:spcPct val="35000"/>
            </a:spcAft>
            <a:buNone/>
          </a:pPr>
          <a:r>
            <a:rPr lang="en-US" sz="2200" b="0" i="0" kern="1200"/>
            <a:t>New</a:t>
          </a:r>
          <a:r>
            <a:rPr lang="en-US" sz="2200" b="1" i="1" kern="1200"/>
            <a:t> </a:t>
          </a:r>
          <a:r>
            <a:rPr lang="en-US" sz="2200" b="0" i="0" kern="1200"/>
            <a:t>Volunteers</a:t>
          </a:r>
        </a:p>
      </dsp:txBody>
      <dsp:txXfrm>
        <a:off x="994536" y="1078036"/>
        <a:ext cx="3246120" cy="861070"/>
      </dsp:txXfrm>
    </dsp:sp>
    <dsp:sp modelId="{7962EAE6-E4A5-4B9F-9D01-E77265EE24EF}">
      <dsp:nvSpPr>
        <dsp:cNvPr id="0" name=""/>
        <dsp:cNvSpPr/>
      </dsp:nvSpPr>
      <dsp:spPr>
        <a:xfrm>
          <a:off x="4240656" y="1078036"/>
          <a:ext cx="2972943"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800100">
            <a:lnSpc>
              <a:spcPct val="90000"/>
            </a:lnSpc>
            <a:spcBef>
              <a:spcPct val="0"/>
            </a:spcBef>
            <a:spcAft>
              <a:spcPct val="35000"/>
            </a:spcAft>
            <a:buNone/>
          </a:pPr>
          <a:r>
            <a:rPr lang="en-US" sz="1800" kern="1200" dirty="0"/>
            <a:t>42</a:t>
          </a:r>
        </a:p>
      </dsp:txBody>
      <dsp:txXfrm>
        <a:off x="4240656" y="1078036"/>
        <a:ext cx="2972943" cy="861070"/>
      </dsp:txXfrm>
    </dsp:sp>
    <dsp:sp modelId="{A60B3917-23D2-4707-A19E-2FB19F70549F}">
      <dsp:nvSpPr>
        <dsp:cNvPr id="0" name=""/>
        <dsp:cNvSpPr/>
      </dsp:nvSpPr>
      <dsp:spPr>
        <a:xfrm>
          <a:off x="0" y="2154374"/>
          <a:ext cx="7213600"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260473" y="2348115"/>
          <a:ext cx="473588" cy="4735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994536" y="2154374"/>
          <a:ext cx="3246120"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90000"/>
            </a:lnSpc>
            <a:spcBef>
              <a:spcPct val="0"/>
            </a:spcBef>
            <a:spcAft>
              <a:spcPct val="35000"/>
            </a:spcAft>
            <a:buNone/>
          </a:pPr>
          <a:r>
            <a:rPr lang="en-US" sz="2200" b="0" i="0" kern="1200" dirty="0"/>
            <a:t>Volunteer hours donated in July</a:t>
          </a:r>
        </a:p>
      </dsp:txBody>
      <dsp:txXfrm>
        <a:off x="994536" y="2154374"/>
        <a:ext cx="3246120" cy="861070"/>
      </dsp:txXfrm>
    </dsp:sp>
    <dsp:sp modelId="{EDDD00E4-8FB5-47C3-A23F-ADD13779057E}">
      <dsp:nvSpPr>
        <dsp:cNvPr id="0" name=""/>
        <dsp:cNvSpPr/>
      </dsp:nvSpPr>
      <dsp:spPr>
        <a:xfrm>
          <a:off x="4240656" y="2154374"/>
          <a:ext cx="2972943"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800100">
            <a:lnSpc>
              <a:spcPct val="90000"/>
            </a:lnSpc>
            <a:spcBef>
              <a:spcPct val="0"/>
            </a:spcBef>
            <a:spcAft>
              <a:spcPct val="35000"/>
            </a:spcAft>
            <a:buNone/>
          </a:pPr>
          <a:r>
            <a:rPr lang="en-US" sz="1800" kern="1200" dirty="0"/>
            <a:t>1,190</a:t>
          </a:r>
        </a:p>
      </dsp:txBody>
      <dsp:txXfrm>
        <a:off x="4240656" y="2154374"/>
        <a:ext cx="2972943" cy="861070"/>
      </dsp:txXfrm>
    </dsp:sp>
    <dsp:sp modelId="{112622ED-2A49-4585-B06C-49886C4FF8EE}">
      <dsp:nvSpPr>
        <dsp:cNvPr id="0" name=""/>
        <dsp:cNvSpPr/>
      </dsp:nvSpPr>
      <dsp:spPr>
        <a:xfrm>
          <a:off x="0" y="3230712"/>
          <a:ext cx="7213600" cy="8610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EF1165-D1A0-4D17-90F8-1344DF4AAD0F}">
      <dsp:nvSpPr>
        <dsp:cNvPr id="0" name=""/>
        <dsp:cNvSpPr/>
      </dsp:nvSpPr>
      <dsp:spPr>
        <a:xfrm>
          <a:off x="260473" y="3424453"/>
          <a:ext cx="473588" cy="47358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F58CF5-8E28-4942-8DEF-96C9D749CA6C}">
      <dsp:nvSpPr>
        <dsp:cNvPr id="0" name=""/>
        <dsp:cNvSpPr/>
      </dsp:nvSpPr>
      <dsp:spPr>
        <a:xfrm>
          <a:off x="994536" y="3230712"/>
          <a:ext cx="3246120"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90000"/>
            </a:lnSpc>
            <a:spcBef>
              <a:spcPct val="0"/>
            </a:spcBef>
            <a:spcAft>
              <a:spcPct val="35000"/>
            </a:spcAft>
            <a:buNone/>
          </a:pPr>
          <a:r>
            <a:rPr lang="en-US" sz="2200" kern="1200" dirty="0"/>
            <a:t>Volunteer hours donated in 2025</a:t>
          </a:r>
        </a:p>
      </dsp:txBody>
      <dsp:txXfrm>
        <a:off x="994536" y="3230712"/>
        <a:ext cx="3246120" cy="861070"/>
      </dsp:txXfrm>
    </dsp:sp>
    <dsp:sp modelId="{6717419B-9C76-4242-9740-932C9540D219}">
      <dsp:nvSpPr>
        <dsp:cNvPr id="0" name=""/>
        <dsp:cNvSpPr/>
      </dsp:nvSpPr>
      <dsp:spPr>
        <a:xfrm>
          <a:off x="4240656" y="3230712"/>
          <a:ext cx="2972943"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800100">
            <a:lnSpc>
              <a:spcPct val="90000"/>
            </a:lnSpc>
            <a:spcBef>
              <a:spcPct val="0"/>
            </a:spcBef>
            <a:spcAft>
              <a:spcPct val="35000"/>
            </a:spcAft>
            <a:buNone/>
          </a:pPr>
          <a:r>
            <a:rPr lang="en-US" sz="1800" kern="1200" dirty="0"/>
            <a:t>7,464.78</a:t>
          </a:r>
        </a:p>
      </dsp:txBody>
      <dsp:txXfrm>
        <a:off x="4240656" y="3230712"/>
        <a:ext cx="2972943" cy="8610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35944-5C21-49E4-9C7B-F38F4596B274}">
      <dsp:nvSpPr>
        <dsp:cNvPr id="0" name=""/>
        <dsp:cNvSpPr/>
      </dsp:nvSpPr>
      <dsp:spPr>
        <a:xfrm>
          <a:off x="0" y="38337"/>
          <a:ext cx="3065730" cy="468000"/>
        </a:xfrm>
        <a:prstGeom prst="roundRect">
          <a:avLst/>
        </a:prstGeom>
        <a:solidFill>
          <a:srgbClr val="D9DECD"/>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4 Inspections Passed</a:t>
          </a:r>
          <a:r>
            <a:rPr lang="en-US" sz="2000" b="0" i="0" kern="1200" baseline="0" dirty="0">
              <a:solidFill>
                <a:schemeClr val="bg1"/>
              </a:solidFill>
            </a:rPr>
            <a:t> </a:t>
          </a:r>
          <a:endParaRPr lang="en-US" sz="2000" b="0" kern="1200" dirty="0">
            <a:solidFill>
              <a:schemeClr val="bg1"/>
            </a:solidFill>
          </a:endParaRPr>
        </a:p>
      </dsp:txBody>
      <dsp:txXfrm>
        <a:off x="22846" y="61183"/>
        <a:ext cx="3020038" cy="422308"/>
      </dsp:txXfrm>
    </dsp:sp>
    <dsp:sp modelId="{A1A41327-C7CA-4976-BB9F-4A3A93E7DD54}">
      <dsp:nvSpPr>
        <dsp:cNvPr id="0" name=""/>
        <dsp:cNvSpPr/>
      </dsp:nvSpPr>
      <dsp:spPr>
        <a:xfrm>
          <a:off x="0" y="563938"/>
          <a:ext cx="3065730" cy="468000"/>
        </a:xfrm>
        <a:prstGeom prst="roundRect">
          <a:avLst/>
        </a:prstGeom>
        <a:solidFill>
          <a:srgbClr val="D9DECD"/>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Inspections Failed</a:t>
          </a:r>
          <a:endParaRPr lang="en-US" sz="2000" b="0" kern="1200" dirty="0">
            <a:solidFill>
              <a:srgbClr val="372E26"/>
            </a:solidFill>
          </a:endParaRPr>
        </a:p>
      </dsp:txBody>
      <dsp:txXfrm>
        <a:off x="22846" y="586784"/>
        <a:ext cx="3020038" cy="422308"/>
      </dsp:txXfrm>
    </dsp:sp>
    <dsp:sp modelId="{9F2F186C-2327-4959-884D-C38BB67B8069}">
      <dsp:nvSpPr>
        <dsp:cNvPr id="0" name=""/>
        <dsp:cNvSpPr/>
      </dsp:nvSpPr>
      <dsp:spPr>
        <a:xfrm>
          <a:off x="0" y="1089538"/>
          <a:ext cx="3065730" cy="468000"/>
        </a:xfrm>
        <a:prstGeom prst="roundRect">
          <a:avLst/>
        </a:prstGeom>
        <a:solidFill>
          <a:srgbClr val="D9DECD"/>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Citations Issued</a:t>
          </a:r>
          <a:endParaRPr lang="en-US" sz="2000" b="0" kern="1200" dirty="0">
            <a:solidFill>
              <a:srgbClr val="372E26"/>
            </a:solidFill>
          </a:endParaRPr>
        </a:p>
      </dsp:txBody>
      <dsp:txXfrm>
        <a:off x="22846" y="1112384"/>
        <a:ext cx="3020038" cy="422308"/>
      </dsp:txXfrm>
    </dsp:sp>
    <dsp:sp modelId="{B6CB7C74-ECDC-4F61-8C51-D5CCF848A32B}">
      <dsp:nvSpPr>
        <dsp:cNvPr id="0" name=""/>
        <dsp:cNvSpPr/>
      </dsp:nvSpPr>
      <dsp:spPr>
        <a:xfrm>
          <a:off x="0" y="1615138"/>
          <a:ext cx="3065730" cy="468000"/>
        </a:xfrm>
        <a:prstGeom prst="roundRect">
          <a:avLst/>
        </a:prstGeom>
        <a:solidFill>
          <a:srgbClr val="D9DECD"/>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4 Permits Issued</a:t>
          </a:r>
          <a:endParaRPr lang="en-US" sz="2000" b="0" kern="1200" dirty="0">
            <a:solidFill>
              <a:srgbClr val="372E26"/>
            </a:solidFill>
          </a:endParaRPr>
        </a:p>
      </dsp:txBody>
      <dsp:txXfrm>
        <a:off x="22846" y="1637984"/>
        <a:ext cx="3020038" cy="422308"/>
      </dsp:txXfrm>
    </dsp:sp>
    <dsp:sp modelId="{78E9B542-F376-468A-ABC1-C76E7EC28963}">
      <dsp:nvSpPr>
        <dsp:cNvPr id="0" name=""/>
        <dsp:cNvSpPr/>
      </dsp:nvSpPr>
      <dsp:spPr>
        <a:xfrm>
          <a:off x="0" y="2140738"/>
          <a:ext cx="3065730" cy="468000"/>
        </a:xfrm>
        <a:prstGeom prst="roundRect">
          <a:avLst/>
        </a:prstGeom>
        <a:solidFill>
          <a:srgbClr val="D9DECD"/>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52 Active CAF Permits</a:t>
          </a:r>
          <a:endParaRPr lang="en-US" sz="2000" b="0" kern="1200" dirty="0">
            <a:solidFill>
              <a:srgbClr val="372E26"/>
            </a:solidFill>
          </a:endParaRPr>
        </a:p>
      </dsp:txBody>
      <dsp:txXfrm>
        <a:off x="22846" y="2163584"/>
        <a:ext cx="3020038" cy="4223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F163C-C1FE-4174-B737-751ECC341F46}">
      <dsp:nvSpPr>
        <dsp:cNvPr id="0" name=""/>
        <dsp:cNvSpPr/>
      </dsp:nvSpPr>
      <dsp:spPr>
        <a:xfrm>
          <a:off x="0" y="47481"/>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3,448</a:t>
          </a:r>
        </a:p>
      </dsp:txBody>
      <dsp:txXfrm>
        <a:off x="0" y="47481"/>
        <a:ext cx="1699815" cy="435600"/>
      </dsp:txXfrm>
    </dsp:sp>
    <dsp:sp modelId="{15666817-1921-4E3E-B585-180B1F8A65A5}">
      <dsp:nvSpPr>
        <dsp:cNvPr id="0" name=""/>
        <dsp:cNvSpPr/>
      </dsp:nvSpPr>
      <dsp:spPr>
        <a:xfrm>
          <a:off x="1699815" y="13450"/>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D2E9B3-D146-457B-826C-1EF4CF18CE37}">
      <dsp:nvSpPr>
        <dsp:cNvPr id="0" name=""/>
        <dsp:cNvSpPr/>
      </dsp:nvSpPr>
      <dsp:spPr>
        <a:xfrm>
          <a:off x="2175763" y="13450"/>
          <a:ext cx="4623498" cy="503662"/>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Adoptions</a:t>
          </a:r>
        </a:p>
      </dsp:txBody>
      <dsp:txXfrm>
        <a:off x="2200350" y="38037"/>
        <a:ext cx="4574324" cy="454488"/>
      </dsp:txXfrm>
    </dsp:sp>
    <dsp:sp modelId="{46BB5F10-9EF4-4FC6-BCDD-B7064259C548}">
      <dsp:nvSpPr>
        <dsp:cNvPr id="0" name=""/>
        <dsp:cNvSpPr/>
      </dsp:nvSpPr>
      <dsp:spPr>
        <a:xfrm>
          <a:off x="0" y="630343"/>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2,676</a:t>
          </a:r>
        </a:p>
      </dsp:txBody>
      <dsp:txXfrm>
        <a:off x="0" y="630343"/>
        <a:ext cx="1699815" cy="435600"/>
      </dsp:txXfrm>
    </dsp:sp>
    <dsp:sp modelId="{D4C38AA3-88F4-4EBD-8CC2-0A069B88979F}">
      <dsp:nvSpPr>
        <dsp:cNvPr id="0" name=""/>
        <dsp:cNvSpPr/>
      </dsp:nvSpPr>
      <dsp:spPr>
        <a:xfrm>
          <a:off x="1699815" y="596312"/>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855B01-9D1D-4544-8690-75D451E978F0}">
      <dsp:nvSpPr>
        <dsp:cNvPr id="0" name=""/>
        <dsp:cNvSpPr/>
      </dsp:nvSpPr>
      <dsp:spPr>
        <a:xfrm>
          <a:off x="2175763" y="596312"/>
          <a:ext cx="4623498" cy="503662"/>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Rescued</a:t>
          </a:r>
        </a:p>
      </dsp:txBody>
      <dsp:txXfrm>
        <a:off x="2200350" y="620899"/>
        <a:ext cx="4574324" cy="454488"/>
      </dsp:txXfrm>
    </dsp:sp>
    <dsp:sp modelId="{AF5607AE-5651-4FAB-9BC3-3F9A78EACEA2}">
      <dsp:nvSpPr>
        <dsp:cNvPr id="0" name=""/>
        <dsp:cNvSpPr/>
      </dsp:nvSpPr>
      <dsp:spPr>
        <a:xfrm>
          <a:off x="0" y="1213206"/>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510</a:t>
          </a:r>
        </a:p>
      </dsp:txBody>
      <dsp:txXfrm>
        <a:off x="0" y="1213206"/>
        <a:ext cx="1699815" cy="435600"/>
      </dsp:txXfrm>
    </dsp:sp>
    <dsp:sp modelId="{24469BF1-1443-468D-BFDE-D6A647153AB8}">
      <dsp:nvSpPr>
        <dsp:cNvPr id="0" name=""/>
        <dsp:cNvSpPr/>
      </dsp:nvSpPr>
      <dsp:spPr>
        <a:xfrm>
          <a:off x="1699815" y="1179175"/>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190220-428C-418F-956B-E140307A53C0}">
      <dsp:nvSpPr>
        <dsp:cNvPr id="0" name=""/>
        <dsp:cNvSpPr/>
      </dsp:nvSpPr>
      <dsp:spPr>
        <a:xfrm>
          <a:off x="2175763" y="1179175"/>
          <a:ext cx="4623498" cy="503662"/>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Returned To Owner</a:t>
          </a:r>
        </a:p>
      </dsp:txBody>
      <dsp:txXfrm>
        <a:off x="2200350" y="1203762"/>
        <a:ext cx="4574324" cy="454488"/>
      </dsp:txXfrm>
    </dsp:sp>
    <dsp:sp modelId="{7C583F7F-BD8C-41D3-BBC5-038365764D3A}">
      <dsp:nvSpPr>
        <dsp:cNvPr id="0" name=""/>
        <dsp:cNvSpPr/>
      </dsp:nvSpPr>
      <dsp:spPr>
        <a:xfrm>
          <a:off x="0" y="1796068"/>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5,866</a:t>
          </a:r>
        </a:p>
      </dsp:txBody>
      <dsp:txXfrm>
        <a:off x="0" y="1796068"/>
        <a:ext cx="1699815" cy="435600"/>
      </dsp:txXfrm>
    </dsp:sp>
    <dsp:sp modelId="{6950E1E6-6917-45AC-9307-25649CCFACA7}">
      <dsp:nvSpPr>
        <dsp:cNvPr id="0" name=""/>
        <dsp:cNvSpPr/>
      </dsp:nvSpPr>
      <dsp:spPr>
        <a:xfrm>
          <a:off x="1699815" y="1762037"/>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45DA67-BE8F-44F5-976F-0022C0ABDD2D}">
      <dsp:nvSpPr>
        <dsp:cNvPr id="0" name=""/>
        <dsp:cNvSpPr/>
      </dsp:nvSpPr>
      <dsp:spPr>
        <a:xfrm>
          <a:off x="2175763" y="1762037"/>
          <a:ext cx="4623498" cy="503662"/>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Spay/Neuter Surgeries</a:t>
          </a:r>
        </a:p>
      </dsp:txBody>
      <dsp:txXfrm>
        <a:off x="2200350" y="1786624"/>
        <a:ext cx="4574324" cy="454488"/>
      </dsp:txXfrm>
    </dsp:sp>
    <dsp:sp modelId="{E11D5FEF-2363-490D-98C8-566F02FCA362}">
      <dsp:nvSpPr>
        <dsp:cNvPr id="0" name=""/>
        <dsp:cNvSpPr/>
      </dsp:nvSpPr>
      <dsp:spPr>
        <a:xfrm>
          <a:off x="0" y="2378931"/>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8,155</a:t>
          </a:r>
        </a:p>
      </dsp:txBody>
      <dsp:txXfrm>
        <a:off x="0" y="2378931"/>
        <a:ext cx="1699815" cy="435600"/>
      </dsp:txXfrm>
    </dsp:sp>
    <dsp:sp modelId="{0EAE2516-65D5-4AAB-9545-F1C5D61E80C7}">
      <dsp:nvSpPr>
        <dsp:cNvPr id="0" name=""/>
        <dsp:cNvSpPr/>
      </dsp:nvSpPr>
      <dsp:spPr>
        <a:xfrm>
          <a:off x="1699815" y="2344900"/>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A8652A-9431-4035-BF28-B84EDE16E17F}">
      <dsp:nvSpPr>
        <dsp:cNvPr id="0" name=""/>
        <dsp:cNvSpPr/>
      </dsp:nvSpPr>
      <dsp:spPr>
        <a:xfrm>
          <a:off x="2175763" y="2344900"/>
          <a:ext cx="4623498" cy="503662"/>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Total Lives Saved</a:t>
          </a:r>
        </a:p>
      </dsp:txBody>
      <dsp:txXfrm>
        <a:off x="2200350" y="2369487"/>
        <a:ext cx="4574324" cy="454488"/>
      </dsp:txXfrm>
    </dsp:sp>
    <dsp:sp modelId="{1A9C63B2-4E7C-4D69-8DC4-B301E0EAC357}">
      <dsp:nvSpPr>
        <dsp:cNvPr id="0" name=""/>
        <dsp:cNvSpPr/>
      </dsp:nvSpPr>
      <dsp:spPr>
        <a:xfrm>
          <a:off x="0" y="2961793"/>
          <a:ext cx="169815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78.05%</a:t>
          </a:r>
        </a:p>
      </dsp:txBody>
      <dsp:txXfrm>
        <a:off x="0" y="2961793"/>
        <a:ext cx="1698155" cy="435600"/>
      </dsp:txXfrm>
    </dsp:sp>
    <dsp:sp modelId="{FB539C22-BC88-4243-83EF-32920B2E1F36}">
      <dsp:nvSpPr>
        <dsp:cNvPr id="0" name=""/>
        <dsp:cNvSpPr/>
      </dsp:nvSpPr>
      <dsp:spPr>
        <a:xfrm>
          <a:off x="1698155" y="2927762"/>
          <a:ext cx="339631"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CF5556-90BC-46E0-BEB3-5143D5F8DE3D}">
      <dsp:nvSpPr>
        <dsp:cNvPr id="0" name=""/>
        <dsp:cNvSpPr/>
      </dsp:nvSpPr>
      <dsp:spPr>
        <a:xfrm>
          <a:off x="2173639" y="2927762"/>
          <a:ext cx="4618983" cy="503662"/>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Save Rate</a:t>
          </a:r>
        </a:p>
      </dsp:txBody>
      <dsp:txXfrm>
        <a:off x="2198226" y="2952349"/>
        <a:ext cx="4569809" cy="45448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8500529-7E95-4177-A3E5-8E5FB6C8AADC}" type="datetimeFigureOut">
              <a:rPr lang="en-US" smtClean="0"/>
              <a:t>9/16/2025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2C4CB08-587F-4BD0-AFD7-E25F763F2E1E}" type="slidenum">
              <a:rPr lang="en-US" smtClean="0"/>
              <a:t>‹#›</a:t>
            </a:fld>
            <a:endParaRPr lang="en-US"/>
          </a:p>
        </p:txBody>
      </p:sp>
    </p:spTree>
    <p:extLst>
      <p:ext uri="{BB962C8B-B14F-4D97-AF65-F5344CB8AC3E}">
        <p14:creationId xmlns:p14="http://schemas.microsoft.com/office/powerpoint/2010/main" val="1880955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lvl="0"/>
            <a:fld id="{FE1964A5-CA90-4EDD-9295-7D9E7C89227D}" type="datetime1">
              <a:rPr lang="en-US" smtClean="0"/>
              <a:t>9/16/2025</a:t>
            </a:fld>
            <a:endParaRPr lang="en-US"/>
          </a:p>
        </p:txBody>
      </p:sp>
      <p:sp>
        <p:nvSpPr>
          <p:cNvPr id="5" name="Footer Placeholder 4"/>
          <p:cNvSpPr>
            <a:spLocks noGrp="1"/>
          </p:cNvSpPr>
          <p:nvPr>
            <p:ph type="ftr" sz="quarter" idx="11"/>
          </p:nvPr>
        </p:nvSpPr>
        <p:spPr>
          <a:xfrm>
            <a:off x="1921934" y="5054602"/>
            <a:ext cx="4064860" cy="279400"/>
          </a:xfrm>
        </p:spPr>
        <p:txBody>
          <a:bodyPr/>
          <a:lstStyle/>
          <a:p>
            <a:pPr lvl="0"/>
            <a:endParaRPr lang="en-US"/>
          </a:p>
        </p:txBody>
      </p:sp>
      <p:sp>
        <p:nvSpPr>
          <p:cNvPr id="6" name="Slide Number Placeholder 5"/>
          <p:cNvSpPr>
            <a:spLocks noGrp="1"/>
          </p:cNvSpPr>
          <p:nvPr>
            <p:ph type="sldNum" sz="quarter" idx="12"/>
          </p:nvPr>
        </p:nvSpPr>
        <p:spPr>
          <a:xfrm>
            <a:off x="6817317" y="5054602"/>
            <a:ext cx="413483" cy="279400"/>
          </a:xfrm>
        </p:spPr>
        <p:txBody>
          <a:bodyPr/>
          <a:lstStyle/>
          <a:p>
            <a:pPr lvl="0"/>
            <a:fld id="{22A464F9-A4A2-4795-A585-1E61EBE8C5A3}"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120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AE260E91-AAE8-468D-8A69-A3FBF241DA4B}" type="datetime1">
              <a:rPr lang="en-US" smtClean="0"/>
              <a:t>9/16/2025</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4495180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9/16/2025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338160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9/16/2025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443335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9/16/2025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2929268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9/16/2025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516653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9/16/2025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115423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281771FB-37A8-4882-A6D3-ABBE27D4758E}" type="datetime1">
              <a:rPr lang="en-US" smtClean="0"/>
              <a:t>9/16/2025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F6594525-D84E-4E7B-8B8C-255C23810F51}"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9731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4860023B-A838-4F19-955D-1983A6727E42}" type="datetime1">
              <a:rPr lang="en-US" smtClean="0"/>
              <a:t>9/16/2025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8C80CE9-95D5-4476-95EA-C990ACD76191}"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464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E330E268-072A-4D0C-A2DF-9E52BB8B14DA}" type="datetime1">
              <a:rPr lang="en-US" smtClean="0"/>
              <a:t>9/16/2025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578E44AA-3F5A-4849-8359-0F12FBCE4F04}" type="slidenum">
              <a:rPr lang="en-US" smtClean="0"/>
              <a:t>‹#›</a:t>
            </a:fld>
            <a:endParaRPr lang="en-US"/>
          </a:p>
        </p:txBody>
      </p:sp>
    </p:spTree>
    <p:extLst>
      <p:ext uri="{BB962C8B-B14F-4D97-AF65-F5344CB8AC3E}">
        <p14:creationId xmlns:p14="http://schemas.microsoft.com/office/powerpoint/2010/main" val="403001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6A3E7152-7BD8-409A-846D-05158739C4AE}" type="datetime1">
              <a:rPr lang="en-US" smtClean="0"/>
              <a:t>9/16/2025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3E66B2F2-D85C-4980-A693-10AAD948922A}"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772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fld id="{B0E6951E-6CA5-4EA1-9211-DDAEDB476EF1}" type="datetime1">
              <a:rPr lang="en-US" smtClean="0"/>
              <a:t>9/16/2025</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50F0C0F3-B6B9-4718-A33F-EBAAB6E6184C}" type="slidenum">
              <a:rPr lang="en-US" smtClean="0"/>
              <a:t>‹#›</a:t>
            </a:fld>
            <a:endParaRPr lang="en-US"/>
          </a:p>
        </p:txBody>
      </p:sp>
    </p:spTree>
    <p:extLst>
      <p:ext uri="{BB962C8B-B14F-4D97-AF65-F5344CB8AC3E}">
        <p14:creationId xmlns:p14="http://schemas.microsoft.com/office/powerpoint/2010/main" val="949194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fld id="{427A1494-503E-46EB-8E4A-988FCA035710}" type="datetime1">
              <a:rPr lang="en-US" smtClean="0"/>
              <a:t>9/16/2025</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0E9A599F-D984-4037-965A-8C28A1B970D3}"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316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fld id="{7A390200-2D60-4F0D-9354-BF49D454B256}" type="datetime1">
              <a:rPr lang="en-US" smtClean="0"/>
              <a:t>9/16/2025</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4B4DFE67-2FFA-4916-96EA-56D63F400339}"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1356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1A36CD8C-57C9-4A2F-894F-FF899AB503B0}" type="datetime1">
              <a:rPr lang="en-US" smtClean="0"/>
              <a:t>9/16/2025</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ACF44C5A-0B84-47FD-A8DA-63EA86983490}" type="slidenum">
              <a:rPr lang="en-US" smtClean="0"/>
              <a:t>‹#›</a:t>
            </a:fld>
            <a:endParaRPr lang="en-US"/>
          </a:p>
        </p:txBody>
      </p:sp>
    </p:spTree>
    <p:extLst>
      <p:ext uri="{BB962C8B-B14F-4D97-AF65-F5344CB8AC3E}">
        <p14:creationId xmlns:p14="http://schemas.microsoft.com/office/powerpoint/2010/main" val="3311672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EFE31D03-BF74-4B38-BFDD-C647F1639075}" type="datetime1">
              <a:rPr lang="en-US" smtClean="0"/>
              <a:t>9/16/2025</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B11CE0BE-3064-4B68-853B-9AD972323C5A}"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23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28938EB4-E2E9-4547-9BE8-1AC42DE0F693}" type="datetime1">
              <a:rPr lang="en-US" smtClean="0"/>
              <a:t>9/16/2025</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ACB39C5-0934-4BBC-8F90-8FC73B1AB70F}" type="slidenum">
              <a:rPr lang="en-US" smtClean="0"/>
              <a:t>‹#›</a:t>
            </a:fld>
            <a:endParaRPr lang="en-US"/>
          </a:p>
        </p:txBody>
      </p:sp>
    </p:spTree>
    <p:extLst>
      <p:ext uri="{BB962C8B-B14F-4D97-AF65-F5344CB8AC3E}">
        <p14:creationId xmlns:p14="http://schemas.microsoft.com/office/powerpoint/2010/main" val="221478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AE260E91-AAE8-468D-8A69-A3FBF241DA4B}" type="datetime1">
              <a:rPr lang="en-US" smtClean="0"/>
              <a:t>9/16/2025</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lvl="0"/>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14536585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png"/><Relationship Id="rId7" Type="http://schemas.openxmlformats.org/officeDocument/2006/relationships/image" Target="../media/image72.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69.png"/><Relationship Id="rId7" Type="http://schemas.openxmlformats.org/officeDocument/2006/relationships/image" Target="../media/image76.jpg"/><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69.png"/><Relationship Id="rId7" Type="http://schemas.openxmlformats.org/officeDocument/2006/relationships/image" Target="../media/image84.PNG"/><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42.png"/><Relationship Id="rId9"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88.jp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9.png"/><Relationship Id="rId7" Type="http://schemas.openxmlformats.org/officeDocument/2006/relationships/image" Target="../media/image91.PNG"/><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191F50-5103-3A65-6E83-006E36B25D09}"/>
              </a:ext>
            </a:extLst>
          </p:cNvPr>
          <p:cNvSpPr>
            <a:spLocks noGrp="1"/>
          </p:cNvSpPr>
          <p:nvPr>
            <p:ph type="title"/>
          </p:nvPr>
        </p:nvSpPr>
        <p:spPr>
          <a:xfrm>
            <a:off x="4571141" y="1261331"/>
            <a:ext cx="2623174" cy="3002662"/>
          </a:xfrm>
        </p:spPr>
        <p:txBody>
          <a:bodyPr vert="horz" lIns="91440" tIns="45720" rIns="91440" bIns="45720" rtlCol="0" anchor="b">
            <a:normAutofit/>
          </a:bodyPr>
          <a:lstStyle/>
          <a:p>
            <a:r>
              <a:rPr lang="en-US" sz="3800" b="1" kern="1200" dirty="0">
                <a:solidFill>
                  <a:schemeClr val="tx2"/>
                </a:solidFill>
                <a:latin typeface="+mj-lt"/>
                <a:ea typeface="+mj-ea"/>
                <a:cs typeface="+mj-cs"/>
              </a:rPr>
              <a:t>Director’s Report</a:t>
            </a:r>
          </a:p>
        </p:txBody>
      </p:sp>
      <p:sp>
        <p:nvSpPr>
          <p:cNvPr id="11" name="Text Placeholder 10">
            <a:extLst>
              <a:ext uri="{FF2B5EF4-FFF2-40B4-BE49-F238E27FC236}">
                <a16:creationId xmlns:a16="http://schemas.microsoft.com/office/drawing/2014/main" id="{E0ED7B71-01DD-A571-A1C8-8791571C1CB8}"/>
              </a:ext>
            </a:extLst>
          </p:cNvPr>
          <p:cNvSpPr>
            <a:spLocks noGrp="1"/>
          </p:cNvSpPr>
          <p:nvPr>
            <p:ph type="body" idx="1"/>
          </p:nvPr>
        </p:nvSpPr>
        <p:spPr>
          <a:xfrm>
            <a:off x="4570780" y="4263992"/>
            <a:ext cx="2623534" cy="1325857"/>
          </a:xfrm>
        </p:spPr>
        <p:txBody>
          <a:bodyPr vert="horz" lIns="91440" tIns="45720" rIns="91440" bIns="45720" rtlCol="0" anchor="t">
            <a:normAutofit/>
          </a:bodyPr>
          <a:lstStyle/>
          <a:p>
            <a:r>
              <a:rPr lang="en-US" sz="1800" dirty="0">
                <a:solidFill>
                  <a:schemeClr val="accent1"/>
                </a:solidFill>
              </a:rPr>
              <a:t>August 2025</a:t>
            </a:r>
          </a:p>
        </p:txBody>
      </p:sp>
      <p:sp>
        <p:nvSpPr>
          <p:cNvPr id="38" name="Slide Number Placeholder 37">
            <a:extLst>
              <a:ext uri="{FF2B5EF4-FFF2-40B4-BE49-F238E27FC236}">
                <a16:creationId xmlns:a16="http://schemas.microsoft.com/office/drawing/2014/main" id="{E3994A31-6442-BB15-F4F5-91D59DE9C2D6}"/>
              </a:ext>
            </a:extLst>
          </p:cNvPr>
          <p:cNvSpPr>
            <a:spLocks noGrp="1"/>
          </p:cNvSpPr>
          <p:nvPr>
            <p:ph type="sldNum" sz="quarter" idx="12"/>
          </p:nvPr>
        </p:nvSpPr>
        <p:spPr/>
        <p:txBody>
          <a:bodyPr/>
          <a:lstStyle/>
          <a:p>
            <a:pPr lvl="0"/>
            <a:fld id="{3E66B2F2-D85C-4980-A693-10AAD948922A}" type="slidenum">
              <a:rPr lang="en-US" smtClean="0"/>
              <a:t>1</a:t>
            </a:fld>
            <a:endParaRPr lang="en-US"/>
          </a:p>
        </p:txBody>
      </p:sp>
      <p:pic>
        <p:nvPicPr>
          <p:cNvPr id="19" name="Picture 18" descr="A picture containing logo&#10;&#10;AI-generated content may be incorrect.">
            <a:extLst>
              <a:ext uri="{FF2B5EF4-FFF2-40B4-BE49-F238E27FC236}">
                <a16:creationId xmlns:a16="http://schemas.microsoft.com/office/drawing/2014/main" id="{0816BFE2-E45C-F046-08C3-B0E3D77FB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452" y="1596242"/>
            <a:ext cx="3665515" cy="3665515"/>
          </a:xfrm>
          <a:prstGeom prst="rect">
            <a:avLst/>
          </a:prstGeom>
        </p:spPr>
      </p:pic>
      <p:pic>
        <p:nvPicPr>
          <p:cNvPr id="37" name="Picture 36" descr="Qr code&#10;&#10;AI-generated content may be incorrect.">
            <a:extLst>
              <a:ext uri="{FF2B5EF4-FFF2-40B4-BE49-F238E27FC236}">
                <a16:creationId xmlns:a16="http://schemas.microsoft.com/office/drawing/2014/main" id="{4526595B-D220-DEFC-625E-589EC6E3F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098" y="4675840"/>
            <a:ext cx="1544450" cy="1544450"/>
          </a:xfrm>
          <a:prstGeom prst="rect">
            <a:avLst/>
          </a:prstGeom>
        </p:spPr>
      </p:pic>
    </p:spTree>
    <p:extLst>
      <p:ext uri="{BB962C8B-B14F-4D97-AF65-F5344CB8AC3E}">
        <p14:creationId xmlns:p14="http://schemas.microsoft.com/office/powerpoint/2010/main" val="112393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8160-67D0-49E6-75E8-C80BFEDF57E0}"/>
              </a:ext>
            </a:extLst>
          </p:cNvPr>
          <p:cNvSpPr>
            <a:spLocks noGrp="1"/>
          </p:cNvSpPr>
          <p:nvPr>
            <p:ph type="title"/>
          </p:nvPr>
        </p:nvSpPr>
        <p:spPr/>
        <p:txBody>
          <a:bodyPr>
            <a:normAutofit fontScale="90000"/>
          </a:bodyPr>
          <a:lstStyle/>
          <a:p>
            <a:r>
              <a:rPr lang="en-US" b="1" dirty="0">
                <a:solidFill>
                  <a:schemeClr val="tx2"/>
                </a:solidFill>
              </a:rPr>
              <a:t>Low-Cost Spay/Neuter Clinics</a:t>
            </a:r>
            <a:br>
              <a:rPr lang="en-US" b="1" dirty="0">
                <a:solidFill>
                  <a:schemeClr val="tx2"/>
                </a:solidFill>
              </a:rPr>
            </a:br>
            <a:r>
              <a:rPr lang="en-US" sz="2400" dirty="0"/>
              <a:t>August 2025</a:t>
            </a:r>
          </a:p>
        </p:txBody>
      </p:sp>
      <p:graphicFrame>
        <p:nvGraphicFramePr>
          <p:cNvPr id="9" name="Content Placeholder 8">
            <a:extLst>
              <a:ext uri="{FF2B5EF4-FFF2-40B4-BE49-F238E27FC236}">
                <a16:creationId xmlns:a16="http://schemas.microsoft.com/office/drawing/2014/main" id="{D48698C4-530E-B7F1-E8A3-261ED5E5B873}"/>
              </a:ext>
            </a:extLst>
          </p:cNvPr>
          <p:cNvGraphicFramePr>
            <a:graphicFrameLocks noGrp="1"/>
          </p:cNvGraphicFramePr>
          <p:nvPr>
            <p:ph idx="1"/>
            <p:extLst>
              <p:ext uri="{D42A27DB-BD31-4B8C-83A1-F6EECF244321}">
                <p14:modId xmlns:p14="http://schemas.microsoft.com/office/powerpoint/2010/main" val="1241107699"/>
              </p:ext>
            </p:extLst>
          </p:nvPr>
        </p:nvGraphicFramePr>
        <p:xfrm>
          <a:off x="1176338" y="2490788"/>
          <a:ext cx="6799261" cy="2595880"/>
        </p:xfrm>
        <a:graphic>
          <a:graphicData uri="http://schemas.openxmlformats.org/drawingml/2006/table">
            <a:tbl>
              <a:tblPr firstRow="1" bandRow="1">
                <a:tableStyleId>{5C22544A-7EE6-4342-B048-85BDC9FD1C3A}</a:tableStyleId>
              </a:tblPr>
              <a:tblGrid>
                <a:gridCol w="1286198">
                  <a:extLst>
                    <a:ext uri="{9D8B030D-6E8A-4147-A177-3AD203B41FA5}">
                      <a16:colId xmlns:a16="http://schemas.microsoft.com/office/drawing/2014/main" val="3535636717"/>
                    </a:ext>
                  </a:extLst>
                </a:gridCol>
                <a:gridCol w="3378718">
                  <a:extLst>
                    <a:ext uri="{9D8B030D-6E8A-4147-A177-3AD203B41FA5}">
                      <a16:colId xmlns:a16="http://schemas.microsoft.com/office/drawing/2014/main" val="2980989674"/>
                    </a:ext>
                  </a:extLst>
                </a:gridCol>
                <a:gridCol w="2134345">
                  <a:extLst>
                    <a:ext uri="{9D8B030D-6E8A-4147-A177-3AD203B41FA5}">
                      <a16:colId xmlns:a16="http://schemas.microsoft.com/office/drawing/2014/main" val="2168993521"/>
                    </a:ext>
                  </a:extLst>
                </a:gridCol>
              </a:tblGrid>
              <a:tr h="370840">
                <a:tc>
                  <a:txBody>
                    <a:bodyPr/>
                    <a:lstStyle/>
                    <a:p>
                      <a:r>
                        <a:rPr lang="en-US" dirty="0"/>
                        <a:t>Date</a:t>
                      </a:r>
                    </a:p>
                  </a:txBody>
                  <a:tcPr marL="97934" marR="97934">
                    <a:solidFill>
                      <a:schemeClr val="tx2"/>
                    </a:solidFill>
                  </a:tcPr>
                </a:tc>
                <a:tc>
                  <a:txBody>
                    <a:bodyPr/>
                    <a:lstStyle/>
                    <a:p>
                      <a:r>
                        <a:rPr lang="en-US" dirty="0"/>
                        <a:t>Location</a:t>
                      </a:r>
                    </a:p>
                  </a:txBody>
                  <a:tcPr marL="97934" marR="97934">
                    <a:solidFill>
                      <a:schemeClr val="tx2"/>
                    </a:solidFill>
                  </a:tcPr>
                </a:tc>
                <a:tc>
                  <a:txBody>
                    <a:bodyPr/>
                    <a:lstStyle/>
                    <a:p>
                      <a:r>
                        <a:rPr lang="en-US" dirty="0"/>
                        <a:t>Surgeries</a:t>
                      </a:r>
                    </a:p>
                  </a:txBody>
                  <a:tcPr marL="97934" marR="97934">
                    <a:solidFill>
                      <a:schemeClr val="tx2"/>
                    </a:solidFill>
                  </a:tcPr>
                </a:tc>
                <a:extLst>
                  <a:ext uri="{0D108BD9-81ED-4DB2-BD59-A6C34878D82A}">
                    <a16:rowId xmlns:a16="http://schemas.microsoft.com/office/drawing/2014/main" val="1202743004"/>
                  </a:ext>
                </a:extLst>
              </a:tr>
              <a:tr h="370840">
                <a:tc>
                  <a:txBody>
                    <a:bodyPr/>
                    <a:lstStyle/>
                    <a:p>
                      <a:r>
                        <a:rPr lang="en-US" dirty="0"/>
                        <a:t>August 6</a:t>
                      </a:r>
                      <a:r>
                        <a:rPr lang="en-US" baseline="30000" dirty="0"/>
                        <a:t>th</a:t>
                      </a:r>
                      <a:r>
                        <a:rPr lang="en-US" dirty="0"/>
                        <a:t> </a:t>
                      </a:r>
                    </a:p>
                  </a:txBody>
                  <a:tcPr marL="97934" marR="97934"/>
                </a:tc>
                <a:tc>
                  <a:txBody>
                    <a:bodyPr/>
                    <a:lstStyle/>
                    <a:p>
                      <a:r>
                        <a:rPr lang="en-US" dirty="0"/>
                        <a:t>Rosamond</a:t>
                      </a:r>
                    </a:p>
                  </a:txBody>
                  <a:tcPr marL="97934" marR="97934"/>
                </a:tc>
                <a:tc>
                  <a:txBody>
                    <a:bodyPr/>
                    <a:lstStyle/>
                    <a:p>
                      <a:r>
                        <a:rPr lang="en-US" dirty="0"/>
                        <a:t>58</a:t>
                      </a:r>
                    </a:p>
                  </a:txBody>
                  <a:tcPr marL="97934" marR="97934"/>
                </a:tc>
                <a:extLst>
                  <a:ext uri="{0D108BD9-81ED-4DB2-BD59-A6C34878D82A}">
                    <a16:rowId xmlns:a16="http://schemas.microsoft.com/office/drawing/2014/main" val="4132736253"/>
                  </a:ext>
                </a:extLst>
              </a:tr>
              <a:tr h="370840">
                <a:tc>
                  <a:txBody>
                    <a:bodyPr/>
                    <a:lstStyle/>
                    <a:p>
                      <a:r>
                        <a:rPr lang="en-US" dirty="0"/>
                        <a:t>August 7</a:t>
                      </a:r>
                      <a:r>
                        <a:rPr lang="en-US" baseline="30000" dirty="0"/>
                        <a:t>th</a:t>
                      </a:r>
                      <a:r>
                        <a:rPr lang="en-US" dirty="0"/>
                        <a:t> </a:t>
                      </a:r>
                    </a:p>
                  </a:txBody>
                  <a:tcPr marL="97934" marR="97934"/>
                </a:tc>
                <a:tc>
                  <a:txBody>
                    <a:bodyPr/>
                    <a:lstStyle/>
                    <a:p>
                      <a:r>
                        <a:rPr lang="en-US" dirty="0"/>
                        <a:t>Heritage Park</a:t>
                      </a:r>
                    </a:p>
                  </a:txBody>
                  <a:tcPr marL="97934" marR="97934"/>
                </a:tc>
                <a:tc>
                  <a:txBody>
                    <a:bodyPr/>
                    <a:lstStyle/>
                    <a:p>
                      <a:r>
                        <a:rPr lang="en-US" dirty="0"/>
                        <a:t>58</a:t>
                      </a:r>
                    </a:p>
                  </a:txBody>
                  <a:tcPr marL="97934" marR="97934"/>
                </a:tc>
                <a:extLst>
                  <a:ext uri="{0D108BD9-81ED-4DB2-BD59-A6C34878D82A}">
                    <a16:rowId xmlns:a16="http://schemas.microsoft.com/office/drawing/2014/main" val="2003675274"/>
                  </a:ext>
                </a:extLst>
              </a:tr>
              <a:tr h="370840">
                <a:tc>
                  <a:txBody>
                    <a:bodyPr/>
                    <a:lstStyle/>
                    <a:p>
                      <a:r>
                        <a:rPr lang="en-US" dirty="0"/>
                        <a:t>August 14</a:t>
                      </a:r>
                      <a:r>
                        <a:rPr lang="en-US" baseline="30000" dirty="0"/>
                        <a:t>th</a:t>
                      </a:r>
                      <a:r>
                        <a:rPr lang="en-US" dirty="0"/>
                        <a:t> </a:t>
                      </a:r>
                    </a:p>
                  </a:txBody>
                  <a:tcPr marL="97934" marR="97934"/>
                </a:tc>
                <a:tc>
                  <a:txBody>
                    <a:bodyPr/>
                    <a:lstStyle/>
                    <a:p>
                      <a:r>
                        <a:rPr lang="en-US" dirty="0"/>
                        <a:t>Calvary Church w/ S.O.S. Rescue</a:t>
                      </a:r>
                    </a:p>
                  </a:txBody>
                  <a:tcPr marL="97934" marR="97934"/>
                </a:tc>
                <a:tc>
                  <a:txBody>
                    <a:bodyPr/>
                    <a:lstStyle/>
                    <a:p>
                      <a:r>
                        <a:rPr lang="en-US"/>
                        <a:t>58</a:t>
                      </a:r>
                      <a:endParaRPr lang="en-US" dirty="0"/>
                    </a:p>
                  </a:txBody>
                  <a:tcPr marL="97934" marR="97934"/>
                </a:tc>
                <a:extLst>
                  <a:ext uri="{0D108BD9-81ED-4DB2-BD59-A6C34878D82A}">
                    <a16:rowId xmlns:a16="http://schemas.microsoft.com/office/drawing/2014/main" val="1867425589"/>
                  </a:ext>
                </a:extLst>
              </a:tr>
              <a:tr h="370840">
                <a:tc>
                  <a:txBody>
                    <a:bodyPr/>
                    <a:lstStyle/>
                    <a:p>
                      <a:r>
                        <a:rPr lang="en-US" dirty="0"/>
                        <a:t>August 19</a:t>
                      </a:r>
                      <a:r>
                        <a:rPr lang="en-US" baseline="30000" dirty="0"/>
                        <a:t>th</a:t>
                      </a:r>
                      <a:r>
                        <a:rPr lang="en-US" dirty="0"/>
                        <a:t> </a:t>
                      </a:r>
                    </a:p>
                  </a:txBody>
                  <a:tcPr marL="97934" marR="97934"/>
                </a:tc>
                <a:tc>
                  <a:txBody>
                    <a:bodyPr/>
                    <a:lstStyle/>
                    <a:p>
                      <a:r>
                        <a:rPr lang="en-US" dirty="0"/>
                        <a:t>Bakersfield Harley Davidson</a:t>
                      </a:r>
                    </a:p>
                  </a:txBody>
                  <a:tcPr marL="97934" marR="97934"/>
                </a:tc>
                <a:tc>
                  <a:txBody>
                    <a:bodyPr/>
                    <a:lstStyle/>
                    <a:p>
                      <a:r>
                        <a:rPr lang="en-US" dirty="0"/>
                        <a:t>47</a:t>
                      </a:r>
                    </a:p>
                  </a:txBody>
                  <a:tcPr marL="97934" marR="97934"/>
                </a:tc>
                <a:extLst>
                  <a:ext uri="{0D108BD9-81ED-4DB2-BD59-A6C34878D82A}">
                    <a16:rowId xmlns:a16="http://schemas.microsoft.com/office/drawing/2014/main" val="265876514"/>
                  </a:ext>
                </a:extLst>
              </a:tr>
              <a:tr h="370840">
                <a:tc>
                  <a:txBody>
                    <a:bodyPr/>
                    <a:lstStyle/>
                    <a:p>
                      <a:r>
                        <a:rPr lang="en-US" dirty="0"/>
                        <a:t>August 21</a:t>
                      </a:r>
                      <a:r>
                        <a:rPr lang="en-US" baseline="30000" dirty="0"/>
                        <a:t>st</a:t>
                      </a:r>
                      <a:r>
                        <a:rPr lang="en-US" dirty="0"/>
                        <a:t> </a:t>
                      </a:r>
                    </a:p>
                  </a:txBody>
                  <a:tcPr marL="97934" marR="97934"/>
                </a:tc>
                <a:tc>
                  <a:txBody>
                    <a:bodyPr/>
                    <a:lstStyle/>
                    <a:p>
                      <a:r>
                        <a:rPr lang="en-US" dirty="0"/>
                        <a:t>Heritage Park</a:t>
                      </a:r>
                    </a:p>
                  </a:txBody>
                  <a:tcPr marL="97934" marR="97934"/>
                </a:tc>
                <a:tc>
                  <a:txBody>
                    <a:bodyPr/>
                    <a:lstStyle/>
                    <a:p>
                      <a:r>
                        <a:rPr lang="en-US" dirty="0"/>
                        <a:t>58</a:t>
                      </a:r>
                    </a:p>
                  </a:txBody>
                  <a:tcPr marL="97934" marR="97934"/>
                </a:tc>
                <a:extLst>
                  <a:ext uri="{0D108BD9-81ED-4DB2-BD59-A6C34878D82A}">
                    <a16:rowId xmlns:a16="http://schemas.microsoft.com/office/drawing/2014/main" val="400930712"/>
                  </a:ext>
                </a:extLst>
              </a:tr>
              <a:tr h="370840">
                <a:tc>
                  <a:txBody>
                    <a:bodyPr/>
                    <a:lstStyle/>
                    <a:p>
                      <a:endParaRPr lang="en-US" dirty="0"/>
                    </a:p>
                  </a:txBody>
                  <a:tcPr marL="97934" marR="97934">
                    <a:solidFill>
                      <a:schemeClr val="tx2"/>
                    </a:solidFill>
                  </a:tcPr>
                </a:tc>
                <a:tc>
                  <a:txBody>
                    <a:bodyPr/>
                    <a:lstStyle/>
                    <a:p>
                      <a:r>
                        <a:rPr lang="en-US" b="1" dirty="0">
                          <a:solidFill>
                            <a:schemeClr val="bg1"/>
                          </a:solidFill>
                        </a:rPr>
                        <a:t>Total Surgeries</a:t>
                      </a:r>
                    </a:p>
                  </a:txBody>
                  <a:tcPr marL="97934" marR="97934">
                    <a:solidFill>
                      <a:schemeClr val="tx2"/>
                    </a:solidFill>
                  </a:tcPr>
                </a:tc>
                <a:tc>
                  <a:txBody>
                    <a:bodyPr/>
                    <a:lstStyle/>
                    <a:p>
                      <a:r>
                        <a:rPr lang="en-US" b="1" dirty="0">
                          <a:solidFill>
                            <a:schemeClr val="bg1"/>
                          </a:solidFill>
                        </a:rPr>
                        <a:t>279</a:t>
                      </a:r>
                    </a:p>
                  </a:txBody>
                  <a:tcPr marL="97934" marR="97934">
                    <a:solidFill>
                      <a:schemeClr val="tx2"/>
                    </a:solidFill>
                  </a:tcPr>
                </a:tc>
                <a:extLst>
                  <a:ext uri="{0D108BD9-81ED-4DB2-BD59-A6C34878D82A}">
                    <a16:rowId xmlns:a16="http://schemas.microsoft.com/office/drawing/2014/main" val="3031541424"/>
                  </a:ext>
                </a:extLst>
              </a:tr>
            </a:tbl>
          </a:graphicData>
        </a:graphic>
      </p:graphicFrame>
      <p:sp>
        <p:nvSpPr>
          <p:cNvPr id="10" name="Slide Number Placeholder 9">
            <a:extLst>
              <a:ext uri="{FF2B5EF4-FFF2-40B4-BE49-F238E27FC236}">
                <a16:creationId xmlns:a16="http://schemas.microsoft.com/office/drawing/2014/main" id="{6DBE048E-FBDC-D12F-1CD7-A44B23F2CF1C}"/>
              </a:ext>
            </a:extLst>
          </p:cNvPr>
          <p:cNvSpPr>
            <a:spLocks noGrp="1"/>
          </p:cNvSpPr>
          <p:nvPr>
            <p:ph type="sldNum" sz="quarter" idx="12"/>
          </p:nvPr>
        </p:nvSpPr>
        <p:spPr/>
        <p:txBody>
          <a:bodyPr/>
          <a:lstStyle/>
          <a:p>
            <a:pPr lvl="0"/>
            <a:fld id="{578E44AA-3F5A-4849-8359-0F12FBCE4F04}" type="slidenum">
              <a:rPr lang="en-US" smtClean="0"/>
              <a:t>10</a:t>
            </a:fld>
            <a:endParaRPr lang="en-US"/>
          </a:p>
        </p:txBody>
      </p:sp>
    </p:spTree>
    <p:extLst>
      <p:ext uri="{BB962C8B-B14F-4D97-AF65-F5344CB8AC3E}">
        <p14:creationId xmlns:p14="http://schemas.microsoft.com/office/powerpoint/2010/main" val="3155634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25355F23-A331-11B6-3ED7-473D409EACBF}"/>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39F1B79-0148-2C8D-10E0-95975C00509B}"/>
              </a:ext>
            </a:extLst>
          </p:cNvPr>
          <p:cNvPicPr>
            <a:picLocks noChangeAspect="1"/>
          </p:cNvPicPr>
          <p:nvPr/>
        </p:nvPicPr>
        <p:blipFill>
          <a:blip r:embed="rId3">
            <a:extLst>
              <a:ext uri="{28A0092B-C50C-407E-A947-70E740481C1C}">
                <a14:useLocalDpi xmlns:a14="http://schemas.microsoft.com/office/drawing/2010/main" val="0"/>
              </a:ext>
            </a:extLst>
          </a:blip>
          <a:srcRect t="4633" r="-2" b="4921"/>
          <a:stretch>
            <a:fillRect/>
          </a:stretch>
        </p:blipFill>
        <p:spPr>
          <a:xfrm rot="10800000">
            <a:off x="364603" y="488137"/>
            <a:ext cx="8420582" cy="5883295"/>
          </a:xfrm>
          <a:prstGeom prst="rect">
            <a:avLst/>
          </a:prstGeom>
        </p:spPr>
      </p:pic>
      <p:sp>
        <p:nvSpPr>
          <p:cNvPr id="6" name="Rectangle 5">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2" name="Group 11">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13"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4" name="Picture 13">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7"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6" name="Picture 15">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lide Number Placeholder 1">
            <a:extLst>
              <a:ext uri="{FF2B5EF4-FFF2-40B4-BE49-F238E27FC236}">
                <a16:creationId xmlns:a16="http://schemas.microsoft.com/office/drawing/2014/main" id="{45A1F6E3-F722-2E5A-9AA2-3490F0671007}"/>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a:solidFill>
                  <a:srgbClr val="FFFFFF"/>
                </a:solidFill>
              </a:rPr>
              <a:pPr lvl="0">
                <a:spcAft>
                  <a:spcPts val="600"/>
                </a:spcAft>
              </a:pPr>
              <a:t>11</a:t>
            </a:fld>
            <a:endParaRPr lang="en-US">
              <a:solidFill>
                <a:srgbClr val="FFFFFF"/>
              </a:solidFill>
            </a:endParaRPr>
          </a:p>
        </p:txBody>
      </p:sp>
    </p:spTree>
    <p:extLst>
      <p:ext uri="{BB962C8B-B14F-4D97-AF65-F5344CB8AC3E}">
        <p14:creationId xmlns:p14="http://schemas.microsoft.com/office/powerpoint/2010/main" val="154539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8E394EE-446B-D6C1-3ED4-C730ACE792CF}"/>
              </a:ext>
            </a:extLst>
          </p:cNvPr>
          <p:cNvPicPr>
            <a:picLocks noChangeAspect="1"/>
          </p:cNvPicPr>
          <p:nvPr/>
        </p:nvPicPr>
        <p:blipFill>
          <a:blip r:embed="rId3">
            <a:extLst>
              <a:ext uri="{28A0092B-C50C-407E-A947-70E740481C1C}">
                <a14:useLocalDpi xmlns:a14="http://schemas.microsoft.com/office/drawing/2010/main" val="0"/>
              </a:ext>
            </a:extLst>
          </a:blip>
          <a:srcRect r="-2" b="9554"/>
          <a:stretch>
            <a:fillRect/>
          </a:stretch>
        </p:blipFill>
        <p:spPr>
          <a:xfrm rot="10800000">
            <a:off x="364603" y="488137"/>
            <a:ext cx="8420582" cy="5883295"/>
          </a:xfrm>
          <a:prstGeom prst="rect">
            <a:avLst/>
          </a:prstGeom>
        </p:spPr>
      </p:pic>
      <p:sp>
        <p:nvSpPr>
          <p:cNvPr id="6" name="Rectangle 5">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13"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4" name="Picture 13">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5"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6" name="Picture 15">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lide Number Placeholder 1">
            <a:extLst>
              <a:ext uri="{FF2B5EF4-FFF2-40B4-BE49-F238E27FC236}">
                <a16:creationId xmlns:a16="http://schemas.microsoft.com/office/drawing/2014/main" id="{249F7C88-095B-CA3D-8134-DF906B2E65F7}"/>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a:solidFill>
                  <a:srgbClr val="FFFFFF"/>
                </a:solidFill>
              </a:rPr>
              <a:pPr lvl="0">
                <a:spcAft>
                  <a:spcPts val="600"/>
                </a:spcAft>
              </a:pPr>
              <a:t>12</a:t>
            </a:fld>
            <a:endParaRPr lang="en-US">
              <a:solidFill>
                <a:srgbClr val="FFFFFF"/>
              </a:solidFill>
            </a:endParaRPr>
          </a:p>
        </p:txBody>
      </p:sp>
    </p:spTree>
    <p:extLst>
      <p:ext uri="{BB962C8B-B14F-4D97-AF65-F5344CB8AC3E}">
        <p14:creationId xmlns:p14="http://schemas.microsoft.com/office/powerpoint/2010/main" val="1364778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E5B10D-E77C-C9BB-EB1F-D4393FEEB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73875-BC57-BC05-DB2C-997E1649C951}"/>
              </a:ext>
            </a:extLst>
          </p:cNvPr>
          <p:cNvSpPr>
            <a:spLocks noGrp="1"/>
          </p:cNvSpPr>
          <p:nvPr>
            <p:ph type="title"/>
          </p:nvPr>
        </p:nvSpPr>
        <p:spPr>
          <a:xfrm>
            <a:off x="965199" y="609600"/>
            <a:ext cx="7648121" cy="1099457"/>
          </a:xfrm>
        </p:spPr>
        <p:txBody>
          <a:bodyPr>
            <a:normAutofit/>
          </a:bodyPr>
          <a:lstStyle/>
          <a:p>
            <a:pPr>
              <a:lnSpc>
                <a:spcPct val="90000"/>
              </a:lnSpc>
            </a:pPr>
            <a:r>
              <a:rPr lang="en-US" b="1" dirty="0">
                <a:solidFill>
                  <a:schemeClr val="tx2"/>
                </a:solidFill>
              </a:rPr>
              <a:t>Low-Cost Vaccination Clinics</a:t>
            </a:r>
            <a:br>
              <a:rPr lang="en-US" b="1" dirty="0">
                <a:solidFill>
                  <a:schemeClr val="tx2"/>
                </a:solidFill>
              </a:rPr>
            </a:br>
            <a:r>
              <a:rPr lang="en-US" sz="2400" dirty="0"/>
              <a:t>August 2025</a:t>
            </a:r>
          </a:p>
        </p:txBody>
      </p:sp>
      <p:graphicFrame>
        <p:nvGraphicFramePr>
          <p:cNvPr id="4" name="Content Placeholder 3">
            <a:extLst>
              <a:ext uri="{FF2B5EF4-FFF2-40B4-BE49-F238E27FC236}">
                <a16:creationId xmlns:a16="http://schemas.microsoft.com/office/drawing/2014/main" id="{E5BED227-DA28-B138-8557-B967F7A9511A}"/>
              </a:ext>
            </a:extLst>
          </p:cNvPr>
          <p:cNvGraphicFramePr>
            <a:graphicFrameLocks noGrp="1"/>
          </p:cNvGraphicFramePr>
          <p:nvPr>
            <p:ph idx="1"/>
            <p:extLst>
              <p:ext uri="{D42A27DB-BD31-4B8C-83A1-F6EECF244321}">
                <p14:modId xmlns:p14="http://schemas.microsoft.com/office/powerpoint/2010/main" val="580086742"/>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9E773578-A7A7-D955-5783-60035D4C6BAD}"/>
              </a:ext>
            </a:extLst>
          </p:cNvPr>
          <p:cNvSpPr>
            <a:spLocks noGrp="1"/>
          </p:cNvSpPr>
          <p:nvPr>
            <p:ph type="sldNum" sz="quarter" idx="12"/>
          </p:nvPr>
        </p:nvSpPr>
        <p:spPr/>
        <p:txBody>
          <a:bodyPr/>
          <a:lstStyle/>
          <a:p>
            <a:pPr lvl="0"/>
            <a:fld id="{578E44AA-3F5A-4849-8359-0F12FBCE4F04}" type="slidenum">
              <a:rPr lang="en-US" smtClean="0"/>
              <a:t>13</a:t>
            </a:fld>
            <a:endParaRPr lang="en-US"/>
          </a:p>
        </p:txBody>
      </p:sp>
      <p:sp>
        <p:nvSpPr>
          <p:cNvPr id="5" name="TextBox 4">
            <a:extLst>
              <a:ext uri="{FF2B5EF4-FFF2-40B4-BE49-F238E27FC236}">
                <a16:creationId xmlns:a16="http://schemas.microsoft.com/office/drawing/2014/main" id="{5B6FB8D8-DF2A-9A76-886B-2679512364BD}"/>
              </a:ext>
            </a:extLst>
          </p:cNvPr>
          <p:cNvSpPr txBox="1"/>
          <p:nvPr/>
        </p:nvSpPr>
        <p:spPr>
          <a:xfrm>
            <a:off x="1597147" y="2761488"/>
            <a:ext cx="3813865" cy="369332"/>
          </a:xfrm>
          <a:prstGeom prst="rect">
            <a:avLst/>
          </a:prstGeom>
          <a:noFill/>
        </p:spPr>
        <p:txBody>
          <a:bodyPr wrap="none" rtlCol="0">
            <a:spAutoFit/>
          </a:bodyPr>
          <a:lstStyle/>
          <a:p>
            <a:r>
              <a:rPr lang="en-US" dirty="0"/>
              <a:t>DHPP*                                            381</a:t>
            </a:r>
          </a:p>
        </p:txBody>
      </p:sp>
      <p:sp>
        <p:nvSpPr>
          <p:cNvPr id="6" name="TextBox 5">
            <a:extLst>
              <a:ext uri="{FF2B5EF4-FFF2-40B4-BE49-F238E27FC236}">
                <a16:creationId xmlns:a16="http://schemas.microsoft.com/office/drawing/2014/main" id="{9F10E3B9-255F-99F5-496F-545C4027F49C}"/>
              </a:ext>
            </a:extLst>
          </p:cNvPr>
          <p:cNvSpPr txBox="1"/>
          <p:nvPr/>
        </p:nvSpPr>
        <p:spPr>
          <a:xfrm>
            <a:off x="1597146" y="3429000"/>
            <a:ext cx="4255014" cy="369332"/>
          </a:xfrm>
          <a:prstGeom prst="rect">
            <a:avLst/>
          </a:prstGeom>
          <a:noFill/>
        </p:spPr>
        <p:txBody>
          <a:bodyPr wrap="square" rtlCol="0">
            <a:spAutoFit/>
          </a:bodyPr>
          <a:lstStyle/>
          <a:p>
            <a:r>
              <a:rPr lang="en-US" dirty="0"/>
              <a:t>FVRPC*                                          182</a:t>
            </a:r>
          </a:p>
        </p:txBody>
      </p:sp>
      <p:sp>
        <p:nvSpPr>
          <p:cNvPr id="7" name="TextBox 6">
            <a:extLst>
              <a:ext uri="{FF2B5EF4-FFF2-40B4-BE49-F238E27FC236}">
                <a16:creationId xmlns:a16="http://schemas.microsoft.com/office/drawing/2014/main" id="{AEF0C5CA-D749-E2DB-8C48-F53CBDA22509}"/>
              </a:ext>
            </a:extLst>
          </p:cNvPr>
          <p:cNvSpPr txBox="1"/>
          <p:nvPr/>
        </p:nvSpPr>
        <p:spPr>
          <a:xfrm>
            <a:off x="1597146" y="5602146"/>
            <a:ext cx="6581653" cy="307777"/>
          </a:xfrm>
          <a:prstGeom prst="rect">
            <a:avLst/>
          </a:prstGeom>
          <a:noFill/>
        </p:spPr>
        <p:txBody>
          <a:bodyPr wrap="square" rtlCol="0">
            <a:spAutoFit/>
          </a:bodyPr>
          <a:lstStyle/>
          <a:p>
            <a:r>
              <a:rPr lang="en-US" sz="1400" b="1" i="1" dirty="0"/>
              <a:t>*DHPP and FVRCP vaccinations provided at no-cost by Petco Love.</a:t>
            </a:r>
          </a:p>
        </p:txBody>
      </p:sp>
    </p:spTree>
    <p:extLst>
      <p:ext uri="{BB962C8B-B14F-4D97-AF65-F5344CB8AC3E}">
        <p14:creationId xmlns:p14="http://schemas.microsoft.com/office/powerpoint/2010/main" val="3236072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CD0E2-4854-5FB9-E5C3-858C01D4B413}"/>
              </a:ext>
            </a:extLst>
          </p:cNvPr>
          <p:cNvSpPr>
            <a:spLocks noGrp="1"/>
          </p:cNvSpPr>
          <p:nvPr>
            <p:ph type="title"/>
          </p:nvPr>
        </p:nvSpPr>
        <p:spPr>
          <a:xfrm>
            <a:off x="1320282" y="4704967"/>
            <a:ext cx="6285239" cy="765867"/>
          </a:xfrm>
        </p:spPr>
        <p:txBody>
          <a:bodyPr vert="horz" lIns="91440" tIns="45720" rIns="91440" bIns="45720" rtlCol="0" anchor="b" anchorCtr="0" compatLnSpc="1">
            <a:normAutofit/>
          </a:bodyPr>
          <a:lstStyle/>
          <a:p>
            <a:pPr algn="r"/>
            <a:r>
              <a:rPr lang="en-US" sz="3800" b="1" dirty="0"/>
              <a:t>Streets Of Bakersfield</a:t>
            </a:r>
          </a:p>
        </p:txBody>
      </p:sp>
      <p:sp>
        <p:nvSpPr>
          <p:cNvPr id="3" name="Content Placeholder 2">
            <a:extLst>
              <a:ext uri="{FF2B5EF4-FFF2-40B4-BE49-F238E27FC236}">
                <a16:creationId xmlns:a16="http://schemas.microsoft.com/office/drawing/2014/main" id="{8BC39CF3-0F90-4009-640B-A9A8497A264E}"/>
              </a:ext>
            </a:extLst>
          </p:cNvPr>
          <p:cNvSpPr>
            <a:spLocks noGrp="1"/>
          </p:cNvSpPr>
          <p:nvPr>
            <p:ph idx="1"/>
          </p:nvPr>
        </p:nvSpPr>
        <p:spPr>
          <a:xfrm>
            <a:off x="1320282" y="5470832"/>
            <a:ext cx="6285239" cy="390969"/>
          </a:xfrm>
        </p:spPr>
        <p:txBody>
          <a:bodyPr vert="horz" lIns="91440" tIns="45720" rIns="91440" bIns="45720" rtlCol="0" anchor="t" anchorCtr="0" compatLnSpc="1">
            <a:normAutofit/>
          </a:bodyPr>
          <a:lstStyle/>
          <a:p>
            <a:pPr marL="0" indent="0" algn="r">
              <a:buNone/>
            </a:pPr>
            <a:r>
              <a:rPr lang="en-US" sz="1400" dirty="0">
                <a:solidFill>
                  <a:srgbClr val="372E26"/>
                </a:solidFill>
              </a:rPr>
              <a:t>August 2</a:t>
            </a:r>
            <a:r>
              <a:rPr lang="en-US" sz="1400" baseline="30000" dirty="0">
                <a:solidFill>
                  <a:srgbClr val="372E26"/>
                </a:solidFill>
              </a:rPr>
              <a:t>nd</a:t>
            </a:r>
            <a:r>
              <a:rPr lang="en-US" sz="1400" dirty="0">
                <a:solidFill>
                  <a:srgbClr val="372E26"/>
                </a:solidFill>
              </a:rPr>
              <a:t> | August 16</a:t>
            </a:r>
            <a:r>
              <a:rPr lang="en-US" sz="1400" baseline="30000" dirty="0">
                <a:solidFill>
                  <a:srgbClr val="372E26"/>
                </a:solidFill>
              </a:rPr>
              <a:t>th </a:t>
            </a:r>
            <a:r>
              <a:rPr lang="en-US" sz="1400" dirty="0">
                <a:solidFill>
                  <a:srgbClr val="372E26"/>
                </a:solidFill>
              </a:rPr>
              <a:t>| August 30</a:t>
            </a:r>
            <a:r>
              <a:rPr lang="en-US" sz="1400" baseline="30000" dirty="0">
                <a:solidFill>
                  <a:srgbClr val="372E26"/>
                </a:solidFill>
              </a:rPr>
              <a:t>th </a:t>
            </a:r>
            <a:endParaRPr lang="en-US" sz="1400" dirty="0">
              <a:solidFill>
                <a:srgbClr val="372E26"/>
              </a:solidFill>
            </a:endParaRPr>
          </a:p>
        </p:txBody>
      </p:sp>
      <p:sp>
        <p:nvSpPr>
          <p:cNvPr id="4" name="Slide Number Placeholder 3">
            <a:extLst>
              <a:ext uri="{FF2B5EF4-FFF2-40B4-BE49-F238E27FC236}">
                <a16:creationId xmlns:a16="http://schemas.microsoft.com/office/drawing/2014/main" id="{E634343F-C79A-866B-7190-BECEEE13B47E}"/>
              </a:ext>
            </a:extLst>
          </p:cNvPr>
          <p:cNvSpPr>
            <a:spLocks noGrp="1"/>
          </p:cNvSpPr>
          <p:nvPr>
            <p:ph type="sldNum" sz="quarter" idx="12"/>
          </p:nvPr>
        </p:nvSpPr>
        <p:spPr>
          <a:xfrm>
            <a:off x="7093016" y="5927179"/>
            <a:ext cx="512504" cy="365125"/>
          </a:xfrm>
        </p:spPr>
        <p:txBody>
          <a:bodyPr vert="horz" lIns="91440" tIns="45720" rIns="91440" bIns="45720" rtlCol="0" anchor="ctr">
            <a:normAutofit/>
          </a:bodyPr>
          <a:lstStyle/>
          <a:p>
            <a:pPr lvl="0" defTabSz="914400">
              <a:spcAft>
                <a:spcPts val="600"/>
              </a:spcAft>
            </a:pPr>
            <a:fld id="{578E44AA-3F5A-4849-8359-0F12FBCE4F04}" type="slidenum">
              <a:rPr lang="en-US">
                <a:solidFill>
                  <a:schemeClr val="bg1"/>
                </a:solidFill>
              </a:rPr>
              <a:pPr lvl="0" defTabSz="914400">
                <a:spcAft>
                  <a:spcPts val="600"/>
                </a:spcAft>
              </a:pPr>
              <a:t>14</a:t>
            </a:fld>
            <a:endParaRPr lang="en-US">
              <a:solidFill>
                <a:schemeClr val="bg1"/>
              </a:solidFill>
            </a:endParaRPr>
          </a:p>
        </p:txBody>
      </p:sp>
      <p:pic>
        <p:nvPicPr>
          <p:cNvPr id="7" name="Picture 6">
            <a:extLst>
              <a:ext uri="{FF2B5EF4-FFF2-40B4-BE49-F238E27FC236}">
                <a16:creationId xmlns:a16="http://schemas.microsoft.com/office/drawing/2014/main" id="{BC5F3C8F-CE3B-04C9-E9AE-06C16547A5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2516" y="1385490"/>
            <a:ext cx="2348801" cy="2348801"/>
          </a:xfrm>
          <a:prstGeom prst="rect">
            <a:avLst/>
          </a:prstGeom>
        </p:spPr>
      </p:pic>
      <p:pic>
        <p:nvPicPr>
          <p:cNvPr id="5" name="Picture 4">
            <a:extLst>
              <a:ext uri="{FF2B5EF4-FFF2-40B4-BE49-F238E27FC236}">
                <a16:creationId xmlns:a16="http://schemas.microsoft.com/office/drawing/2014/main" id="{69537829-1E9F-F6F0-BB53-A58EB5DE69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98481" y="1387166"/>
            <a:ext cx="2347038" cy="2347038"/>
          </a:xfrm>
          <a:prstGeom prst="rect">
            <a:avLst/>
          </a:prstGeom>
        </p:spPr>
      </p:pic>
      <p:pic>
        <p:nvPicPr>
          <p:cNvPr id="8" name="Picture 7">
            <a:extLst>
              <a:ext uri="{FF2B5EF4-FFF2-40B4-BE49-F238E27FC236}">
                <a16:creationId xmlns:a16="http://schemas.microsoft.com/office/drawing/2014/main" id="{C786D687-C27C-85E2-F405-A3A4A3A3EA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32770" y="1385490"/>
            <a:ext cx="2350564" cy="2350564"/>
          </a:xfrm>
          <a:prstGeom prst="rect">
            <a:avLst/>
          </a:prstGeom>
        </p:spPr>
      </p:pic>
    </p:spTree>
    <p:extLst>
      <p:ext uri="{BB962C8B-B14F-4D97-AF65-F5344CB8AC3E}">
        <p14:creationId xmlns:p14="http://schemas.microsoft.com/office/powerpoint/2010/main" val="3608446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EC234E-D4BF-E29C-F833-15225AD47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0CD213-8F36-3094-D003-D6B3D57A8B79}"/>
              </a:ext>
            </a:extLst>
          </p:cNvPr>
          <p:cNvSpPr>
            <a:spLocks noGrp="1"/>
          </p:cNvSpPr>
          <p:nvPr>
            <p:ph type="title"/>
          </p:nvPr>
        </p:nvSpPr>
        <p:spPr>
          <a:xfrm>
            <a:off x="1320282" y="4704967"/>
            <a:ext cx="6285239" cy="765867"/>
          </a:xfrm>
        </p:spPr>
        <p:txBody>
          <a:bodyPr vert="horz" lIns="91440" tIns="45720" rIns="91440" bIns="45720" rtlCol="0" anchor="b" anchorCtr="0" compatLnSpc="1">
            <a:noAutofit/>
          </a:bodyPr>
          <a:lstStyle/>
          <a:p>
            <a:pPr algn="r"/>
            <a:r>
              <a:rPr lang="en-US" sz="2400" b="1" dirty="0"/>
              <a:t>Streets Of Bakersfield Weekend Sleepovers</a:t>
            </a:r>
          </a:p>
        </p:txBody>
      </p:sp>
      <p:sp>
        <p:nvSpPr>
          <p:cNvPr id="3" name="Content Placeholder 2">
            <a:extLst>
              <a:ext uri="{FF2B5EF4-FFF2-40B4-BE49-F238E27FC236}">
                <a16:creationId xmlns:a16="http://schemas.microsoft.com/office/drawing/2014/main" id="{4A7FECC7-773C-4B89-E19E-BEAC35F7886A}"/>
              </a:ext>
            </a:extLst>
          </p:cNvPr>
          <p:cNvSpPr>
            <a:spLocks noGrp="1"/>
          </p:cNvSpPr>
          <p:nvPr>
            <p:ph idx="1"/>
          </p:nvPr>
        </p:nvSpPr>
        <p:spPr>
          <a:xfrm>
            <a:off x="1320282" y="5470832"/>
            <a:ext cx="6285239" cy="390969"/>
          </a:xfrm>
        </p:spPr>
        <p:txBody>
          <a:bodyPr vert="horz" lIns="91440" tIns="45720" rIns="91440" bIns="45720" rtlCol="0" anchor="t" anchorCtr="0" compatLnSpc="1">
            <a:normAutofit/>
          </a:bodyPr>
          <a:lstStyle/>
          <a:p>
            <a:pPr marL="0" indent="0" algn="r">
              <a:buNone/>
            </a:pPr>
            <a:r>
              <a:rPr lang="en-US" sz="1400" dirty="0">
                <a:solidFill>
                  <a:srgbClr val="372E26"/>
                </a:solidFill>
              </a:rPr>
              <a:t>August 2</a:t>
            </a:r>
            <a:r>
              <a:rPr lang="en-US" sz="1400" baseline="30000" dirty="0">
                <a:solidFill>
                  <a:srgbClr val="372E26"/>
                </a:solidFill>
              </a:rPr>
              <a:t>nd</a:t>
            </a:r>
            <a:r>
              <a:rPr lang="en-US" sz="1400" dirty="0">
                <a:solidFill>
                  <a:srgbClr val="372E26"/>
                </a:solidFill>
              </a:rPr>
              <a:t> - 4</a:t>
            </a:r>
            <a:r>
              <a:rPr lang="en-US" sz="1400" baseline="30000" dirty="0">
                <a:solidFill>
                  <a:srgbClr val="372E26"/>
                </a:solidFill>
              </a:rPr>
              <a:t>th</a:t>
            </a:r>
            <a:r>
              <a:rPr lang="en-US" sz="1400" dirty="0">
                <a:solidFill>
                  <a:srgbClr val="372E26"/>
                </a:solidFill>
              </a:rPr>
              <a:t> | August 16</a:t>
            </a:r>
            <a:r>
              <a:rPr lang="en-US" sz="1400" baseline="30000" dirty="0">
                <a:solidFill>
                  <a:srgbClr val="372E26"/>
                </a:solidFill>
              </a:rPr>
              <a:t>th </a:t>
            </a:r>
            <a:r>
              <a:rPr lang="en-US" sz="1400" dirty="0">
                <a:solidFill>
                  <a:srgbClr val="372E26"/>
                </a:solidFill>
              </a:rPr>
              <a:t>- 18</a:t>
            </a:r>
            <a:r>
              <a:rPr lang="en-US" sz="1400" baseline="30000" dirty="0">
                <a:solidFill>
                  <a:srgbClr val="372E26"/>
                </a:solidFill>
              </a:rPr>
              <a:t>th</a:t>
            </a:r>
            <a:r>
              <a:rPr lang="en-US" sz="1400" dirty="0">
                <a:solidFill>
                  <a:srgbClr val="372E26"/>
                </a:solidFill>
              </a:rPr>
              <a:t> | August 30</a:t>
            </a:r>
            <a:r>
              <a:rPr lang="en-US" sz="1400" baseline="30000" dirty="0">
                <a:solidFill>
                  <a:srgbClr val="372E26"/>
                </a:solidFill>
              </a:rPr>
              <a:t>th </a:t>
            </a:r>
            <a:r>
              <a:rPr lang="en-US" sz="1400" dirty="0">
                <a:solidFill>
                  <a:srgbClr val="372E26"/>
                </a:solidFill>
              </a:rPr>
              <a:t>– September 2</a:t>
            </a:r>
            <a:r>
              <a:rPr lang="en-US" sz="1400" baseline="30000" dirty="0">
                <a:solidFill>
                  <a:srgbClr val="372E26"/>
                </a:solidFill>
              </a:rPr>
              <a:t>nd</a:t>
            </a:r>
            <a:r>
              <a:rPr lang="en-US" sz="1400" dirty="0">
                <a:solidFill>
                  <a:srgbClr val="372E26"/>
                </a:solidFill>
              </a:rPr>
              <a:t> </a:t>
            </a:r>
            <a:r>
              <a:rPr lang="en-US" sz="1400" baseline="30000" dirty="0">
                <a:solidFill>
                  <a:srgbClr val="372E26"/>
                </a:solidFill>
              </a:rPr>
              <a:t> </a:t>
            </a:r>
            <a:endParaRPr lang="en-US" sz="1400" dirty="0">
              <a:solidFill>
                <a:srgbClr val="372E26"/>
              </a:solidFill>
            </a:endParaRPr>
          </a:p>
        </p:txBody>
      </p:sp>
      <p:sp>
        <p:nvSpPr>
          <p:cNvPr id="4" name="Slide Number Placeholder 3">
            <a:extLst>
              <a:ext uri="{FF2B5EF4-FFF2-40B4-BE49-F238E27FC236}">
                <a16:creationId xmlns:a16="http://schemas.microsoft.com/office/drawing/2014/main" id="{19CC2A1D-3C16-56C6-0122-0ECD01B6305E}"/>
              </a:ext>
            </a:extLst>
          </p:cNvPr>
          <p:cNvSpPr>
            <a:spLocks noGrp="1"/>
          </p:cNvSpPr>
          <p:nvPr>
            <p:ph type="sldNum" sz="quarter" idx="12"/>
          </p:nvPr>
        </p:nvSpPr>
        <p:spPr>
          <a:xfrm>
            <a:off x="7093016" y="5927179"/>
            <a:ext cx="512504" cy="365125"/>
          </a:xfrm>
        </p:spPr>
        <p:txBody>
          <a:bodyPr vert="horz" lIns="91440" tIns="45720" rIns="91440" bIns="45720" rtlCol="0" anchor="ctr">
            <a:normAutofit/>
          </a:bodyPr>
          <a:lstStyle/>
          <a:p>
            <a:pPr lvl="0" defTabSz="914400">
              <a:spcAft>
                <a:spcPts val="600"/>
              </a:spcAft>
            </a:pPr>
            <a:fld id="{578E44AA-3F5A-4849-8359-0F12FBCE4F04}" type="slidenum">
              <a:rPr lang="en-US">
                <a:solidFill>
                  <a:schemeClr val="bg1"/>
                </a:solidFill>
              </a:rPr>
              <a:pPr lvl="0" defTabSz="914400">
                <a:spcAft>
                  <a:spcPts val="600"/>
                </a:spcAft>
              </a:pPr>
              <a:t>15</a:t>
            </a:fld>
            <a:endParaRPr lang="en-US">
              <a:solidFill>
                <a:schemeClr val="bg1"/>
              </a:solidFill>
            </a:endParaRPr>
          </a:p>
        </p:txBody>
      </p:sp>
      <p:pic>
        <p:nvPicPr>
          <p:cNvPr id="7" name="Picture 6">
            <a:extLst>
              <a:ext uri="{FF2B5EF4-FFF2-40B4-BE49-F238E27FC236}">
                <a16:creationId xmlns:a16="http://schemas.microsoft.com/office/drawing/2014/main" id="{6DA1D84D-F417-CFB5-C363-B7ED8DFE95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3141" y="703860"/>
            <a:ext cx="3611043" cy="3611043"/>
          </a:xfrm>
          <a:prstGeom prst="rect">
            <a:avLst/>
          </a:prstGeom>
        </p:spPr>
      </p:pic>
      <p:pic>
        <p:nvPicPr>
          <p:cNvPr id="5" name="Picture 4">
            <a:extLst>
              <a:ext uri="{FF2B5EF4-FFF2-40B4-BE49-F238E27FC236}">
                <a16:creationId xmlns:a16="http://schemas.microsoft.com/office/drawing/2014/main" id="{106A2ACA-F9E1-6076-F030-1E2963B67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4025" y="705666"/>
            <a:ext cx="3608334" cy="3608334"/>
          </a:xfrm>
          <a:prstGeom prst="rect">
            <a:avLst/>
          </a:prstGeom>
        </p:spPr>
      </p:pic>
    </p:spTree>
    <p:extLst>
      <p:ext uri="{BB962C8B-B14F-4D97-AF65-F5344CB8AC3E}">
        <p14:creationId xmlns:p14="http://schemas.microsoft.com/office/powerpoint/2010/main" val="2037960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9661AA-7EAF-BA5B-F40E-E5A6914C0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9BB75-74E9-3CD5-8162-9527105C695E}"/>
              </a:ext>
            </a:extLst>
          </p:cNvPr>
          <p:cNvSpPr>
            <a:spLocks noGrp="1"/>
          </p:cNvSpPr>
          <p:nvPr>
            <p:ph type="title"/>
          </p:nvPr>
        </p:nvSpPr>
        <p:spPr>
          <a:xfrm>
            <a:off x="965199" y="609600"/>
            <a:ext cx="7648121" cy="1099457"/>
          </a:xfrm>
        </p:spPr>
        <p:txBody>
          <a:bodyPr>
            <a:normAutofit/>
          </a:bodyPr>
          <a:lstStyle/>
          <a:p>
            <a:pPr>
              <a:lnSpc>
                <a:spcPct val="90000"/>
              </a:lnSpc>
            </a:pPr>
            <a:r>
              <a:rPr lang="en-US" b="1" dirty="0">
                <a:solidFill>
                  <a:schemeClr val="tx2"/>
                </a:solidFill>
              </a:rPr>
              <a:t>Volunteer Program</a:t>
            </a:r>
            <a:br>
              <a:rPr lang="en-US" b="1" dirty="0">
                <a:solidFill>
                  <a:schemeClr val="tx2"/>
                </a:solidFill>
              </a:rPr>
            </a:br>
            <a:r>
              <a:rPr lang="en-US" sz="2400" dirty="0"/>
              <a:t>August 2025</a:t>
            </a:r>
          </a:p>
        </p:txBody>
      </p:sp>
      <p:graphicFrame>
        <p:nvGraphicFramePr>
          <p:cNvPr id="4" name="Content Placeholder 3">
            <a:extLst>
              <a:ext uri="{FF2B5EF4-FFF2-40B4-BE49-F238E27FC236}">
                <a16:creationId xmlns:a16="http://schemas.microsoft.com/office/drawing/2014/main" id="{AB54A653-5EB5-BEF2-1E21-740DE5F67FAB}"/>
              </a:ext>
            </a:extLst>
          </p:cNvPr>
          <p:cNvGraphicFramePr>
            <a:graphicFrameLocks noGrp="1"/>
          </p:cNvGraphicFramePr>
          <p:nvPr>
            <p:ph idx="1"/>
            <p:extLst>
              <p:ext uri="{D42A27DB-BD31-4B8C-83A1-F6EECF244321}">
                <p14:modId xmlns:p14="http://schemas.microsoft.com/office/powerpoint/2010/main" val="4172648102"/>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829E020B-BD62-F752-770F-4D1B9DD451BE}"/>
              </a:ext>
            </a:extLst>
          </p:cNvPr>
          <p:cNvSpPr>
            <a:spLocks noGrp="1"/>
          </p:cNvSpPr>
          <p:nvPr>
            <p:ph type="sldNum" sz="quarter" idx="12"/>
          </p:nvPr>
        </p:nvSpPr>
        <p:spPr/>
        <p:txBody>
          <a:bodyPr/>
          <a:lstStyle/>
          <a:p>
            <a:pPr lvl="0"/>
            <a:fld id="{578E44AA-3F5A-4849-8359-0F12FBCE4F04}" type="slidenum">
              <a:rPr lang="en-US" smtClean="0"/>
              <a:t>16</a:t>
            </a:fld>
            <a:endParaRPr lang="en-US"/>
          </a:p>
        </p:txBody>
      </p:sp>
    </p:spTree>
    <p:extLst>
      <p:ext uri="{BB962C8B-B14F-4D97-AF65-F5344CB8AC3E}">
        <p14:creationId xmlns:p14="http://schemas.microsoft.com/office/powerpoint/2010/main" val="2921348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FCAA-6C75-49E1-E49A-BD64132B117E}"/>
              </a:ext>
            </a:extLst>
          </p:cNvPr>
          <p:cNvSpPr>
            <a:spLocks noGrp="1"/>
          </p:cNvSpPr>
          <p:nvPr>
            <p:ph type="title"/>
          </p:nvPr>
        </p:nvSpPr>
        <p:spPr>
          <a:xfrm>
            <a:off x="1176867" y="471805"/>
            <a:ext cx="6798734" cy="1303867"/>
          </a:xfrm>
        </p:spPr>
        <p:txBody>
          <a:bodyPr>
            <a:normAutofit/>
          </a:bodyPr>
          <a:lstStyle/>
          <a:p>
            <a:r>
              <a:rPr lang="en-US" sz="3200" b="1" dirty="0">
                <a:solidFill>
                  <a:schemeClr val="tx2"/>
                </a:solidFill>
              </a:rPr>
              <a:t>Field Service Calls – August 2025</a:t>
            </a:r>
            <a:endParaRPr lang="en-US" sz="1800" b="1" dirty="0"/>
          </a:p>
        </p:txBody>
      </p:sp>
      <p:graphicFrame>
        <p:nvGraphicFramePr>
          <p:cNvPr id="4" name="Content Placeholder 3">
            <a:extLst>
              <a:ext uri="{FF2B5EF4-FFF2-40B4-BE49-F238E27FC236}">
                <a16:creationId xmlns:a16="http://schemas.microsoft.com/office/drawing/2014/main" id="{F885418E-5D81-D470-ECE9-BA7F4EFE1F88}"/>
              </a:ext>
            </a:extLst>
          </p:cNvPr>
          <p:cNvGraphicFramePr>
            <a:graphicFrameLocks noGrp="1"/>
          </p:cNvGraphicFramePr>
          <p:nvPr>
            <p:ph idx="1"/>
            <p:extLst>
              <p:ext uri="{D42A27DB-BD31-4B8C-83A1-F6EECF244321}">
                <p14:modId xmlns:p14="http://schemas.microsoft.com/office/powerpoint/2010/main" val="980529031"/>
              </p:ext>
            </p:extLst>
          </p:nvPr>
        </p:nvGraphicFramePr>
        <p:xfrm>
          <a:off x="783335" y="1711113"/>
          <a:ext cx="4062985" cy="4389120"/>
        </p:xfrm>
        <a:graphic>
          <a:graphicData uri="http://schemas.openxmlformats.org/drawingml/2006/table">
            <a:tbl>
              <a:tblPr firstRow="1" bandRow="1">
                <a:tableStyleId>{5C22544A-7EE6-4342-B048-85BDC9FD1C3A}</a:tableStyleId>
              </a:tblPr>
              <a:tblGrid>
                <a:gridCol w="1877569">
                  <a:extLst>
                    <a:ext uri="{9D8B030D-6E8A-4147-A177-3AD203B41FA5}">
                      <a16:colId xmlns:a16="http://schemas.microsoft.com/office/drawing/2014/main" val="3471396554"/>
                    </a:ext>
                  </a:extLst>
                </a:gridCol>
                <a:gridCol w="2185416">
                  <a:extLst>
                    <a:ext uri="{9D8B030D-6E8A-4147-A177-3AD203B41FA5}">
                      <a16:colId xmlns:a16="http://schemas.microsoft.com/office/drawing/2014/main" val="2043748698"/>
                    </a:ext>
                  </a:extLst>
                </a:gridCol>
              </a:tblGrid>
              <a:tr h="262721">
                <a:tc>
                  <a:txBody>
                    <a:bodyPr/>
                    <a:lstStyle/>
                    <a:p>
                      <a:r>
                        <a:rPr lang="en-US" dirty="0"/>
                        <a:t>AREA</a:t>
                      </a:r>
                    </a:p>
                  </a:txBody>
                  <a:tcPr>
                    <a:solidFill>
                      <a:schemeClr val="accent1">
                        <a:lumMod val="75000"/>
                      </a:schemeClr>
                    </a:solidFill>
                  </a:tcPr>
                </a:tc>
                <a:tc>
                  <a:txBody>
                    <a:bodyPr/>
                    <a:lstStyle/>
                    <a:p>
                      <a:r>
                        <a:rPr lang="en-US" dirty="0"/>
                        <a:t>CALLS PER AREA</a:t>
                      </a:r>
                    </a:p>
                  </a:txBody>
                  <a:tcPr>
                    <a:solidFill>
                      <a:schemeClr val="accent1">
                        <a:lumMod val="75000"/>
                      </a:schemeClr>
                    </a:solidFill>
                  </a:tcPr>
                </a:tc>
                <a:extLst>
                  <a:ext uri="{0D108BD9-81ED-4DB2-BD59-A6C34878D82A}">
                    <a16:rowId xmlns:a16="http://schemas.microsoft.com/office/drawing/2014/main" val="465830595"/>
                  </a:ext>
                </a:extLst>
              </a:tr>
              <a:tr h="262721">
                <a:tc>
                  <a:txBody>
                    <a:bodyPr/>
                    <a:lstStyle/>
                    <a:p>
                      <a:r>
                        <a:rPr lang="en-US" dirty="0"/>
                        <a:t>Lake Isabella</a:t>
                      </a:r>
                    </a:p>
                  </a:txBody>
                  <a:tcPr/>
                </a:tc>
                <a:tc>
                  <a:txBody>
                    <a:bodyPr/>
                    <a:lstStyle/>
                    <a:p>
                      <a:r>
                        <a:rPr lang="en-US" dirty="0"/>
                        <a:t>140</a:t>
                      </a:r>
                    </a:p>
                  </a:txBody>
                  <a:tcPr/>
                </a:tc>
                <a:extLst>
                  <a:ext uri="{0D108BD9-81ED-4DB2-BD59-A6C34878D82A}">
                    <a16:rowId xmlns:a16="http://schemas.microsoft.com/office/drawing/2014/main" val="3346462710"/>
                  </a:ext>
                </a:extLst>
              </a:tr>
              <a:tr h="262721">
                <a:tc>
                  <a:txBody>
                    <a:bodyPr/>
                    <a:lstStyle/>
                    <a:p>
                      <a:r>
                        <a:rPr lang="en-US" dirty="0"/>
                        <a:t>Mojave</a:t>
                      </a:r>
                    </a:p>
                  </a:txBody>
                  <a:tcPr/>
                </a:tc>
                <a:tc>
                  <a:txBody>
                    <a:bodyPr/>
                    <a:lstStyle/>
                    <a:p>
                      <a:r>
                        <a:rPr lang="en-US" dirty="0"/>
                        <a:t>132</a:t>
                      </a:r>
                    </a:p>
                  </a:txBody>
                  <a:tcPr/>
                </a:tc>
                <a:extLst>
                  <a:ext uri="{0D108BD9-81ED-4DB2-BD59-A6C34878D82A}">
                    <a16:rowId xmlns:a16="http://schemas.microsoft.com/office/drawing/2014/main" val="3570713538"/>
                  </a:ext>
                </a:extLst>
              </a:tr>
              <a:tr h="262721">
                <a:tc>
                  <a:txBody>
                    <a:bodyPr/>
                    <a:lstStyle/>
                    <a:p>
                      <a:r>
                        <a:rPr lang="en-US" dirty="0"/>
                        <a:t>North County</a:t>
                      </a:r>
                    </a:p>
                  </a:txBody>
                  <a:tcPr/>
                </a:tc>
                <a:tc>
                  <a:txBody>
                    <a:bodyPr/>
                    <a:lstStyle/>
                    <a:p>
                      <a:r>
                        <a:rPr lang="en-US" dirty="0"/>
                        <a:t>57</a:t>
                      </a:r>
                    </a:p>
                  </a:txBody>
                  <a:tcPr/>
                </a:tc>
                <a:extLst>
                  <a:ext uri="{0D108BD9-81ED-4DB2-BD59-A6C34878D82A}">
                    <a16:rowId xmlns:a16="http://schemas.microsoft.com/office/drawing/2014/main" val="540241288"/>
                  </a:ext>
                </a:extLst>
              </a:tr>
              <a:tr h="262721">
                <a:tc>
                  <a:txBody>
                    <a:bodyPr/>
                    <a:lstStyle/>
                    <a:p>
                      <a:r>
                        <a:rPr lang="en-US" dirty="0"/>
                        <a:t>Northeast</a:t>
                      </a:r>
                    </a:p>
                  </a:txBody>
                  <a:tcPr/>
                </a:tc>
                <a:tc>
                  <a:txBody>
                    <a:bodyPr/>
                    <a:lstStyle/>
                    <a:p>
                      <a:r>
                        <a:rPr lang="en-US" dirty="0"/>
                        <a:t>383</a:t>
                      </a:r>
                    </a:p>
                  </a:txBody>
                  <a:tcPr/>
                </a:tc>
                <a:extLst>
                  <a:ext uri="{0D108BD9-81ED-4DB2-BD59-A6C34878D82A}">
                    <a16:rowId xmlns:a16="http://schemas.microsoft.com/office/drawing/2014/main" val="2315505216"/>
                  </a:ext>
                </a:extLst>
              </a:tr>
              <a:tr h="262721">
                <a:tc>
                  <a:txBody>
                    <a:bodyPr/>
                    <a:lstStyle/>
                    <a:p>
                      <a:r>
                        <a:rPr lang="en-US" dirty="0"/>
                        <a:t>Northwest</a:t>
                      </a:r>
                    </a:p>
                  </a:txBody>
                  <a:tcPr/>
                </a:tc>
                <a:tc>
                  <a:txBody>
                    <a:bodyPr/>
                    <a:lstStyle/>
                    <a:p>
                      <a:r>
                        <a:rPr lang="en-US" dirty="0"/>
                        <a:t>309</a:t>
                      </a:r>
                    </a:p>
                  </a:txBody>
                  <a:tcPr/>
                </a:tc>
                <a:extLst>
                  <a:ext uri="{0D108BD9-81ED-4DB2-BD59-A6C34878D82A}">
                    <a16:rowId xmlns:a16="http://schemas.microsoft.com/office/drawing/2014/main" val="210109379"/>
                  </a:ext>
                </a:extLst>
              </a:tr>
              <a:tr h="262721">
                <a:tc>
                  <a:txBody>
                    <a:bodyPr/>
                    <a:lstStyle/>
                    <a:p>
                      <a:r>
                        <a:rPr lang="en-US" dirty="0"/>
                        <a:t>Ridgecrest</a:t>
                      </a:r>
                    </a:p>
                  </a:txBody>
                  <a:tcPr/>
                </a:tc>
                <a:tc>
                  <a:txBody>
                    <a:bodyPr/>
                    <a:lstStyle/>
                    <a:p>
                      <a:r>
                        <a:rPr lang="en-US" dirty="0"/>
                        <a:t>24</a:t>
                      </a:r>
                    </a:p>
                  </a:txBody>
                  <a:tcPr/>
                </a:tc>
                <a:extLst>
                  <a:ext uri="{0D108BD9-81ED-4DB2-BD59-A6C34878D82A}">
                    <a16:rowId xmlns:a16="http://schemas.microsoft.com/office/drawing/2014/main" val="2847960073"/>
                  </a:ext>
                </a:extLst>
              </a:tr>
              <a:tr h="262721">
                <a:tc>
                  <a:txBody>
                    <a:bodyPr/>
                    <a:lstStyle/>
                    <a:p>
                      <a:r>
                        <a:rPr lang="en-US" dirty="0"/>
                        <a:t>Southeast</a:t>
                      </a:r>
                    </a:p>
                  </a:txBody>
                  <a:tcPr/>
                </a:tc>
                <a:tc>
                  <a:txBody>
                    <a:bodyPr/>
                    <a:lstStyle/>
                    <a:p>
                      <a:r>
                        <a:rPr lang="en-US" dirty="0"/>
                        <a:t>174</a:t>
                      </a:r>
                    </a:p>
                  </a:txBody>
                  <a:tcPr/>
                </a:tc>
                <a:extLst>
                  <a:ext uri="{0D108BD9-81ED-4DB2-BD59-A6C34878D82A}">
                    <a16:rowId xmlns:a16="http://schemas.microsoft.com/office/drawing/2014/main" val="1737625010"/>
                  </a:ext>
                </a:extLst>
              </a:tr>
              <a:tr h="262721">
                <a:tc>
                  <a:txBody>
                    <a:bodyPr/>
                    <a:lstStyle/>
                    <a:p>
                      <a:r>
                        <a:rPr lang="en-US" dirty="0"/>
                        <a:t>Southwest</a:t>
                      </a:r>
                    </a:p>
                  </a:txBody>
                  <a:tcPr/>
                </a:tc>
                <a:tc>
                  <a:txBody>
                    <a:bodyPr/>
                    <a:lstStyle/>
                    <a:p>
                      <a:r>
                        <a:rPr lang="en-US" dirty="0"/>
                        <a:t>103</a:t>
                      </a:r>
                    </a:p>
                  </a:txBody>
                  <a:tcPr/>
                </a:tc>
                <a:extLst>
                  <a:ext uri="{0D108BD9-81ED-4DB2-BD59-A6C34878D82A}">
                    <a16:rowId xmlns:a16="http://schemas.microsoft.com/office/drawing/2014/main" val="1504972360"/>
                  </a:ext>
                </a:extLst>
              </a:tr>
              <a:tr h="262721">
                <a:tc>
                  <a:txBody>
                    <a:bodyPr/>
                    <a:lstStyle/>
                    <a:p>
                      <a:r>
                        <a:rPr lang="en-US" dirty="0"/>
                        <a:t>Taft</a:t>
                      </a:r>
                    </a:p>
                  </a:txBody>
                  <a:tcPr/>
                </a:tc>
                <a:tc>
                  <a:txBody>
                    <a:bodyPr/>
                    <a:lstStyle/>
                    <a:p>
                      <a:r>
                        <a:rPr lang="en-US" dirty="0"/>
                        <a:t>117</a:t>
                      </a:r>
                    </a:p>
                  </a:txBody>
                  <a:tcPr/>
                </a:tc>
                <a:extLst>
                  <a:ext uri="{0D108BD9-81ED-4DB2-BD59-A6C34878D82A}">
                    <a16:rowId xmlns:a16="http://schemas.microsoft.com/office/drawing/2014/main" val="1838616530"/>
                  </a:ext>
                </a:extLst>
              </a:tr>
              <a:tr h="262721">
                <a:tc>
                  <a:txBody>
                    <a:bodyPr/>
                    <a:lstStyle/>
                    <a:p>
                      <a:r>
                        <a:rPr lang="en-US" dirty="0"/>
                        <a:t>Tehachapi</a:t>
                      </a:r>
                    </a:p>
                  </a:txBody>
                  <a:tcPr/>
                </a:tc>
                <a:tc>
                  <a:txBody>
                    <a:bodyPr/>
                    <a:lstStyle/>
                    <a:p>
                      <a:r>
                        <a:rPr lang="en-US" dirty="0"/>
                        <a:t>55</a:t>
                      </a:r>
                    </a:p>
                  </a:txBody>
                  <a:tcPr/>
                </a:tc>
                <a:extLst>
                  <a:ext uri="{0D108BD9-81ED-4DB2-BD59-A6C34878D82A}">
                    <a16:rowId xmlns:a16="http://schemas.microsoft.com/office/drawing/2014/main" val="1542955253"/>
                  </a:ext>
                </a:extLst>
              </a:tr>
              <a:tr h="262721">
                <a:tc>
                  <a:txBody>
                    <a:bodyPr/>
                    <a:lstStyle/>
                    <a:p>
                      <a:r>
                        <a:rPr lang="en-US" b="1" dirty="0">
                          <a:solidFill>
                            <a:schemeClr val="bg1"/>
                          </a:solidFill>
                        </a:rPr>
                        <a:t>TOTAL</a:t>
                      </a:r>
                    </a:p>
                  </a:txBody>
                  <a:tcPr>
                    <a:solidFill>
                      <a:schemeClr val="accent1">
                        <a:lumMod val="75000"/>
                      </a:schemeClr>
                    </a:solidFill>
                  </a:tcPr>
                </a:tc>
                <a:tc>
                  <a:txBody>
                    <a:bodyPr/>
                    <a:lstStyle/>
                    <a:p>
                      <a:r>
                        <a:rPr lang="en-US" b="1" dirty="0">
                          <a:solidFill>
                            <a:schemeClr val="bg1"/>
                          </a:solidFill>
                        </a:rPr>
                        <a:t>1,494</a:t>
                      </a:r>
                    </a:p>
                  </a:txBody>
                  <a:tcPr>
                    <a:solidFill>
                      <a:schemeClr val="accent1">
                        <a:lumMod val="75000"/>
                      </a:schemeClr>
                    </a:solidFill>
                  </a:tcPr>
                </a:tc>
                <a:extLst>
                  <a:ext uri="{0D108BD9-81ED-4DB2-BD59-A6C34878D82A}">
                    <a16:rowId xmlns:a16="http://schemas.microsoft.com/office/drawing/2014/main" val="2703254816"/>
                  </a:ext>
                </a:extLst>
              </a:tr>
            </a:tbl>
          </a:graphicData>
        </a:graphic>
      </p:graphicFrame>
      <p:sp>
        <p:nvSpPr>
          <p:cNvPr id="10" name="Slide Number Placeholder 9">
            <a:extLst>
              <a:ext uri="{FF2B5EF4-FFF2-40B4-BE49-F238E27FC236}">
                <a16:creationId xmlns:a16="http://schemas.microsoft.com/office/drawing/2014/main" id="{DCB2C961-01EA-C117-2171-9DB14A62B063}"/>
              </a:ext>
            </a:extLst>
          </p:cNvPr>
          <p:cNvSpPr>
            <a:spLocks noGrp="1"/>
          </p:cNvSpPr>
          <p:nvPr>
            <p:ph type="sldNum" sz="quarter" idx="12"/>
          </p:nvPr>
        </p:nvSpPr>
        <p:spPr/>
        <p:txBody>
          <a:bodyPr/>
          <a:lstStyle/>
          <a:p>
            <a:pPr lvl="0"/>
            <a:fld id="{578E44AA-3F5A-4849-8359-0F12FBCE4F04}" type="slidenum">
              <a:rPr lang="en-US" smtClean="0"/>
              <a:t>17</a:t>
            </a:fld>
            <a:endParaRPr lang="en-US"/>
          </a:p>
        </p:txBody>
      </p:sp>
      <p:sp>
        <p:nvSpPr>
          <p:cNvPr id="8" name="Rectangle: Rounded Corners 7">
            <a:extLst>
              <a:ext uri="{FF2B5EF4-FFF2-40B4-BE49-F238E27FC236}">
                <a16:creationId xmlns:a16="http://schemas.microsoft.com/office/drawing/2014/main" id="{9DF6D6DC-505A-EB71-6067-E7B7A9460A94}"/>
              </a:ext>
            </a:extLst>
          </p:cNvPr>
          <p:cNvSpPr/>
          <p:nvPr/>
        </p:nvSpPr>
        <p:spPr>
          <a:xfrm>
            <a:off x="5111496" y="2695552"/>
            <a:ext cx="2596896" cy="1243584"/>
          </a:xfrm>
          <a:prstGeom prst="roundRect">
            <a:avLst/>
          </a:prstGeom>
          <a:solidFill>
            <a:srgbClr val="D9DE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372E26"/>
                </a:solidFill>
              </a:rPr>
              <a:t>71 dogs were returned to their owners in the field in August 2025.</a:t>
            </a:r>
          </a:p>
        </p:txBody>
      </p:sp>
      <p:sp>
        <p:nvSpPr>
          <p:cNvPr id="9" name="Rectangle: Rounded Corners 8">
            <a:extLst>
              <a:ext uri="{FF2B5EF4-FFF2-40B4-BE49-F238E27FC236}">
                <a16:creationId xmlns:a16="http://schemas.microsoft.com/office/drawing/2014/main" id="{6D749E66-A4D6-8CBF-1899-C08C2324DF02}"/>
              </a:ext>
            </a:extLst>
          </p:cNvPr>
          <p:cNvSpPr/>
          <p:nvPr/>
        </p:nvSpPr>
        <p:spPr>
          <a:xfrm>
            <a:off x="5111496" y="4327450"/>
            <a:ext cx="2596896" cy="1243584"/>
          </a:xfrm>
          <a:prstGeom prst="roundRect">
            <a:avLst/>
          </a:prstGeom>
          <a:solidFill>
            <a:srgbClr val="D9DE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372E26"/>
                </a:solidFill>
              </a:rPr>
              <a:t>152 dogs were secured on property by Animal Control Officers in August 2025</a:t>
            </a:r>
          </a:p>
        </p:txBody>
      </p:sp>
    </p:spTree>
    <p:extLst>
      <p:ext uri="{BB962C8B-B14F-4D97-AF65-F5344CB8AC3E}">
        <p14:creationId xmlns:p14="http://schemas.microsoft.com/office/powerpoint/2010/main" val="1756444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BDF5C-24A0-C13F-F95C-F709DA873E3F}"/>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EA631C2-00F1-C01D-2E58-8DCF458BA64C}"/>
              </a:ext>
            </a:extLst>
          </p:cNvPr>
          <p:cNvGraphicFramePr>
            <a:graphicFrameLocks noGrp="1"/>
          </p:cNvGraphicFramePr>
          <p:nvPr>
            <p:ph idx="1"/>
            <p:extLst>
              <p:ext uri="{D42A27DB-BD31-4B8C-83A1-F6EECF244321}">
                <p14:modId xmlns:p14="http://schemas.microsoft.com/office/powerpoint/2010/main" val="1354463318"/>
              </p:ext>
            </p:extLst>
          </p:nvPr>
        </p:nvGraphicFramePr>
        <p:xfrm>
          <a:off x="5163869" y="2631997"/>
          <a:ext cx="3065731" cy="2647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517F53FB-1C00-4FD9-5A6E-4E7BDD3AA23E}"/>
              </a:ext>
            </a:extLst>
          </p:cNvPr>
          <p:cNvSpPr>
            <a:spLocks noGrp="1"/>
          </p:cNvSpPr>
          <p:nvPr>
            <p:ph type="sldNum" sz="quarter" idx="12"/>
          </p:nvPr>
        </p:nvSpPr>
        <p:spPr/>
        <p:txBody>
          <a:bodyPr/>
          <a:lstStyle/>
          <a:p>
            <a:pPr lvl="0"/>
            <a:fld id="{578E44AA-3F5A-4849-8359-0F12FBCE4F04}" type="slidenum">
              <a:rPr lang="en-US" smtClean="0"/>
              <a:t>18</a:t>
            </a:fld>
            <a:endParaRPr lang="en-US"/>
          </a:p>
        </p:txBody>
      </p:sp>
      <p:graphicFrame>
        <p:nvGraphicFramePr>
          <p:cNvPr id="4" name="Table 3">
            <a:extLst>
              <a:ext uri="{FF2B5EF4-FFF2-40B4-BE49-F238E27FC236}">
                <a16:creationId xmlns:a16="http://schemas.microsoft.com/office/drawing/2014/main" id="{0CDF47F4-4F32-49D7-7BE1-13B786CE347D}"/>
              </a:ext>
            </a:extLst>
          </p:cNvPr>
          <p:cNvGraphicFramePr>
            <a:graphicFrameLocks noGrp="1"/>
          </p:cNvGraphicFramePr>
          <p:nvPr>
            <p:extLst>
              <p:ext uri="{D42A27DB-BD31-4B8C-83A1-F6EECF244321}">
                <p14:modId xmlns:p14="http://schemas.microsoft.com/office/powerpoint/2010/main" val="352974972"/>
              </p:ext>
            </p:extLst>
          </p:nvPr>
        </p:nvGraphicFramePr>
        <p:xfrm>
          <a:off x="859536" y="2618408"/>
          <a:ext cx="4096512" cy="2647076"/>
        </p:xfrm>
        <a:graphic>
          <a:graphicData uri="http://schemas.openxmlformats.org/drawingml/2006/table">
            <a:tbl>
              <a:tblPr firstRow="1" bandRow="1">
                <a:tableStyleId>{5C22544A-7EE6-4342-B048-85BDC9FD1C3A}</a:tableStyleId>
              </a:tblPr>
              <a:tblGrid>
                <a:gridCol w="2048256">
                  <a:extLst>
                    <a:ext uri="{9D8B030D-6E8A-4147-A177-3AD203B41FA5}">
                      <a16:colId xmlns:a16="http://schemas.microsoft.com/office/drawing/2014/main" val="1890785363"/>
                    </a:ext>
                  </a:extLst>
                </a:gridCol>
                <a:gridCol w="2048256">
                  <a:extLst>
                    <a:ext uri="{9D8B030D-6E8A-4147-A177-3AD203B41FA5}">
                      <a16:colId xmlns:a16="http://schemas.microsoft.com/office/drawing/2014/main" val="2445036401"/>
                    </a:ext>
                  </a:extLst>
                </a:gridCol>
              </a:tblGrid>
              <a:tr h="664591">
                <a:tc>
                  <a:txBody>
                    <a:bodyPr/>
                    <a:lstStyle/>
                    <a:p>
                      <a:r>
                        <a:rPr lang="en-US" sz="1800" dirty="0"/>
                        <a:t>TYPE</a:t>
                      </a:r>
                    </a:p>
                  </a:txBody>
                  <a:tcPr marL="68580" marR="68580" marT="34290" marB="34290">
                    <a:solidFill>
                      <a:schemeClr val="accent1">
                        <a:lumMod val="75000"/>
                      </a:schemeClr>
                    </a:solidFill>
                  </a:tcPr>
                </a:tc>
                <a:tc>
                  <a:txBody>
                    <a:bodyPr/>
                    <a:lstStyle/>
                    <a:p>
                      <a:r>
                        <a:rPr lang="en-US" sz="1800" dirty="0"/>
                        <a:t>CALLS PER TYPE</a:t>
                      </a:r>
                    </a:p>
                  </a:txBody>
                  <a:tcPr marL="68580" marR="68580" marT="34290" marB="34290">
                    <a:solidFill>
                      <a:schemeClr val="accent1">
                        <a:lumMod val="75000"/>
                      </a:schemeClr>
                    </a:solidFill>
                  </a:tcPr>
                </a:tc>
                <a:extLst>
                  <a:ext uri="{0D108BD9-81ED-4DB2-BD59-A6C34878D82A}">
                    <a16:rowId xmlns:a16="http://schemas.microsoft.com/office/drawing/2014/main" val="4207555428"/>
                  </a:ext>
                </a:extLst>
              </a:tr>
              <a:tr h="396497">
                <a:tc>
                  <a:txBody>
                    <a:bodyPr/>
                    <a:lstStyle/>
                    <a:p>
                      <a:r>
                        <a:rPr lang="en-US" sz="2000" dirty="0"/>
                        <a:t>CAF – Breeder</a:t>
                      </a:r>
                    </a:p>
                  </a:txBody>
                  <a:tcPr marL="68580" marR="68580" marT="34290" marB="34290"/>
                </a:tc>
                <a:tc>
                  <a:txBody>
                    <a:bodyPr/>
                    <a:lstStyle/>
                    <a:p>
                      <a:r>
                        <a:rPr lang="en-US" sz="2000" dirty="0"/>
                        <a:t>18</a:t>
                      </a:r>
                    </a:p>
                  </a:txBody>
                  <a:tcPr marL="68580" marR="68580" marT="34290" marB="34290"/>
                </a:tc>
                <a:extLst>
                  <a:ext uri="{0D108BD9-81ED-4DB2-BD59-A6C34878D82A}">
                    <a16:rowId xmlns:a16="http://schemas.microsoft.com/office/drawing/2014/main" val="869163743"/>
                  </a:ext>
                </a:extLst>
              </a:tr>
              <a:tr h="396497">
                <a:tc>
                  <a:txBody>
                    <a:bodyPr/>
                    <a:lstStyle/>
                    <a:p>
                      <a:r>
                        <a:rPr lang="en-US" sz="2000" dirty="0"/>
                        <a:t>CAF – Rescue</a:t>
                      </a:r>
                    </a:p>
                  </a:txBody>
                  <a:tcPr marL="68580" marR="68580" marT="34290" marB="34290"/>
                </a:tc>
                <a:tc>
                  <a:txBody>
                    <a:bodyPr/>
                    <a:lstStyle/>
                    <a:p>
                      <a:r>
                        <a:rPr lang="en-US" sz="2000" dirty="0"/>
                        <a:t>0</a:t>
                      </a:r>
                    </a:p>
                  </a:txBody>
                  <a:tcPr marL="68580" marR="68580" marT="34290" marB="34290"/>
                </a:tc>
                <a:extLst>
                  <a:ext uri="{0D108BD9-81ED-4DB2-BD59-A6C34878D82A}">
                    <a16:rowId xmlns:a16="http://schemas.microsoft.com/office/drawing/2014/main" val="331032993"/>
                  </a:ext>
                </a:extLst>
              </a:tr>
              <a:tr h="396497">
                <a:tc>
                  <a:txBody>
                    <a:bodyPr/>
                    <a:lstStyle/>
                    <a:p>
                      <a:r>
                        <a:rPr lang="en-US" sz="2000" dirty="0"/>
                        <a:t>CAF – Kennel</a:t>
                      </a:r>
                    </a:p>
                  </a:txBody>
                  <a:tcPr marL="68580" marR="68580" marT="34290" marB="34290"/>
                </a:tc>
                <a:tc>
                  <a:txBody>
                    <a:bodyPr/>
                    <a:lstStyle/>
                    <a:p>
                      <a:r>
                        <a:rPr lang="en-US" sz="2000" dirty="0"/>
                        <a:t>1</a:t>
                      </a:r>
                    </a:p>
                  </a:txBody>
                  <a:tcPr marL="68580" marR="68580" marT="34290" marB="34290"/>
                </a:tc>
                <a:extLst>
                  <a:ext uri="{0D108BD9-81ED-4DB2-BD59-A6C34878D82A}">
                    <a16:rowId xmlns:a16="http://schemas.microsoft.com/office/drawing/2014/main" val="258031398"/>
                  </a:ext>
                </a:extLst>
              </a:tr>
              <a:tr h="396497">
                <a:tc>
                  <a:txBody>
                    <a:bodyPr/>
                    <a:lstStyle/>
                    <a:p>
                      <a:r>
                        <a:rPr lang="en-US" sz="2000" dirty="0"/>
                        <a:t>CAF – Boarding</a:t>
                      </a:r>
                    </a:p>
                  </a:txBody>
                  <a:tcPr marL="68580" marR="68580" marT="34290" marB="34290"/>
                </a:tc>
                <a:tc>
                  <a:txBody>
                    <a:bodyPr/>
                    <a:lstStyle/>
                    <a:p>
                      <a:r>
                        <a:rPr lang="en-US" sz="2000" dirty="0"/>
                        <a:t>2</a:t>
                      </a:r>
                    </a:p>
                  </a:txBody>
                  <a:tcPr marL="68580" marR="68580" marT="34290" marB="34290"/>
                </a:tc>
                <a:extLst>
                  <a:ext uri="{0D108BD9-81ED-4DB2-BD59-A6C34878D82A}">
                    <a16:rowId xmlns:a16="http://schemas.microsoft.com/office/drawing/2014/main" val="4148431281"/>
                  </a:ext>
                </a:extLst>
              </a:tr>
              <a:tr h="396497">
                <a:tc>
                  <a:txBody>
                    <a:bodyPr/>
                    <a:lstStyle/>
                    <a:p>
                      <a:r>
                        <a:rPr lang="en-US" sz="1800" b="1" dirty="0">
                          <a:solidFill>
                            <a:schemeClr val="bg1"/>
                          </a:solidFill>
                        </a:rPr>
                        <a:t>TOTAL</a:t>
                      </a:r>
                    </a:p>
                  </a:txBody>
                  <a:tcPr marL="68580" marR="68580" marT="34290" marB="34290">
                    <a:solidFill>
                      <a:schemeClr val="accent1">
                        <a:lumMod val="75000"/>
                      </a:schemeClr>
                    </a:solidFill>
                  </a:tcPr>
                </a:tc>
                <a:tc>
                  <a:txBody>
                    <a:bodyPr/>
                    <a:lstStyle/>
                    <a:p>
                      <a:r>
                        <a:rPr lang="en-US" sz="1800" b="1" dirty="0">
                          <a:solidFill>
                            <a:schemeClr val="bg1"/>
                          </a:solidFill>
                        </a:rPr>
                        <a:t>19</a:t>
                      </a:r>
                    </a:p>
                  </a:txBody>
                  <a:tcPr marL="68580" marR="68580" marT="34290" marB="34290">
                    <a:solidFill>
                      <a:schemeClr val="accent1">
                        <a:lumMod val="75000"/>
                      </a:schemeClr>
                    </a:solidFill>
                  </a:tcPr>
                </a:tc>
                <a:extLst>
                  <a:ext uri="{0D108BD9-81ED-4DB2-BD59-A6C34878D82A}">
                    <a16:rowId xmlns:a16="http://schemas.microsoft.com/office/drawing/2014/main" val="631007107"/>
                  </a:ext>
                </a:extLst>
              </a:tr>
            </a:tbl>
          </a:graphicData>
        </a:graphic>
      </p:graphicFrame>
      <p:sp>
        <p:nvSpPr>
          <p:cNvPr id="3" name="Title 1">
            <a:extLst>
              <a:ext uri="{FF2B5EF4-FFF2-40B4-BE49-F238E27FC236}">
                <a16:creationId xmlns:a16="http://schemas.microsoft.com/office/drawing/2014/main" id="{6C28F3C0-5B2E-F94E-F446-53A8FE50A999}"/>
              </a:ext>
            </a:extLst>
          </p:cNvPr>
          <p:cNvSpPr txBox="1">
            <a:spLocks/>
          </p:cNvSpPr>
          <p:nvPr/>
        </p:nvSpPr>
        <p:spPr>
          <a:xfrm>
            <a:off x="1499615" y="975360"/>
            <a:ext cx="6858001" cy="13208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300" b="1" dirty="0">
                <a:solidFill>
                  <a:schemeClr val="tx2"/>
                </a:solidFill>
              </a:rPr>
              <a:t>Commercial Animal Facility Calls</a:t>
            </a:r>
            <a:br>
              <a:rPr lang="en-US" sz="3300" b="1" dirty="0">
                <a:solidFill>
                  <a:schemeClr val="tx2"/>
                </a:solidFill>
              </a:rPr>
            </a:br>
            <a:r>
              <a:rPr lang="en-US" sz="2500" dirty="0"/>
              <a:t>August 2025</a:t>
            </a:r>
          </a:p>
        </p:txBody>
      </p:sp>
    </p:spTree>
    <p:extLst>
      <p:ext uri="{BB962C8B-B14F-4D97-AF65-F5344CB8AC3E}">
        <p14:creationId xmlns:p14="http://schemas.microsoft.com/office/powerpoint/2010/main" val="2101319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28C1455-18F2-4B6A-B07E-2B31728BC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74C7D59C-11EB-4B8B-B5DD-A73CB6958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5" name="Picture 34">
              <a:extLst>
                <a:ext uri="{FF2B5EF4-FFF2-40B4-BE49-F238E27FC236}">
                  <a16:creationId xmlns:a16="http://schemas.microsoft.com/office/drawing/2014/main" id="{246E6BC9-FAE3-4F4B-B4B0-78753079BD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6" name="Rectangle 35">
              <a:extLst>
                <a:ext uri="{FF2B5EF4-FFF2-40B4-BE49-F238E27FC236}">
                  <a16:creationId xmlns:a16="http://schemas.microsoft.com/office/drawing/2014/main" id="{A969418E-DB10-4886-85CE-BB603C895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7" name="Picture 36">
              <a:extLst>
                <a:ext uri="{FF2B5EF4-FFF2-40B4-BE49-F238E27FC236}">
                  <a16:creationId xmlns:a16="http://schemas.microsoft.com/office/drawing/2014/main" id="{9B775CB6-A84D-4EFF-AA4B-123FD2944E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8" name="Picture 37">
              <a:extLst>
                <a:ext uri="{FF2B5EF4-FFF2-40B4-BE49-F238E27FC236}">
                  <a16:creationId xmlns:a16="http://schemas.microsoft.com/office/drawing/2014/main" id="{0297512A-9FDF-4EA1-8247-FA7BE647B5C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7E173BB9-FC71-3D82-0EA1-484AED6B938E}"/>
              </a:ext>
            </a:extLst>
          </p:cNvPr>
          <p:cNvSpPr>
            <a:spLocks noGrp="1"/>
          </p:cNvSpPr>
          <p:nvPr>
            <p:ph type="title"/>
          </p:nvPr>
        </p:nvSpPr>
        <p:spPr>
          <a:xfrm>
            <a:off x="4809148" y="982132"/>
            <a:ext cx="3564470" cy="1303867"/>
          </a:xfrm>
        </p:spPr>
        <p:txBody>
          <a:bodyPr>
            <a:normAutofit/>
          </a:bodyPr>
          <a:lstStyle/>
          <a:p>
            <a:pPr>
              <a:lnSpc>
                <a:spcPct val="90000"/>
              </a:lnSpc>
            </a:pPr>
            <a:r>
              <a:rPr lang="en-US" b="1" dirty="0"/>
              <a:t>Lillian’s Cat Scratchers</a:t>
            </a:r>
          </a:p>
        </p:txBody>
      </p:sp>
      <p:sp>
        <p:nvSpPr>
          <p:cNvPr id="40" name="Rectangle 39">
            <a:extLst>
              <a:ext uri="{FF2B5EF4-FFF2-40B4-BE49-F238E27FC236}">
                <a16:creationId xmlns:a16="http://schemas.microsoft.com/office/drawing/2014/main" id="{829FB2B0-46A7-41CD-996A-B837EB0B4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732371" cy="4641088"/>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a:extLst>
              <a:ext uri="{FF2B5EF4-FFF2-40B4-BE49-F238E27FC236}">
                <a16:creationId xmlns:a16="http://schemas.microsoft.com/office/drawing/2014/main" id="{3A214794-99F7-2B6D-CCB8-01D7D149C8E5}"/>
              </a:ext>
            </a:extLst>
          </p:cNvPr>
          <p:cNvPicPr>
            <a:picLocks noChangeAspect="1"/>
          </p:cNvPicPr>
          <p:nvPr/>
        </p:nvPicPr>
        <p:blipFill>
          <a:blip r:embed="rId5">
            <a:extLst>
              <a:ext uri="{28A0092B-C50C-407E-A947-70E740481C1C}">
                <a14:useLocalDpi xmlns:a14="http://schemas.microsoft.com/office/drawing/2010/main" val="0"/>
              </a:ext>
            </a:extLst>
          </a:blip>
          <a:srcRect l="18409" t="5006" r="110" b="13530"/>
          <a:stretch>
            <a:fillRect/>
          </a:stretch>
        </p:blipFill>
        <p:spPr>
          <a:xfrm rot="5400000">
            <a:off x="621539" y="1567917"/>
            <a:ext cx="2509223" cy="1881489"/>
          </a:xfrm>
          <a:prstGeom prst="rect">
            <a:avLst/>
          </a:prstGeom>
        </p:spPr>
      </p:pic>
      <p:sp>
        <p:nvSpPr>
          <p:cNvPr id="42" name="Rectangle 41">
            <a:extLst>
              <a:ext uri="{FF2B5EF4-FFF2-40B4-BE49-F238E27FC236}">
                <a16:creationId xmlns:a16="http://schemas.microsoft.com/office/drawing/2014/main" id="{5593735B-142F-4703-AF97-9E4693978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9860" y="1254050"/>
            <a:ext cx="1516070"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7825AE4-A7A9-B74C-65C4-D1536D3C6DD2}"/>
              </a:ext>
            </a:extLst>
          </p:cNvPr>
          <p:cNvPicPr>
            <a:picLocks noChangeAspect="1"/>
          </p:cNvPicPr>
          <p:nvPr/>
        </p:nvPicPr>
        <p:blipFill>
          <a:blip r:embed="rId6">
            <a:extLst>
              <a:ext uri="{28A0092B-C50C-407E-A947-70E740481C1C}">
                <a14:useLocalDpi xmlns:a14="http://schemas.microsoft.com/office/drawing/2010/main" val="0"/>
              </a:ext>
            </a:extLst>
          </a:blip>
          <a:srcRect l="27413" t="10240" r="19318" b="18542"/>
          <a:stretch>
            <a:fillRect/>
          </a:stretch>
        </p:blipFill>
        <p:spPr>
          <a:xfrm rot="5400000">
            <a:off x="2921926" y="1251984"/>
            <a:ext cx="1511938" cy="1516070"/>
          </a:xfrm>
          <a:prstGeom prst="rect">
            <a:avLst/>
          </a:prstGeom>
        </p:spPr>
      </p:pic>
      <p:cxnSp>
        <p:nvCxnSpPr>
          <p:cNvPr id="44" name="Straight Connector 43">
            <a:extLst>
              <a:ext uri="{FF2B5EF4-FFF2-40B4-BE49-F238E27FC236}">
                <a16:creationId xmlns:a16="http://schemas.microsoft.com/office/drawing/2014/main" id="{6D0B581B-6F81-44B8-8D75-3D6C15057D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5463" y="2400639"/>
            <a:ext cx="3291840" cy="0"/>
          </a:xfrm>
          <a:prstGeom prst="line">
            <a:avLst/>
          </a:prstGeom>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F877318F-7135-4A7B-9C3B-68736EED2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3922106"/>
            <a:ext cx="1870659" cy="165573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EB608FD-8412-A216-CCBD-1B9C93E0EE56}"/>
              </a:ext>
            </a:extLst>
          </p:cNvPr>
          <p:cNvPicPr>
            <a:picLocks noChangeAspect="1"/>
          </p:cNvPicPr>
          <p:nvPr/>
        </p:nvPicPr>
        <p:blipFill>
          <a:blip r:embed="rId7">
            <a:extLst>
              <a:ext uri="{28A0092B-C50C-407E-A947-70E740481C1C}">
                <a14:useLocalDpi xmlns:a14="http://schemas.microsoft.com/office/drawing/2010/main" val="0"/>
              </a:ext>
            </a:extLst>
          </a:blip>
          <a:srcRect l="4333" r="29289" b="8"/>
          <a:stretch>
            <a:fillRect/>
          </a:stretch>
        </p:blipFill>
        <p:spPr>
          <a:xfrm rot="5400000">
            <a:off x="1042868" y="3814643"/>
            <a:ext cx="1655734" cy="1870659"/>
          </a:xfrm>
          <a:prstGeom prst="rect">
            <a:avLst/>
          </a:prstGeom>
        </p:spPr>
      </p:pic>
      <p:pic>
        <p:nvPicPr>
          <p:cNvPr id="7" name="Picture 6">
            <a:extLst>
              <a:ext uri="{FF2B5EF4-FFF2-40B4-BE49-F238E27FC236}">
                <a16:creationId xmlns:a16="http://schemas.microsoft.com/office/drawing/2014/main" id="{F8769551-D1F4-37EC-DC41-DF817AE645B0}"/>
              </a:ext>
            </a:extLst>
          </p:cNvPr>
          <p:cNvPicPr>
            <a:picLocks noChangeAspect="1"/>
          </p:cNvPicPr>
          <p:nvPr/>
        </p:nvPicPr>
        <p:blipFill>
          <a:blip r:embed="rId8">
            <a:extLst>
              <a:ext uri="{28A0092B-C50C-407E-A947-70E740481C1C}">
                <a14:useLocalDpi xmlns:a14="http://schemas.microsoft.com/office/drawing/2010/main" val="0"/>
              </a:ext>
            </a:extLst>
          </a:blip>
          <a:srcRect l="10113" t="13412" r="5935" b="23541"/>
          <a:stretch>
            <a:fillRect/>
          </a:stretch>
        </p:blipFill>
        <p:spPr>
          <a:xfrm rot="5400000">
            <a:off x="2352004" y="3499764"/>
            <a:ext cx="2658685" cy="1497466"/>
          </a:xfrm>
          <a:prstGeom prst="rect">
            <a:avLst/>
          </a:prstGeom>
        </p:spPr>
      </p:pic>
      <p:sp>
        <p:nvSpPr>
          <p:cNvPr id="4" name="Content Placeholder 3">
            <a:extLst>
              <a:ext uri="{FF2B5EF4-FFF2-40B4-BE49-F238E27FC236}">
                <a16:creationId xmlns:a16="http://schemas.microsoft.com/office/drawing/2014/main" id="{44C72C60-B487-66FE-6FB8-3600E47FB3C7}"/>
              </a:ext>
            </a:extLst>
          </p:cNvPr>
          <p:cNvSpPr>
            <a:spLocks noGrp="1"/>
          </p:cNvSpPr>
          <p:nvPr>
            <p:ph idx="1"/>
          </p:nvPr>
        </p:nvSpPr>
        <p:spPr>
          <a:xfrm>
            <a:off x="4809148" y="2556932"/>
            <a:ext cx="3564470" cy="3318936"/>
          </a:xfrm>
        </p:spPr>
        <p:txBody>
          <a:bodyPr>
            <a:normAutofit/>
          </a:bodyPr>
          <a:lstStyle/>
          <a:p>
            <a:pPr>
              <a:lnSpc>
                <a:spcPct val="90000"/>
              </a:lnSpc>
            </a:pPr>
            <a:r>
              <a:rPr lang="en-US" sz="1500" dirty="0"/>
              <a:t>August 11</a:t>
            </a:r>
            <a:r>
              <a:rPr lang="en-US" sz="1500" baseline="30000" dirty="0"/>
              <a:t>th</a:t>
            </a:r>
            <a:r>
              <a:rPr lang="en-US" sz="1500" dirty="0"/>
              <a:t>, Lillian, from Girl Scouts Troop 2815, put her creativity to work and crafted over 20 cat scratchers for our adoptable kittens and cats! Her material of choice? Girl Scout Cookie boxes, of course! </a:t>
            </a:r>
          </a:p>
          <a:p>
            <a:pPr>
              <a:lnSpc>
                <a:spcPct val="90000"/>
              </a:lnSpc>
            </a:pPr>
            <a:r>
              <a:rPr lang="en-US" sz="1500" dirty="0"/>
              <a:t>She also designed a flyer to spread awareness about the importance of recycling and why safe scratching options are essential for cats’ wellbeing. You can spot her flyer in this collection of photos!</a:t>
            </a:r>
          </a:p>
          <a:p>
            <a:pPr>
              <a:lnSpc>
                <a:spcPct val="90000"/>
              </a:lnSpc>
            </a:pPr>
            <a:r>
              <a:rPr lang="en-US" sz="1500" dirty="0"/>
              <a:t>A huge thank you to Lillian for her creativity, kindness, and support of our shelter pets. </a:t>
            </a:r>
          </a:p>
          <a:p>
            <a:pPr>
              <a:lnSpc>
                <a:spcPct val="90000"/>
              </a:lnSpc>
            </a:pPr>
            <a:endParaRPr lang="en-US" sz="1500" dirty="0"/>
          </a:p>
        </p:txBody>
      </p:sp>
      <p:sp>
        <p:nvSpPr>
          <p:cNvPr id="14" name="Slide Number Placeholder 13">
            <a:extLst>
              <a:ext uri="{FF2B5EF4-FFF2-40B4-BE49-F238E27FC236}">
                <a16:creationId xmlns:a16="http://schemas.microsoft.com/office/drawing/2014/main" id="{209A1E5C-28E8-CF56-9F8B-CC024266EACC}"/>
              </a:ext>
            </a:extLst>
          </p:cNvPr>
          <p:cNvSpPr>
            <a:spLocks noGrp="1"/>
          </p:cNvSpPr>
          <p:nvPr>
            <p:ph type="sldNum" sz="quarter" idx="12"/>
          </p:nvPr>
        </p:nvSpPr>
        <p:spPr>
          <a:xfrm>
            <a:off x="7765425" y="5934456"/>
            <a:ext cx="407023" cy="279400"/>
          </a:xfrm>
        </p:spPr>
        <p:txBody>
          <a:bodyPr>
            <a:normAutofit/>
          </a:bodyPr>
          <a:lstStyle/>
          <a:p>
            <a:pPr lvl="0">
              <a:spcAft>
                <a:spcPts val="600"/>
              </a:spcAft>
            </a:pPr>
            <a:fld id="{578E44AA-3F5A-4849-8359-0F12FBCE4F04}" type="slidenum">
              <a:rPr lang="en-US" smtClean="0"/>
              <a:pPr lvl="0">
                <a:spcAft>
                  <a:spcPts val="600"/>
                </a:spcAft>
              </a:pPr>
              <a:t>19</a:t>
            </a:fld>
            <a:endParaRPr lang="en-US"/>
          </a:p>
        </p:txBody>
      </p:sp>
    </p:spTree>
    <p:extLst>
      <p:ext uri="{BB962C8B-B14F-4D97-AF65-F5344CB8AC3E}">
        <p14:creationId xmlns:p14="http://schemas.microsoft.com/office/powerpoint/2010/main" val="3558197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199-1CA9-0A95-4D39-FDC8E3F08FDE}"/>
              </a:ext>
            </a:extLst>
          </p:cNvPr>
          <p:cNvSpPr>
            <a:spLocks noGrp="1"/>
          </p:cNvSpPr>
          <p:nvPr>
            <p:ph type="title"/>
          </p:nvPr>
        </p:nvSpPr>
        <p:spPr>
          <a:xfrm>
            <a:off x="965199" y="609600"/>
            <a:ext cx="7648121" cy="1099457"/>
          </a:xfrm>
        </p:spPr>
        <p:txBody>
          <a:bodyPr vert="horz" lIns="68580" tIns="34290" rIns="68580" bIns="34290" rtlCol="0" anchorCtr="0" compatLnSpc="1">
            <a:normAutofit/>
          </a:bodyPr>
          <a:lstStyle/>
          <a:p>
            <a:pPr>
              <a:lnSpc>
                <a:spcPct val="90000"/>
              </a:lnSpc>
              <a:spcBef>
                <a:spcPct val="0"/>
              </a:spcBef>
            </a:pPr>
            <a:r>
              <a:rPr lang="en-US" b="1" dirty="0">
                <a:solidFill>
                  <a:schemeClr val="tx2"/>
                </a:solidFill>
                <a:latin typeface="+mj-lt"/>
                <a:ea typeface="+mj-ea"/>
                <a:cs typeface="+mj-cs"/>
              </a:rPr>
              <a:t>Program Highlights</a:t>
            </a:r>
            <a:br>
              <a:rPr lang="en-US" b="1" dirty="0">
                <a:solidFill>
                  <a:schemeClr val="tx2"/>
                </a:solidFill>
                <a:latin typeface="+mj-lt"/>
                <a:ea typeface="+mj-ea"/>
                <a:cs typeface="+mj-cs"/>
              </a:rPr>
            </a:br>
            <a:r>
              <a:rPr lang="en-US" sz="2400" dirty="0">
                <a:latin typeface="+mj-lt"/>
                <a:ea typeface="+mj-ea"/>
                <a:cs typeface="+mj-cs"/>
              </a:rPr>
              <a:t>August 2025</a:t>
            </a:r>
          </a:p>
        </p:txBody>
      </p:sp>
      <p:graphicFrame>
        <p:nvGraphicFramePr>
          <p:cNvPr id="59" name="Content Placeholder 2">
            <a:extLst>
              <a:ext uri="{FF2B5EF4-FFF2-40B4-BE49-F238E27FC236}">
                <a16:creationId xmlns:a16="http://schemas.microsoft.com/office/drawing/2014/main" id="{0EDDD9EF-97BE-8799-3F4A-EFE21C10B5C3}"/>
              </a:ext>
            </a:extLst>
          </p:cNvPr>
          <p:cNvGraphicFramePr>
            <a:graphicFrameLocks noGrp="1"/>
          </p:cNvGraphicFramePr>
          <p:nvPr>
            <p:ph idx="1"/>
            <p:extLst>
              <p:ext uri="{D42A27DB-BD31-4B8C-83A1-F6EECF244321}">
                <p14:modId xmlns:p14="http://schemas.microsoft.com/office/powerpoint/2010/main" val="4068713228"/>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31FCA1FC-E403-EBCA-6FE1-E7C0A12C16AD}"/>
              </a:ext>
            </a:extLst>
          </p:cNvPr>
          <p:cNvSpPr>
            <a:spLocks noGrp="1"/>
          </p:cNvSpPr>
          <p:nvPr>
            <p:ph type="sldNum" sz="quarter" idx="12"/>
          </p:nvPr>
        </p:nvSpPr>
        <p:spPr/>
        <p:txBody>
          <a:bodyPr/>
          <a:lstStyle/>
          <a:p>
            <a:pPr lvl="0"/>
            <a:fld id="{578E44AA-3F5A-4849-8359-0F12FBCE4F04}" type="slidenum">
              <a:rPr lang="en-US" smtClean="0"/>
              <a:t>2</a:t>
            </a:fld>
            <a:endParaRPr lang="en-US"/>
          </a:p>
        </p:txBody>
      </p:sp>
    </p:spTree>
    <p:extLst>
      <p:ext uri="{BB962C8B-B14F-4D97-AF65-F5344CB8AC3E}">
        <p14:creationId xmlns:p14="http://schemas.microsoft.com/office/powerpoint/2010/main" val="407230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037D0FC1-2F5D-E0DC-3DCE-8DE0CEC7DF79}"/>
            </a:ext>
          </a:extLst>
        </p:cNvPr>
        <p:cNvGrpSpPr/>
        <p:nvPr/>
      </p:nvGrpSpPr>
      <p:grpSpPr>
        <a:xfrm>
          <a:off x="0" y="0"/>
          <a:ext cx="0" cy="0"/>
          <a:chOff x="0" y="0"/>
          <a:chExt cx="0" cy="0"/>
        </a:xfrm>
      </p:grpSpPr>
      <p:grpSp>
        <p:nvGrpSpPr>
          <p:cNvPr id="171" name="Group 170">
            <a:extLst>
              <a:ext uri="{FF2B5EF4-FFF2-40B4-BE49-F238E27FC236}">
                <a16:creationId xmlns:a16="http://schemas.microsoft.com/office/drawing/2014/main" id="{C40897D5-E182-4DD4-9255-96746D9020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46" name="Picture 145">
              <a:extLst>
                <a:ext uri="{FF2B5EF4-FFF2-40B4-BE49-F238E27FC236}">
                  <a16:creationId xmlns:a16="http://schemas.microsoft.com/office/drawing/2014/main" id="{C0FD0553-AEA5-4A61-8728-50405BB684A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7" name="Rectangle 146">
              <a:extLst>
                <a:ext uri="{FF2B5EF4-FFF2-40B4-BE49-F238E27FC236}">
                  <a16:creationId xmlns:a16="http://schemas.microsoft.com/office/drawing/2014/main" id="{C3FA24DB-9246-4DB0-B2B6-3CD25F01D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8" name="Picture 147">
              <a:extLst>
                <a:ext uri="{FF2B5EF4-FFF2-40B4-BE49-F238E27FC236}">
                  <a16:creationId xmlns:a16="http://schemas.microsoft.com/office/drawing/2014/main" id="{AC840120-3AFB-4334-ABD7-311E2731BFF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9" name="Picture 148">
              <a:extLst>
                <a:ext uri="{FF2B5EF4-FFF2-40B4-BE49-F238E27FC236}">
                  <a16:creationId xmlns:a16="http://schemas.microsoft.com/office/drawing/2014/main" id="{558152D2-87B8-435C-B89E-A05DA793FB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72" name="Straight Connector 171">
            <a:extLst>
              <a:ext uri="{FF2B5EF4-FFF2-40B4-BE49-F238E27FC236}">
                <a16:creationId xmlns:a16="http://schemas.microsoft.com/office/drawing/2014/main" id="{3193E6E1-8D9B-4B05-9EE5-B27FB1AA3A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73" name="Rectangle 172">
            <a:extLst>
              <a:ext uri="{FF2B5EF4-FFF2-40B4-BE49-F238E27FC236}">
                <a16:creationId xmlns:a16="http://schemas.microsoft.com/office/drawing/2014/main" id="{FC67DA6C-8309-412C-AE00-2130BFCB1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73">
            <a:extLst>
              <a:ext uri="{FF2B5EF4-FFF2-40B4-BE49-F238E27FC236}">
                <a16:creationId xmlns:a16="http://schemas.microsoft.com/office/drawing/2014/main" id="{0265F1BD-4861-49D8-A86E-2B172B361B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56" name="Picture 155">
              <a:extLst>
                <a:ext uri="{FF2B5EF4-FFF2-40B4-BE49-F238E27FC236}">
                  <a16:creationId xmlns:a16="http://schemas.microsoft.com/office/drawing/2014/main" id="{DB4970A5-A0AC-4011-B050-85C241AD325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7" name="Rectangle 156">
              <a:extLst>
                <a:ext uri="{FF2B5EF4-FFF2-40B4-BE49-F238E27FC236}">
                  <a16:creationId xmlns:a16="http://schemas.microsoft.com/office/drawing/2014/main" id="{F5887F88-EE52-408B-BB7E-44543B57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8" name="Picture 157">
              <a:extLst>
                <a:ext uri="{FF2B5EF4-FFF2-40B4-BE49-F238E27FC236}">
                  <a16:creationId xmlns:a16="http://schemas.microsoft.com/office/drawing/2014/main" id="{A958E468-5B42-4219-BBD8-C1E42D72B3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9" name="Picture 158">
              <a:extLst>
                <a:ext uri="{FF2B5EF4-FFF2-40B4-BE49-F238E27FC236}">
                  <a16:creationId xmlns:a16="http://schemas.microsoft.com/office/drawing/2014/main" id="{2F19D3D2-543E-46C0-99F9-C6358564712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itle 3">
            <a:extLst>
              <a:ext uri="{FF2B5EF4-FFF2-40B4-BE49-F238E27FC236}">
                <a16:creationId xmlns:a16="http://schemas.microsoft.com/office/drawing/2014/main" id="{5EA03CF9-0318-9809-B0DE-597CF8837F1C}"/>
              </a:ext>
            </a:extLst>
          </p:cNvPr>
          <p:cNvSpPr>
            <a:spLocks noGrp="1"/>
          </p:cNvSpPr>
          <p:nvPr>
            <p:ph type="title"/>
          </p:nvPr>
        </p:nvSpPr>
        <p:spPr>
          <a:xfrm>
            <a:off x="877923" y="982132"/>
            <a:ext cx="3500261" cy="1303867"/>
          </a:xfrm>
        </p:spPr>
        <p:txBody>
          <a:bodyPr vert="horz" lIns="91440" tIns="45720" rIns="91440" bIns="45720" rtlCol="0" anchor="ctr">
            <a:normAutofit/>
          </a:bodyPr>
          <a:lstStyle/>
          <a:p>
            <a:r>
              <a:rPr lang="en-US" sz="4400" b="1"/>
              <a:t>Painted Nails</a:t>
            </a:r>
            <a:endParaRPr lang="en-US" sz="4400"/>
          </a:p>
        </p:txBody>
      </p:sp>
      <p:cxnSp>
        <p:nvCxnSpPr>
          <p:cNvPr id="175" name="Straight Connector 174">
            <a:extLst>
              <a:ext uri="{FF2B5EF4-FFF2-40B4-BE49-F238E27FC236}">
                <a16:creationId xmlns:a16="http://schemas.microsoft.com/office/drawing/2014/main" id="{88C962A0-AE17-42B0-87F6-8B05C334FA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929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Content Placeholder 17">
            <a:extLst>
              <a:ext uri="{FF2B5EF4-FFF2-40B4-BE49-F238E27FC236}">
                <a16:creationId xmlns:a16="http://schemas.microsoft.com/office/drawing/2014/main" id="{19103A1F-5C58-FEA1-13DA-71BAD0C28DD6}"/>
              </a:ext>
            </a:extLst>
          </p:cNvPr>
          <p:cNvSpPr>
            <a:spLocks noGrp="1"/>
          </p:cNvSpPr>
          <p:nvPr>
            <p:ph sz="half" idx="1"/>
          </p:nvPr>
        </p:nvSpPr>
        <p:spPr>
          <a:xfrm>
            <a:off x="875538" y="2556932"/>
            <a:ext cx="3505030" cy="3318936"/>
          </a:xfrm>
        </p:spPr>
        <p:txBody>
          <a:bodyPr vert="horz" lIns="91440" tIns="45720" rIns="91440" bIns="45720" rtlCol="0" anchor="t">
            <a:normAutofit/>
          </a:bodyPr>
          <a:lstStyle/>
          <a:p>
            <a:r>
              <a:rPr lang="en-US" sz="1600" dirty="0"/>
              <a:t>On August 13th, our KCAS staff did something extra special to help some of their favorite shelter dogs stand out - they painted their nails! Check out the results! We think they nailed it!</a:t>
            </a:r>
          </a:p>
          <a:p>
            <a:endParaRPr lang="en-US" sz="1600" dirty="0"/>
          </a:p>
        </p:txBody>
      </p:sp>
      <p:pic>
        <p:nvPicPr>
          <p:cNvPr id="10" name="Picture 9" descr="A person holding a dog&#10;&#10;AI-generated content may be incorrect.">
            <a:extLst>
              <a:ext uri="{FF2B5EF4-FFF2-40B4-BE49-F238E27FC236}">
                <a16:creationId xmlns:a16="http://schemas.microsoft.com/office/drawing/2014/main" id="{92F099E8-F755-08F2-9FAB-976724030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4138" y="1386591"/>
            <a:ext cx="1691122" cy="1691122"/>
          </a:xfrm>
          <a:prstGeom prst="rect">
            <a:avLst/>
          </a:prstGeom>
        </p:spPr>
      </p:pic>
      <p:pic>
        <p:nvPicPr>
          <p:cNvPr id="6" name="Picture 5" descr="A picture containing ground, outdoor, shoes, feet&#10;&#10;AI-generated content may be incorrect.">
            <a:extLst>
              <a:ext uri="{FF2B5EF4-FFF2-40B4-BE49-F238E27FC236}">
                <a16:creationId xmlns:a16="http://schemas.microsoft.com/office/drawing/2014/main" id="{005C13A3-699B-5582-CAFE-C9E23B324E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4233" y="3643470"/>
            <a:ext cx="1691027" cy="1691027"/>
          </a:xfrm>
          <a:prstGeom prst="rect">
            <a:avLst/>
          </a:prstGeom>
        </p:spPr>
      </p:pic>
      <p:pic>
        <p:nvPicPr>
          <p:cNvPr id="3" name="Picture 2" descr="A picture containing person, floor, ground, indoor&#10;&#10;AI-generated content may be incorrect.">
            <a:extLst>
              <a:ext uri="{FF2B5EF4-FFF2-40B4-BE49-F238E27FC236}">
                <a16:creationId xmlns:a16="http://schemas.microsoft.com/office/drawing/2014/main" id="{4376383F-F4E5-4E6C-2A23-4EF5DED3AC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3644" y="1542376"/>
            <a:ext cx="1691122" cy="1691122"/>
          </a:xfrm>
          <a:prstGeom prst="rect">
            <a:avLst/>
          </a:prstGeom>
        </p:spPr>
      </p:pic>
      <p:pic>
        <p:nvPicPr>
          <p:cNvPr id="8" name="Picture 7" descr="A group of people posing with a dog&#10;&#10;AI-generated content may be incorrect.">
            <a:extLst>
              <a:ext uri="{FF2B5EF4-FFF2-40B4-BE49-F238E27FC236}">
                <a16:creationId xmlns:a16="http://schemas.microsoft.com/office/drawing/2014/main" id="{BF01AFBA-36D2-DF2E-EF50-B86A5C623F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3047" y="3804503"/>
            <a:ext cx="1691122" cy="1691122"/>
          </a:xfrm>
          <a:prstGeom prst="rect">
            <a:avLst/>
          </a:prstGeom>
        </p:spPr>
      </p:pic>
      <p:sp>
        <p:nvSpPr>
          <p:cNvPr id="15" name="Slide Number Placeholder 14">
            <a:extLst>
              <a:ext uri="{FF2B5EF4-FFF2-40B4-BE49-F238E27FC236}">
                <a16:creationId xmlns:a16="http://schemas.microsoft.com/office/drawing/2014/main" id="{63B11A6D-C578-E933-EC12-93F7AC0E985D}"/>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0F0C0F3-B6B9-4718-A33F-EBAAB6E6184C}" type="slidenum">
              <a:rPr lang="en-US" b="0" i="0" kern="1200" dirty="0">
                <a:solidFill>
                  <a:schemeClr val="tx1"/>
                </a:solidFill>
                <a:effectLst/>
                <a:latin typeface="+mn-lt"/>
                <a:ea typeface="+mn-ea"/>
                <a:cs typeface="+mn-cs"/>
              </a:rPr>
              <a:pPr lvl="0">
                <a:spcAft>
                  <a:spcPts val="600"/>
                </a:spcAft>
              </a:pPr>
              <a:t>20</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70002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8F1D791A-2486-626A-AE5A-F3A2AB3F2117}"/>
            </a:ext>
          </a:extLst>
        </p:cNvPr>
        <p:cNvGrpSpPr/>
        <p:nvPr/>
      </p:nvGrpSpPr>
      <p:grpSpPr>
        <a:xfrm>
          <a:off x="0" y="0"/>
          <a:ext cx="0" cy="0"/>
          <a:chOff x="0" y="0"/>
          <a:chExt cx="0" cy="0"/>
        </a:xfrm>
      </p:grpSpPr>
      <p:grpSp>
        <p:nvGrpSpPr>
          <p:cNvPr id="90" name="Group 89">
            <a:extLst>
              <a:ext uri="{FF2B5EF4-FFF2-40B4-BE49-F238E27FC236}">
                <a16:creationId xmlns:a16="http://schemas.microsoft.com/office/drawing/2014/main" id="{C4018560-A1B9-4D3C-B032-951724CDD7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91" name="Picture 90">
              <a:extLst>
                <a:ext uri="{FF2B5EF4-FFF2-40B4-BE49-F238E27FC236}">
                  <a16:creationId xmlns:a16="http://schemas.microsoft.com/office/drawing/2014/main" id="{C62B19BF-51B9-4290-AEA8-389BB41195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2" name="Rectangle 91">
              <a:extLst>
                <a:ext uri="{FF2B5EF4-FFF2-40B4-BE49-F238E27FC236}">
                  <a16:creationId xmlns:a16="http://schemas.microsoft.com/office/drawing/2014/main" id="{69940D90-AB68-4B4D-8001-839F3B28C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3" name="Picture 92">
              <a:extLst>
                <a:ext uri="{FF2B5EF4-FFF2-40B4-BE49-F238E27FC236}">
                  <a16:creationId xmlns:a16="http://schemas.microsoft.com/office/drawing/2014/main" id="{4E0E095C-2B33-4957-9D0D-EE4ABDE1EA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4" name="Picture 93">
              <a:extLst>
                <a:ext uri="{FF2B5EF4-FFF2-40B4-BE49-F238E27FC236}">
                  <a16:creationId xmlns:a16="http://schemas.microsoft.com/office/drawing/2014/main" id="{8095A9A2-AE81-4840-9F6F-305708B87C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96" name="Straight Connector 95">
            <a:extLst>
              <a:ext uri="{FF2B5EF4-FFF2-40B4-BE49-F238E27FC236}">
                <a16:creationId xmlns:a16="http://schemas.microsoft.com/office/drawing/2014/main" id="{680E036D-DDAD-4AFE-AB68-D910280A76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98" name="Rectangle 97">
            <a:extLst>
              <a:ext uri="{FF2B5EF4-FFF2-40B4-BE49-F238E27FC236}">
                <a16:creationId xmlns:a16="http://schemas.microsoft.com/office/drawing/2014/main" id="{AFF43104-F524-418A-A0E3-3146340AB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323E5CD5-3226-4DDD-97AC-81C8F40E09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1" name="Picture 100">
              <a:extLst>
                <a:ext uri="{FF2B5EF4-FFF2-40B4-BE49-F238E27FC236}">
                  <a16:creationId xmlns:a16="http://schemas.microsoft.com/office/drawing/2014/main" id="{858B6703-6BCA-4414-A7FC-BA111255B1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2" name="Rectangle 101">
              <a:extLst>
                <a:ext uri="{FF2B5EF4-FFF2-40B4-BE49-F238E27FC236}">
                  <a16:creationId xmlns:a16="http://schemas.microsoft.com/office/drawing/2014/main" id="{76826A85-B5BB-4A9B-819E-AF5A0B30A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3" name="Picture 102">
              <a:extLst>
                <a:ext uri="{FF2B5EF4-FFF2-40B4-BE49-F238E27FC236}">
                  <a16:creationId xmlns:a16="http://schemas.microsoft.com/office/drawing/2014/main" id="{B8A6C787-E24E-48D0-AF26-F35E43180E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4" name="Picture 103">
              <a:extLst>
                <a:ext uri="{FF2B5EF4-FFF2-40B4-BE49-F238E27FC236}">
                  <a16:creationId xmlns:a16="http://schemas.microsoft.com/office/drawing/2014/main" id="{E55A8260-917C-4DAC-A284-2A6E124FC9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0" name="TextBox 49">
            <a:extLst>
              <a:ext uri="{FF2B5EF4-FFF2-40B4-BE49-F238E27FC236}">
                <a16:creationId xmlns:a16="http://schemas.microsoft.com/office/drawing/2014/main" id="{B97FFE56-0DDE-940F-ABDD-F21EE7DE5728}"/>
              </a:ext>
            </a:extLst>
          </p:cNvPr>
          <p:cNvSpPr txBox="1"/>
          <p:nvPr/>
        </p:nvSpPr>
        <p:spPr>
          <a:xfrm>
            <a:off x="3469881" y="982132"/>
            <a:ext cx="4702567" cy="1303867"/>
          </a:xfrm>
          <a:prstGeom prst="rect">
            <a:avLst/>
          </a:prstGeom>
        </p:spPr>
        <p:txBody>
          <a:bodyPr vert="horz" lIns="91440" tIns="45720" rIns="91440" bIns="45720" rtlCol="0" anchor="ctr">
            <a:normAutofit/>
          </a:bodyPr>
          <a:lstStyle/>
          <a:p>
            <a:pPr algn="ctr">
              <a:spcBef>
                <a:spcPct val="0"/>
              </a:spcBef>
              <a:spcAft>
                <a:spcPts val="600"/>
              </a:spcAft>
            </a:pPr>
            <a:r>
              <a:rPr lang="en-US" sz="4400" b="1">
                <a:ln w="3175" cmpd="sng">
                  <a:noFill/>
                </a:ln>
                <a:solidFill>
                  <a:schemeClr val="tx1">
                    <a:lumMod val="85000"/>
                    <a:lumOff val="15000"/>
                  </a:schemeClr>
                </a:solidFill>
                <a:latin typeface="+mj-lt"/>
                <a:ea typeface="+mj-ea"/>
                <a:cs typeface="+mj-cs"/>
              </a:rPr>
              <a:t>Kendra’s Quilts</a:t>
            </a:r>
          </a:p>
        </p:txBody>
      </p:sp>
      <p:sp>
        <p:nvSpPr>
          <p:cNvPr id="106" name="Rectangle 105">
            <a:extLst>
              <a:ext uri="{FF2B5EF4-FFF2-40B4-BE49-F238E27FC236}">
                <a16:creationId xmlns:a16="http://schemas.microsoft.com/office/drawing/2014/main" id="{B6ABA3F9-ECC4-45D8-8538-B7EEC4D27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2304288" cy="453542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F408B33-2AC6-2070-7F5E-3FB81E9F06D7}"/>
              </a:ext>
            </a:extLst>
          </p:cNvPr>
          <p:cNvPicPr>
            <a:picLocks noChangeAspect="1"/>
          </p:cNvPicPr>
          <p:nvPr/>
        </p:nvPicPr>
        <p:blipFill>
          <a:blip r:embed="rId5">
            <a:extLst>
              <a:ext uri="{28A0092B-C50C-407E-A947-70E740481C1C}">
                <a14:useLocalDpi xmlns:a14="http://schemas.microsoft.com/office/drawing/2010/main" val="0"/>
              </a:ext>
            </a:extLst>
          </a:blip>
          <a:srcRect l="1477" r="1477"/>
          <a:stretch/>
        </p:blipFill>
        <p:spPr>
          <a:xfrm>
            <a:off x="945992" y="1255007"/>
            <a:ext cx="2051270" cy="2113709"/>
          </a:xfrm>
          <a:prstGeom prst="rect">
            <a:avLst/>
          </a:prstGeom>
        </p:spPr>
      </p:pic>
      <p:cxnSp>
        <p:nvCxnSpPr>
          <p:cNvPr id="108" name="Straight Connector 107">
            <a:extLst>
              <a:ext uri="{FF2B5EF4-FFF2-40B4-BE49-F238E27FC236}">
                <a16:creationId xmlns:a16="http://schemas.microsoft.com/office/drawing/2014/main" id="{420C8890-1E3E-474D-9D1E-D3E3062B61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58024" y="2400639"/>
            <a:ext cx="4526280" cy="0"/>
          </a:xfrm>
          <a:prstGeom prst="line">
            <a:avLst/>
          </a:prstGeom>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5514C4CD-76F5-418F-BF04-9753DD67222D}"/>
              </a:ext>
            </a:extLst>
          </p:cNvPr>
          <p:cNvPicPr>
            <a:picLocks noChangeAspect="1"/>
          </p:cNvPicPr>
          <p:nvPr/>
        </p:nvPicPr>
        <p:blipFill>
          <a:blip r:embed="rId6">
            <a:extLst>
              <a:ext uri="{28A0092B-C50C-407E-A947-70E740481C1C}">
                <a14:useLocalDpi xmlns:a14="http://schemas.microsoft.com/office/drawing/2010/main" val="0"/>
              </a:ext>
            </a:extLst>
          </a:blip>
          <a:srcRect t="1541" b="1541"/>
          <a:stretch/>
        </p:blipFill>
        <p:spPr>
          <a:xfrm>
            <a:off x="976083" y="3533309"/>
            <a:ext cx="1991087" cy="1929722"/>
          </a:xfrm>
          <a:prstGeom prst="rect">
            <a:avLst/>
          </a:prstGeom>
        </p:spPr>
      </p:pic>
      <p:sp>
        <p:nvSpPr>
          <p:cNvPr id="3" name="TextBox 2">
            <a:extLst>
              <a:ext uri="{FF2B5EF4-FFF2-40B4-BE49-F238E27FC236}">
                <a16:creationId xmlns:a16="http://schemas.microsoft.com/office/drawing/2014/main" id="{A52EFC27-D0D7-6080-5578-B83448A5E7C0}"/>
              </a:ext>
            </a:extLst>
          </p:cNvPr>
          <p:cNvSpPr txBox="1"/>
          <p:nvPr/>
        </p:nvSpPr>
        <p:spPr>
          <a:xfrm>
            <a:off x="3473622" y="2556932"/>
            <a:ext cx="4695085" cy="3318936"/>
          </a:xfrm>
          <a:prstGeom prst="rect">
            <a:avLst/>
          </a:prstGeom>
        </p:spPr>
        <p:txBody>
          <a:bodyPr vert="horz" lIns="91440" tIns="45720" rIns="91440" bIns="45720" rtlCol="0" anchor="t">
            <a:normAutofit/>
          </a:bodyPr>
          <a:lstStyle/>
          <a:p>
            <a:pPr>
              <a:spcBef>
                <a:spcPct val="20000"/>
              </a:spcBef>
              <a:spcAft>
                <a:spcPts val="600"/>
              </a:spcAft>
              <a:buClr>
                <a:schemeClr val="accent1"/>
              </a:buClr>
              <a:buSzPct val="115000"/>
              <a:buFont typeface="Arial"/>
              <a:buChar char="•"/>
            </a:pPr>
            <a:r>
              <a:rPr lang="en-US" dirty="0">
                <a:solidFill>
                  <a:schemeClr val="tx1">
                    <a:lumMod val="85000"/>
                    <a:lumOff val="15000"/>
                  </a:schemeClr>
                </a:solidFill>
              </a:rPr>
              <a:t> Take a look at this! Kendra Morales has been busy making handmade kennel quilts for the animals in our smaller kennels.</a:t>
            </a:r>
          </a:p>
          <a:p>
            <a:pPr>
              <a:spcBef>
                <a:spcPct val="20000"/>
              </a:spcBef>
              <a:spcAft>
                <a:spcPts val="600"/>
              </a:spcAft>
              <a:buClr>
                <a:schemeClr val="accent1"/>
              </a:buClr>
              <a:buSzPct val="115000"/>
              <a:buFont typeface="Arial"/>
              <a:buChar char="•"/>
            </a:pPr>
            <a:endParaRPr lang="en-US" dirty="0">
              <a:solidFill>
                <a:schemeClr val="tx1">
                  <a:lumMod val="85000"/>
                  <a:lumOff val="15000"/>
                </a:schemeClr>
              </a:solidFill>
            </a:endParaRPr>
          </a:p>
          <a:p>
            <a:pPr>
              <a:spcBef>
                <a:spcPct val="20000"/>
              </a:spcBef>
              <a:spcAft>
                <a:spcPts val="600"/>
              </a:spcAft>
              <a:buClr>
                <a:schemeClr val="accent1"/>
              </a:buClr>
              <a:buSzPct val="115000"/>
              <a:buFont typeface="Arial"/>
              <a:buChar char="•"/>
            </a:pPr>
            <a:r>
              <a:rPr lang="en-US" dirty="0">
                <a:solidFill>
                  <a:schemeClr val="tx1">
                    <a:lumMod val="85000"/>
                    <a:lumOff val="15000"/>
                  </a:schemeClr>
                </a:solidFill>
              </a:rPr>
              <a:t> These photos show just a few of the beautiful quilts she’s created for our pets recently.</a:t>
            </a:r>
            <a:br>
              <a:rPr lang="en-US" dirty="0">
                <a:solidFill>
                  <a:schemeClr val="tx1">
                    <a:lumMod val="85000"/>
                    <a:lumOff val="15000"/>
                  </a:schemeClr>
                </a:solidFill>
              </a:rPr>
            </a:br>
            <a:r>
              <a:rPr lang="en-US" dirty="0">
                <a:solidFill>
                  <a:schemeClr val="tx1">
                    <a:lumMod val="85000"/>
                    <a:lumOff val="15000"/>
                  </a:schemeClr>
                </a:solidFill>
              </a:rPr>
              <a:t>Thank you, Kendra!</a:t>
            </a:r>
          </a:p>
        </p:txBody>
      </p:sp>
      <p:sp>
        <p:nvSpPr>
          <p:cNvPr id="66" name="Slide Number Placeholder 65">
            <a:extLst>
              <a:ext uri="{FF2B5EF4-FFF2-40B4-BE49-F238E27FC236}">
                <a16:creationId xmlns:a16="http://schemas.microsoft.com/office/drawing/2014/main" id="{90107E39-9FF7-FA0F-C6D8-E52254794260}"/>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21</a:t>
            </a:fld>
            <a:endParaRPr lang="en-US" b="0" i="0" kern="1200" dirty="0">
              <a:solidFill>
                <a:schemeClr val="tx1"/>
              </a:solidFill>
              <a:effectLst/>
              <a:latin typeface="+mn-lt"/>
              <a:ea typeface="+mn-ea"/>
              <a:cs typeface="+mn-cs"/>
            </a:endParaRPr>
          </a:p>
        </p:txBody>
      </p:sp>
      <p:sp>
        <p:nvSpPr>
          <p:cNvPr id="42" name="TextBox 41">
            <a:extLst>
              <a:ext uri="{FF2B5EF4-FFF2-40B4-BE49-F238E27FC236}">
                <a16:creationId xmlns:a16="http://schemas.microsoft.com/office/drawing/2014/main" id="{1615451C-8EDB-4123-0900-786FD62E250F}"/>
              </a:ext>
            </a:extLst>
          </p:cNvPr>
          <p:cNvSpPr txBox="1"/>
          <p:nvPr/>
        </p:nvSpPr>
        <p:spPr>
          <a:xfrm>
            <a:off x="875538" y="2556932"/>
            <a:ext cx="4785049" cy="3318936"/>
          </a:xfrm>
          <a:prstGeom prst="rect">
            <a:avLst/>
          </a:prstGeom>
        </p:spPr>
        <p:txBody>
          <a:bodyPr vert="horz" lIns="91440" tIns="45720" rIns="91440" bIns="45720" rtlCol="0" anchor="t">
            <a:normAutofit/>
          </a:bodyPr>
          <a:lstStyle/>
          <a:p>
            <a:pPr>
              <a:lnSpc>
                <a:spcPct val="90000"/>
              </a:lnSpc>
              <a:spcBef>
                <a:spcPct val="20000"/>
              </a:spcBef>
              <a:spcAft>
                <a:spcPts val="600"/>
              </a:spcAft>
              <a:buClr>
                <a:schemeClr val="accent1"/>
              </a:buClr>
              <a:buSzPct val="115000"/>
              <a:buFont typeface="Arial"/>
              <a:buChar char="•"/>
            </a:pPr>
            <a:endParaRPr lang="en-US" sz="1500" dirty="0">
              <a:solidFill>
                <a:schemeClr val="tx1">
                  <a:lumMod val="85000"/>
                  <a:lumOff val="15000"/>
                </a:schemeClr>
              </a:solidFill>
            </a:endParaRPr>
          </a:p>
        </p:txBody>
      </p:sp>
      <p:sp>
        <p:nvSpPr>
          <p:cNvPr id="2" name="TextBox 1">
            <a:extLst>
              <a:ext uri="{FF2B5EF4-FFF2-40B4-BE49-F238E27FC236}">
                <a16:creationId xmlns:a16="http://schemas.microsoft.com/office/drawing/2014/main" id="{2779E28C-88D2-D74E-4881-6D6099ED3920}"/>
              </a:ext>
            </a:extLst>
          </p:cNvPr>
          <p:cNvSpPr txBox="1"/>
          <p:nvPr/>
        </p:nvSpPr>
        <p:spPr>
          <a:xfrm>
            <a:off x="4119372" y="2971800"/>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38780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72" name="Picture 71">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3" name="Rectangle 72">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0" name="Picture 69">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5" name="Picture 74">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77" name="Straight Connector 76">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79" name="Rectangle 78">
            <a:extLst>
              <a:ext uri="{FF2B5EF4-FFF2-40B4-BE49-F238E27FC236}">
                <a16:creationId xmlns:a16="http://schemas.microsoft.com/office/drawing/2014/main" id="{4A2AAA7B-DD5A-486B-B28F-F19588315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3DB99B21-A649-42D2-BB86-486C2E73A0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82" name="Picture 81">
              <a:extLst>
                <a:ext uri="{FF2B5EF4-FFF2-40B4-BE49-F238E27FC236}">
                  <a16:creationId xmlns:a16="http://schemas.microsoft.com/office/drawing/2014/main" id="{4A631EEB-EF96-4032-8B47-62220C131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3" name="Rectangle 82">
              <a:extLst>
                <a:ext uri="{FF2B5EF4-FFF2-40B4-BE49-F238E27FC236}">
                  <a16:creationId xmlns:a16="http://schemas.microsoft.com/office/drawing/2014/main" id="{90B37569-6E3D-4B34-AD3E-0FC79D7CB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4" name="Picture 83">
              <a:extLst>
                <a:ext uri="{FF2B5EF4-FFF2-40B4-BE49-F238E27FC236}">
                  <a16:creationId xmlns:a16="http://schemas.microsoft.com/office/drawing/2014/main" id="{A3A0A741-DE46-43B7-A732-2C6D71E7B1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85" name="Picture 84">
              <a:extLst>
                <a:ext uri="{FF2B5EF4-FFF2-40B4-BE49-F238E27FC236}">
                  <a16:creationId xmlns:a16="http://schemas.microsoft.com/office/drawing/2014/main" id="{3FB4AD13-112F-436E-9596-F7557110C0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0" name="TextBox 49">
            <a:extLst>
              <a:ext uri="{FF2B5EF4-FFF2-40B4-BE49-F238E27FC236}">
                <a16:creationId xmlns:a16="http://schemas.microsoft.com/office/drawing/2014/main" id="{E84C7488-F615-17B8-89A0-1862BA3746B4}"/>
              </a:ext>
            </a:extLst>
          </p:cNvPr>
          <p:cNvSpPr txBox="1"/>
          <p:nvPr/>
        </p:nvSpPr>
        <p:spPr>
          <a:xfrm>
            <a:off x="885075" y="982132"/>
            <a:ext cx="4765975" cy="130386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n w="3175" cmpd="sng">
                  <a:noFill/>
                </a:ln>
                <a:solidFill>
                  <a:schemeClr val="tx1">
                    <a:lumMod val="85000"/>
                    <a:lumOff val="15000"/>
                  </a:schemeClr>
                </a:solidFill>
                <a:latin typeface="+mj-lt"/>
                <a:ea typeface="+mj-ea"/>
                <a:cs typeface="+mj-cs"/>
              </a:rPr>
              <a:t>Cesar Millan Visit</a:t>
            </a:r>
          </a:p>
        </p:txBody>
      </p:sp>
      <p:cxnSp>
        <p:nvCxnSpPr>
          <p:cNvPr id="80" name="Straight Connector 79">
            <a:extLst>
              <a:ext uri="{FF2B5EF4-FFF2-40B4-BE49-F238E27FC236}">
                <a16:creationId xmlns:a16="http://schemas.microsoft.com/office/drawing/2014/main" id="{496D98D9-A8AD-432E-BD4E-FF8001244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7792" y="2400639"/>
            <a:ext cx="4320540" cy="0"/>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2E36920F-6744-BA12-C255-B2457BB6A234}"/>
              </a:ext>
            </a:extLst>
          </p:cNvPr>
          <p:cNvSpPr txBox="1"/>
          <p:nvPr/>
        </p:nvSpPr>
        <p:spPr>
          <a:xfrm>
            <a:off x="875538" y="2556932"/>
            <a:ext cx="4785049" cy="3318936"/>
          </a:xfrm>
          <a:prstGeom prst="rect">
            <a:avLst/>
          </a:prstGeom>
        </p:spPr>
        <p:txBody>
          <a:bodyPr vert="horz" lIns="91440" tIns="45720" rIns="91440" bIns="45720" rtlCol="0" anchor="t">
            <a:normAutofit/>
          </a:bodyPr>
          <a:lstStyle/>
          <a:p>
            <a:pPr>
              <a:lnSpc>
                <a:spcPct val="90000"/>
              </a:lnSpc>
              <a:spcBef>
                <a:spcPct val="20000"/>
              </a:spcBef>
              <a:spcAft>
                <a:spcPts val="600"/>
              </a:spcAft>
              <a:buClr>
                <a:schemeClr val="accent1"/>
              </a:buClr>
              <a:buSzPct val="115000"/>
              <a:buFont typeface="Arial"/>
              <a:buChar char="•"/>
            </a:pPr>
            <a:endParaRPr lang="en-US" sz="1500" dirty="0">
              <a:solidFill>
                <a:schemeClr val="tx1">
                  <a:lumMod val="85000"/>
                  <a:lumOff val="15000"/>
                </a:schemeClr>
              </a:solidFill>
            </a:endParaRPr>
          </a:p>
        </p:txBody>
      </p:sp>
      <p:pic>
        <p:nvPicPr>
          <p:cNvPr id="9" name="Picture 8">
            <a:extLst>
              <a:ext uri="{FF2B5EF4-FFF2-40B4-BE49-F238E27FC236}">
                <a16:creationId xmlns:a16="http://schemas.microsoft.com/office/drawing/2014/main" id="{73FFC39E-E4F3-D874-20B8-3871FFE7D346}"/>
              </a:ext>
            </a:extLst>
          </p:cNvPr>
          <p:cNvPicPr>
            <a:picLocks noChangeAspect="1"/>
          </p:cNvPicPr>
          <p:nvPr/>
        </p:nvPicPr>
        <p:blipFill>
          <a:blip r:embed="rId5">
            <a:extLst>
              <a:ext uri="{28A0092B-C50C-407E-A947-70E740481C1C}">
                <a14:useLocalDpi xmlns:a14="http://schemas.microsoft.com/office/drawing/2010/main" val="0"/>
              </a:ext>
            </a:extLst>
          </a:blip>
          <a:srcRect l="21627" t="10888" r="17461" b="5423"/>
          <a:stretch>
            <a:fillRect/>
          </a:stretch>
        </p:blipFill>
        <p:spPr>
          <a:xfrm rot="5400000">
            <a:off x="6134450" y="1126567"/>
            <a:ext cx="2066544" cy="2129458"/>
          </a:xfrm>
          <a:prstGeom prst="rect">
            <a:avLst/>
          </a:prstGeom>
          <a:ln w="57150" cmpd="thickThin">
            <a:solidFill>
              <a:schemeClr val="tx1">
                <a:lumMod val="50000"/>
                <a:lumOff val="50000"/>
              </a:schemeClr>
            </a:solidFill>
            <a:miter lim="800000"/>
          </a:ln>
        </p:spPr>
      </p:pic>
      <p:pic>
        <p:nvPicPr>
          <p:cNvPr id="28" name="Picture 27">
            <a:extLst>
              <a:ext uri="{FF2B5EF4-FFF2-40B4-BE49-F238E27FC236}">
                <a16:creationId xmlns:a16="http://schemas.microsoft.com/office/drawing/2014/main" id="{B749EF67-9835-83E8-BAE6-433F0BA7E2EC}"/>
              </a:ext>
            </a:extLst>
          </p:cNvPr>
          <p:cNvPicPr>
            <a:picLocks noChangeAspect="1"/>
          </p:cNvPicPr>
          <p:nvPr/>
        </p:nvPicPr>
        <p:blipFill>
          <a:blip r:embed="rId6">
            <a:extLst>
              <a:ext uri="{28A0092B-C50C-407E-A947-70E740481C1C}">
                <a14:useLocalDpi xmlns:a14="http://schemas.microsoft.com/office/drawing/2010/main" val="0"/>
              </a:ext>
            </a:extLst>
          </a:blip>
          <a:srcRect r="6" b="3088"/>
          <a:stretch>
            <a:fillRect/>
          </a:stretch>
        </p:blipFill>
        <p:spPr>
          <a:xfrm>
            <a:off x="6101589" y="3631646"/>
            <a:ext cx="2132266" cy="2066544"/>
          </a:xfrm>
          <a:prstGeom prst="rect">
            <a:avLst/>
          </a:prstGeom>
          <a:ln w="57150" cmpd="thickThin">
            <a:solidFill>
              <a:schemeClr val="tx1">
                <a:lumMod val="50000"/>
                <a:lumOff val="50000"/>
              </a:schemeClr>
            </a:solidFill>
            <a:miter lim="800000"/>
          </a:ln>
        </p:spPr>
      </p:pic>
      <p:sp>
        <p:nvSpPr>
          <p:cNvPr id="66" name="Slide Number Placeholder 65">
            <a:extLst>
              <a:ext uri="{FF2B5EF4-FFF2-40B4-BE49-F238E27FC236}">
                <a16:creationId xmlns:a16="http://schemas.microsoft.com/office/drawing/2014/main" id="{ED34843E-C278-2E0A-CD66-BF38404424F5}"/>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22</a:t>
            </a:fld>
            <a:endParaRPr lang="en-US" b="0" i="0" kern="1200" dirty="0">
              <a:solidFill>
                <a:schemeClr val="tx1"/>
              </a:solidFill>
              <a:effectLst/>
              <a:latin typeface="+mn-lt"/>
              <a:ea typeface="+mn-ea"/>
              <a:cs typeface="+mn-cs"/>
            </a:endParaRPr>
          </a:p>
        </p:txBody>
      </p:sp>
      <p:sp>
        <p:nvSpPr>
          <p:cNvPr id="2" name="TextBox 1">
            <a:extLst>
              <a:ext uri="{FF2B5EF4-FFF2-40B4-BE49-F238E27FC236}">
                <a16:creationId xmlns:a16="http://schemas.microsoft.com/office/drawing/2014/main" id="{80EC6E92-B133-78B7-1B5F-7D69A5D3F286}"/>
              </a:ext>
            </a:extLst>
          </p:cNvPr>
          <p:cNvSpPr txBox="1"/>
          <p:nvPr/>
        </p:nvSpPr>
        <p:spPr>
          <a:xfrm>
            <a:off x="4119372" y="2971800"/>
            <a:ext cx="914400" cy="9144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5E55E552-AF9D-FA13-09F2-BA3368ADC43A}"/>
              </a:ext>
            </a:extLst>
          </p:cNvPr>
          <p:cNvSpPr txBox="1"/>
          <p:nvPr/>
        </p:nvSpPr>
        <p:spPr>
          <a:xfrm>
            <a:off x="1109854" y="2776833"/>
            <a:ext cx="4646447" cy="2462213"/>
          </a:xfrm>
          <a:prstGeom prst="rect">
            <a:avLst/>
          </a:prstGeom>
          <a:noFill/>
        </p:spPr>
        <p:txBody>
          <a:bodyPr wrap="square" rtlCol="0">
            <a:spAutoFit/>
          </a:bodyPr>
          <a:lstStyle/>
          <a:p>
            <a:r>
              <a:rPr lang="en-US" sz="1400" dirty="0"/>
              <a:t>August 20</a:t>
            </a:r>
            <a:r>
              <a:rPr lang="en-US" sz="1400" baseline="30000" dirty="0"/>
              <a:t>th</a:t>
            </a:r>
            <a:r>
              <a:rPr lang="en-US" sz="1400" dirty="0"/>
              <a:t>, Kern County Animal Services welcomed a very special guest to the shelter - Cesar Millan, The Dog Whisperer himself!</a:t>
            </a:r>
          </a:p>
          <a:p>
            <a:endParaRPr lang="en-US" sz="1400" dirty="0"/>
          </a:p>
          <a:p>
            <a:r>
              <a:rPr lang="en-US" sz="1400" dirty="0"/>
              <a:t>Cesar and his team joined our Behavior Team during one of our playgroups, offering valuable advice and feedback that we’re so grateful for. He even stepped into a kennel to work hands-on with a German Shepherd who was fearful of the leash.</a:t>
            </a:r>
          </a:p>
          <a:p>
            <a:endParaRPr lang="en-US" sz="1400" dirty="0"/>
          </a:p>
          <a:p>
            <a:r>
              <a:rPr lang="en-US" sz="1400" dirty="0"/>
              <a:t>A huge thank you to Cesar his team for supporting both our staff and the animals here at Kern County Animal Services!</a:t>
            </a:r>
          </a:p>
        </p:txBody>
      </p:sp>
    </p:spTree>
    <p:extLst>
      <p:ext uri="{BB962C8B-B14F-4D97-AF65-F5344CB8AC3E}">
        <p14:creationId xmlns:p14="http://schemas.microsoft.com/office/powerpoint/2010/main" val="1716086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DF6961E6-E3E7-06C1-20D2-014304A02201}"/>
            </a:ext>
          </a:extLst>
        </p:cNvPr>
        <p:cNvGrpSpPr/>
        <p:nvPr/>
      </p:nvGrpSpPr>
      <p:grpSpPr>
        <a:xfrm>
          <a:off x="0" y="0"/>
          <a:ext cx="0" cy="0"/>
          <a:chOff x="0" y="0"/>
          <a:chExt cx="0" cy="0"/>
        </a:xfrm>
      </p:grpSpPr>
      <p:grpSp>
        <p:nvGrpSpPr>
          <p:cNvPr id="164" name="Group 163">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46" name="Picture 145">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6" name="Rectangle 165">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8" name="Picture 147">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9" name="Picture 148">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68" name="Straight Connector 167">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9" name="Rectangle 168">
            <a:extLst>
              <a:ext uri="{FF2B5EF4-FFF2-40B4-BE49-F238E27FC236}">
                <a16:creationId xmlns:a16="http://schemas.microsoft.com/office/drawing/2014/main" id="{428C1455-18F2-4B6A-B07E-2B31728BC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74C7D59C-11EB-4B8B-B5DD-A73CB6958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56" name="Picture 155">
              <a:extLst>
                <a:ext uri="{FF2B5EF4-FFF2-40B4-BE49-F238E27FC236}">
                  <a16:creationId xmlns:a16="http://schemas.microsoft.com/office/drawing/2014/main" id="{246E6BC9-FAE3-4F4B-B4B0-78753079BD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1" name="Rectangle 170">
              <a:extLst>
                <a:ext uri="{FF2B5EF4-FFF2-40B4-BE49-F238E27FC236}">
                  <a16:creationId xmlns:a16="http://schemas.microsoft.com/office/drawing/2014/main" id="{A969418E-DB10-4886-85CE-BB603C895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8" name="Picture 157">
              <a:extLst>
                <a:ext uri="{FF2B5EF4-FFF2-40B4-BE49-F238E27FC236}">
                  <a16:creationId xmlns:a16="http://schemas.microsoft.com/office/drawing/2014/main" id="{9B775CB6-A84D-4EFF-AA4B-123FD2944E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9" name="Picture 158">
              <a:extLst>
                <a:ext uri="{FF2B5EF4-FFF2-40B4-BE49-F238E27FC236}">
                  <a16:creationId xmlns:a16="http://schemas.microsoft.com/office/drawing/2014/main" id="{0297512A-9FDF-4EA1-8247-FA7BE647B5C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itle 3">
            <a:extLst>
              <a:ext uri="{FF2B5EF4-FFF2-40B4-BE49-F238E27FC236}">
                <a16:creationId xmlns:a16="http://schemas.microsoft.com/office/drawing/2014/main" id="{44D199CB-C59B-36BD-EA4B-3AB4C647EF44}"/>
              </a:ext>
            </a:extLst>
          </p:cNvPr>
          <p:cNvSpPr>
            <a:spLocks noGrp="1"/>
          </p:cNvSpPr>
          <p:nvPr>
            <p:ph type="title"/>
          </p:nvPr>
        </p:nvSpPr>
        <p:spPr>
          <a:xfrm>
            <a:off x="4809148" y="982132"/>
            <a:ext cx="3564470" cy="1303867"/>
          </a:xfrm>
        </p:spPr>
        <p:txBody>
          <a:bodyPr vert="horz" lIns="91440" tIns="45720" rIns="91440" bIns="45720" rtlCol="0" anchor="ctr">
            <a:normAutofit/>
          </a:bodyPr>
          <a:lstStyle/>
          <a:p>
            <a:r>
              <a:rPr lang="en-US" sz="4400" b="1" dirty="0"/>
              <a:t>Cats &amp; Cats</a:t>
            </a:r>
            <a:endParaRPr lang="en-US" sz="4400" dirty="0"/>
          </a:p>
        </p:txBody>
      </p:sp>
      <p:sp>
        <p:nvSpPr>
          <p:cNvPr id="172" name="Rectangle 171">
            <a:extLst>
              <a:ext uri="{FF2B5EF4-FFF2-40B4-BE49-F238E27FC236}">
                <a16:creationId xmlns:a16="http://schemas.microsoft.com/office/drawing/2014/main" id="{829FB2B0-46A7-41CD-996A-B837EB0B4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732371" cy="4641088"/>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descr="A person wearing a mask and holding a cat&#10;&#10;AI-generated content may be incorrect.">
            <a:extLst>
              <a:ext uri="{FF2B5EF4-FFF2-40B4-BE49-F238E27FC236}">
                <a16:creationId xmlns:a16="http://schemas.microsoft.com/office/drawing/2014/main" id="{A947507C-820C-A270-9E11-80538560352F}"/>
              </a:ext>
            </a:extLst>
          </p:cNvPr>
          <p:cNvPicPr>
            <a:picLocks noChangeAspect="1"/>
          </p:cNvPicPr>
          <p:nvPr/>
        </p:nvPicPr>
        <p:blipFill>
          <a:blip r:embed="rId5">
            <a:extLst>
              <a:ext uri="{28A0092B-C50C-407E-A947-70E740481C1C}">
                <a14:useLocalDpi xmlns:a14="http://schemas.microsoft.com/office/drawing/2010/main" val="0"/>
              </a:ext>
            </a:extLst>
          </a:blip>
          <a:srcRect t="268" r="-2" b="24713"/>
          <a:stretch>
            <a:fillRect/>
          </a:stretch>
        </p:blipFill>
        <p:spPr>
          <a:xfrm>
            <a:off x="935406" y="1254050"/>
            <a:ext cx="1881489" cy="2509223"/>
          </a:xfrm>
          <a:prstGeom prst="rect">
            <a:avLst/>
          </a:prstGeom>
        </p:spPr>
      </p:pic>
      <p:sp>
        <p:nvSpPr>
          <p:cNvPr id="163" name="Rectangle 162">
            <a:extLst>
              <a:ext uri="{FF2B5EF4-FFF2-40B4-BE49-F238E27FC236}">
                <a16:creationId xmlns:a16="http://schemas.microsoft.com/office/drawing/2014/main" id="{5593735B-142F-4703-AF97-9E4693978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9860" y="1254050"/>
            <a:ext cx="1516070"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BB97691D-F3E9-73A4-A1FF-5E9E11FFA5D1}"/>
              </a:ext>
            </a:extLst>
          </p:cNvPr>
          <p:cNvPicPr>
            <a:picLocks noChangeAspect="1"/>
          </p:cNvPicPr>
          <p:nvPr/>
        </p:nvPicPr>
        <p:blipFill>
          <a:blip r:embed="rId6">
            <a:extLst>
              <a:ext uri="{28A0092B-C50C-407E-A947-70E740481C1C}">
                <a14:useLocalDpi xmlns:a14="http://schemas.microsoft.com/office/drawing/2010/main" val="0"/>
              </a:ext>
            </a:extLst>
          </a:blip>
          <a:srcRect t="3577" r="-1" b="40325"/>
          <a:stretch>
            <a:fillRect/>
          </a:stretch>
        </p:blipFill>
        <p:spPr>
          <a:xfrm>
            <a:off x="2919860" y="1254050"/>
            <a:ext cx="1516070" cy="1511938"/>
          </a:xfrm>
          <a:prstGeom prst="rect">
            <a:avLst/>
          </a:prstGeom>
        </p:spPr>
      </p:pic>
      <p:cxnSp>
        <p:nvCxnSpPr>
          <p:cNvPr id="165" name="Straight Connector 164">
            <a:extLst>
              <a:ext uri="{FF2B5EF4-FFF2-40B4-BE49-F238E27FC236}">
                <a16:creationId xmlns:a16="http://schemas.microsoft.com/office/drawing/2014/main" id="{6D0B581B-6F81-44B8-8D75-3D6C15057D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5463" y="2400639"/>
            <a:ext cx="3291840" cy="0"/>
          </a:xfrm>
          <a:prstGeom prst="line">
            <a:avLst/>
          </a:prstGeom>
        </p:spPr>
        <p:style>
          <a:lnRef idx="2">
            <a:schemeClr val="accent1"/>
          </a:lnRef>
          <a:fillRef idx="0">
            <a:schemeClr val="accent1"/>
          </a:fillRef>
          <a:effectRef idx="1">
            <a:schemeClr val="accent1"/>
          </a:effectRef>
          <a:fontRef idx="minor">
            <a:schemeClr val="tx1"/>
          </a:fontRef>
        </p:style>
      </p:cxnSp>
      <p:sp>
        <p:nvSpPr>
          <p:cNvPr id="167" name="Rectangle 166">
            <a:extLst>
              <a:ext uri="{FF2B5EF4-FFF2-40B4-BE49-F238E27FC236}">
                <a16:creationId xmlns:a16="http://schemas.microsoft.com/office/drawing/2014/main" id="{F877318F-7135-4A7B-9C3B-68736EED2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3922106"/>
            <a:ext cx="1870659" cy="165573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a:extLst>
              <a:ext uri="{FF2B5EF4-FFF2-40B4-BE49-F238E27FC236}">
                <a16:creationId xmlns:a16="http://schemas.microsoft.com/office/drawing/2014/main" id="{6559C917-7DC3-57FE-FB48-782561795F37}"/>
              </a:ext>
            </a:extLst>
          </p:cNvPr>
          <p:cNvPicPr>
            <a:picLocks noChangeAspect="1"/>
          </p:cNvPicPr>
          <p:nvPr/>
        </p:nvPicPr>
        <p:blipFill>
          <a:blip r:embed="rId7">
            <a:extLst>
              <a:ext uri="{28A0092B-C50C-407E-A947-70E740481C1C}">
                <a14:useLocalDpi xmlns:a14="http://schemas.microsoft.com/office/drawing/2010/main" val="0"/>
              </a:ext>
            </a:extLst>
          </a:blip>
          <a:srcRect t="24382" b="25830"/>
          <a:stretch>
            <a:fillRect/>
          </a:stretch>
        </p:blipFill>
        <p:spPr>
          <a:xfrm>
            <a:off x="935406" y="3922106"/>
            <a:ext cx="1870659" cy="1655734"/>
          </a:xfrm>
          <a:prstGeom prst="rect">
            <a:avLst/>
          </a:prstGeom>
        </p:spPr>
      </p:pic>
      <p:pic>
        <p:nvPicPr>
          <p:cNvPr id="74" name="Picture 73">
            <a:extLst>
              <a:ext uri="{FF2B5EF4-FFF2-40B4-BE49-F238E27FC236}">
                <a16:creationId xmlns:a16="http://schemas.microsoft.com/office/drawing/2014/main" id="{F529440A-0260-F95E-E954-294027451DBE}"/>
              </a:ext>
            </a:extLst>
          </p:cNvPr>
          <p:cNvPicPr>
            <a:picLocks noChangeAspect="1"/>
          </p:cNvPicPr>
          <p:nvPr/>
        </p:nvPicPr>
        <p:blipFill>
          <a:blip r:embed="rId8">
            <a:extLst>
              <a:ext uri="{28A0092B-C50C-407E-A947-70E740481C1C}">
                <a14:useLocalDpi xmlns:a14="http://schemas.microsoft.com/office/drawing/2010/main" val="0"/>
              </a:ext>
            </a:extLst>
          </a:blip>
          <a:srcRect r="-6" b="125"/>
          <a:stretch>
            <a:fillRect/>
          </a:stretch>
        </p:blipFill>
        <p:spPr>
          <a:xfrm>
            <a:off x="2932614" y="2919155"/>
            <a:ext cx="1497466" cy="2658685"/>
          </a:xfrm>
          <a:prstGeom prst="rect">
            <a:avLst/>
          </a:prstGeom>
        </p:spPr>
      </p:pic>
      <p:sp>
        <p:nvSpPr>
          <p:cNvPr id="18" name="Content Placeholder 17">
            <a:extLst>
              <a:ext uri="{FF2B5EF4-FFF2-40B4-BE49-F238E27FC236}">
                <a16:creationId xmlns:a16="http://schemas.microsoft.com/office/drawing/2014/main" id="{B121CD80-182D-F0E4-D81C-BF215446B096}"/>
              </a:ext>
            </a:extLst>
          </p:cNvPr>
          <p:cNvSpPr>
            <a:spLocks noGrp="1"/>
          </p:cNvSpPr>
          <p:nvPr>
            <p:ph sz="half" idx="1"/>
          </p:nvPr>
        </p:nvSpPr>
        <p:spPr>
          <a:xfrm>
            <a:off x="4809148" y="2556932"/>
            <a:ext cx="3564470" cy="3318936"/>
          </a:xfrm>
        </p:spPr>
        <p:txBody>
          <a:bodyPr vert="horz" lIns="91440" tIns="45720" rIns="91440" bIns="45720" rtlCol="0" anchor="t">
            <a:normAutofit/>
          </a:bodyPr>
          <a:lstStyle/>
          <a:p>
            <a:pPr>
              <a:lnSpc>
                <a:spcPct val="90000"/>
              </a:lnSpc>
            </a:pPr>
            <a:r>
              <a:rPr lang="en-US" sz="1600" dirty="0"/>
              <a:t>A big thank you to the Ovation Theatre and the cast of Cats! They stopped by the shelter on their way to showtime to cuddle and spend time with our adoptable cats!</a:t>
            </a:r>
          </a:p>
          <a:p>
            <a:pPr>
              <a:lnSpc>
                <a:spcPct val="90000"/>
              </a:lnSpc>
            </a:pPr>
            <a:r>
              <a:rPr lang="en-US" sz="1600" dirty="0"/>
              <a:t>Scan the QR code to see the video!</a:t>
            </a:r>
          </a:p>
        </p:txBody>
      </p:sp>
      <p:sp>
        <p:nvSpPr>
          <p:cNvPr id="15" name="Slide Number Placeholder 14">
            <a:extLst>
              <a:ext uri="{FF2B5EF4-FFF2-40B4-BE49-F238E27FC236}">
                <a16:creationId xmlns:a16="http://schemas.microsoft.com/office/drawing/2014/main" id="{B9BC5666-A00F-79B2-3CC4-2F94C9F272AF}"/>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0F0C0F3-B6B9-4718-A33F-EBAAB6E6184C}" type="slidenum">
              <a:rPr lang="en-US" b="0" i="0" kern="1200" dirty="0">
                <a:solidFill>
                  <a:schemeClr val="tx1"/>
                </a:solidFill>
                <a:effectLst/>
                <a:latin typeface="+mn-lt"/>
                <a:ea typeface="+mn-ea"/>
                <a:cs typeface="+mn-cs"/>
              </a:rPr>
              <a:pPr lvl="0">
                <a:spcAft>
                  <a:spcPts val="600"/>
                </a:spcAft>
              </a:pPr>
              <a:t>23</a:t>
            </a:fld>
            <a:endParaRPr lang="en-US" b="0" i="0" kern="1200" dirty="0">
              <a:solidFill>
                <a:schemeClr val="tx1"/>
              </a:solidFill>
              <a:effectLst/>
              <a:latin typeface="+mn-lt"/>
              <a:ea typeface="+mn-ea"/>
              <a:cs typeface="+mn-cs"/>
            </a:endParaRPr>
          </a:p>
        </p:txBody>
      </p:sp>
      <p:pic>
        <p:nvPicPr>
          <p:cNvPr id="3" name="Picture 2" descr="Qr code&#10;&#10;AI-generated content may be incorrect.">
            <a:extLst>
              <a:ext uri="{FF2B5EF4-FFF2-40B4-BE49-F238E27FC236}">
                <a16:creationId xmlns:a16="http://schemas.microsoft.com/office/drawing/2014/main" id="{BFF1A08F-D4E9-75E3-D5F6-8FCF77D50C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3356" y="4333576"/>
            <a:ext cx="1399712" cy="1399712"/>
          </a:xfrm>
          <a:prstGeom prst="rect">
            <a:avLst/>
          </a:prstGeom>
        </p:spPr>
      </p:pic>
    </p:spTree>
    <p:extLst>
      <p:ext uri="{BB962C8B-B14F-4D97-AF65-F5344CB8AC3E}">
        <p14:creationId xmlns:p14="http://schemas.microsoft.com/office/powerpoint/2010/main" val="3561756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EC2391-BC0B-4B3F-2FAA-0156FA202491}"/>
            </a:ext>
          </a:extLst>
        </p:cNvPr>
        <p:cNvGrpSpPr/>
        <p:nvPr/>
      </p:nvGrpSpPr>
      <p:grpSpPr>
        <a:xfrm>
          <a:off x="0" y="0"/>
          <a:ext cx="0" cy="0"/>
          <a:chOff x="0" y="0"/>
          <a:chExt cx="0" cy="0"/>
        </a:xfrm>
      </p:grpSpPr>
      <p:grpSp>
        <p:nvGrpSpPr>
          <p:cNvPr id="154" name="Group 153">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46" name="Picture 145">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6" name="Rectangle 155">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8" name="Picture 147">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9" name="Picture 148">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58" name="Straight Connector 157">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53" name="Rectangle 152">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90"/>
            <a:ext cx="2867411"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2"/>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3EF30651-9B93-2CB8-A052-239648511A1A}"/>
              </a:ext>
            </a:extLst>
          </p:cNvPr>
          <p:cNvSpPr>
            <a:spLocks noGrp="1"/>
          </p:cNvSpPr>
          <p:nvPr>
            <p:ph type="title"/>
          </p:nvPr>
        </p:nvSpPr>
        <p:spPr>
          <a:xfrm>
            <a:off x="696855" y="972766"/>
            <a:ext cx="2126598" cy="1254868"/>
          </a:xfrm>
        </p:spPr>
        <p:txBody>
          <a:bodyPr vert="horz" lIns="91440" tIns="45720" rIns="91440" bIns="45720" rtlCol="0" anchor="b">
            <a:normAutofit/>
          </a:bodyPr>
          <a:lstStyle/>
          <a:p>
            <a:r>
              <a:rPr lang="en-US" sz="2400" b="1">
                <a:solidFill>
                  <a:srgbClr val="262626"/>
                </a:solidFill>
              </a:rPr>
              <a:t>Home Depot Donation</a:t>
            </a:r>
            <a:endParaRPr lang="en-US" sz="2400">
              <a:solidFill>
                <a:srgbClr val="262626"/>
              </a:solidFill>
            </a:endParaRPr>
          </a:p>
        </p:txBody>
      </p:sp>
      <p:sp>
        <p:nvSpPr>
          <p:cNvPr id="18" name="Content Placeholder 17">
            <a:extLst>
              <a:ext uri="{FF2B5EF4-FFF2-40B4-BE49-F238E27FC236}">
                <a16:creationId xmlns:a16="http://schemas.microsoft.com/office/drawing/2014/main" id="{187A5FA4-BE2E-E4D8-ECE7-C2EF84D782BA}"/>
              </a:ext>
            </a:extLst>
          </p:cNvPr>
          <p:cNvSpPr>
            <a:spLocks noGrp="1"/>
          </p:cNvSpPr>
          <p:nvPr>
            <p:ph sz="half" idx="1"/>
          </p:nvPr>
        </p:nvSpPr>
        <p:spPr>
          <a:xfrm>
            <a:off x="696855" y="2430471"/>
            <a:ext cx="2126598" cy="3552039"/>
          </a:xfrm>
        </p:spPr>
        <p:txBody>
          <a:bodyPr vert="horz" lIns="91440" tIns="45720" rIns="91440" bIns="45720" rtlCol="0" anchor="t">
            <a:normAutofit/>
          </a:bodyPr>
          <a:lstStyle/>
          <a:p>
            <a:r>
              <a:rPr lang="en-US" sz="1200" dirty="0"/>
              <a:t>The Home Depot on Gosford has once again come through for our shelter pets! On August 21st, they delivered a generous donation of padded pet beds, along with a large pet crate.</a:t>
            </a:r>
          </a:p>
          <a:p>
            <a:r>
              <a:rPr lang="en-US" sz="1200" dirty="0"/>
              <a:t>This isn’t the first time the Gosford Home Depot has supported our homeless pets, and we certainly hope it won’t be the last. We are so grateful for their continued kindness and generosity!</a:t>
            </a:r>
          </a:p>
        </p:txBody>
      </p:sp>
      <p:sp useBgFill="1">
        <p:nvSpPr>
          <p:cNvPr id="159" name="Rectangle 158">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618" y="0"/>
            <a:ext cx="554738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839A5DE-18D9-EB91-4B51-A1DF5CB1B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6932" y="1116711"/>
            <a:ext cx="4573531" cy="4573531"/>
          </a:xfrm>
          <a:prstGeom prst="rect">
            <a:avLst/>
          </a:prstGeom>
          <a:ln w="88900" cap="sq" cmpd="thickThin">
            <a:solidFill>
              <a:srgbClr val="000000"/>
            </a:solidFill>
            <a:prstDash val="solid"/>
            <a:miter lim="800000"/>
          </a:ln>
          <a:effectLst>
            <a:innerShdw blurRad="76200">
              <a:srgbClr val="000000"/>
            </a:innerShdw>
          </a:effectLst>
        </p:spPr>
      </p:pic>
      <p:sp>
        <p:nvSpPr>
          <p:cNvPr id="15" name="Slide Number Placeholder 14">
            <a:extLst>
              <a:ext uri="{FF2B5EF4-FFF2-40B4-BE49-F238E27FC236}">
                <a16:creationId xmlns:a16="http://schemas.microsoft.com/office/drawing/2014/main" id="{B9D62277-CE13-4EAB-0900-9EFFE51DC92A}"/>
              </a:ext>
            </a:extLst>
          </p:cNvPr>
          <p:cNvSpPr>
            <a:spLocks noGrp="1"/>
          </p:cNvSpPr>
          <p:nvPr>
            <p:ph type="sldNum" sz="quarter" idx="12"/>
          </p:nvPr>
        </p:nvSpPr>
        <p:spPr>
          <a:xfrm>
            <a:off x="8287222" y="6379383"/>
            <a:ext cx="407023" cy="279400"/>
          </a:xfrm>
        </p:spPr>
        <p:txBody>
          <a:bodyPr vert="horz" lIns="91440" tIns="45720" rIns="91440" bIns="45720" rtlCol="0" anchor="ctr">
            <a:normAutofit/>
          </a:bodyPr>
          <a:lstStyle/>
          <a:p>
            <a:pPr lvl="0" defTabSz="914400">
              <a:spcAft>
                <a:spcPts val="600"/>
              </a:spcAft>
            </a:pPr>
            <a:fld id="{50F0C0F3-B6B9-4718-A33F-EBAAB6E6184C}" type="slidenum">
              <a:rPr lang="en-US"/>
              <a:pPr lvl="0" defTabSz="914400">
                <a:spcAft>
                  <a:spcPts val="600"/>
                </a:spcAft>
              </a:pPr>
              <a:t>24</a:t>
            </a:fld>
            <a:endParaRPr lang="en-US"/>
          </a:p>
        </p:txBody>
      </p:sp>
    </p:spTree>
    <p:extLst>
      <p:ext uri="{BB962C8B-B14F-4D97-AF65-F5344CB8AC3E}">
        <p14:creationId xmlns:p14="http://schemas.microsoft.com/office/powerpoint/2010/main" val="27501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C40897D5-E182-4DD4-9255-96746D9020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25" name="Picture 124">
              <a:extLst>
                <a:ext uri="{FF2B5EF4-FFF2-40B4-BE49-F238E27FC236}">
                  <a16:creationId xmlns:a16="http://schemas.microsoft.com/office/drawing/2014/main" id="{C0FD0553-AEA5-4A61-8728-50405BB684A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6" name="Rectangle 125">
              <a:extLst>
                <a:ext uri="{FF2B5EF4-FFF2-40B4-BE49-F238E27FC236}">
                  <a16:creationId xmlns:a16="http://schemas.microsoft.com/office/drawing/2014/main" id="{C3FA24DB-9246-4DB0-B2B6-3CD25F01D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7" name="Picture 126">
              <a:extLst>
                <a:ext uri="{FF2B5EF4-FFF2-40B4-BE49-F238E27FC236}">
                  <a16:creationId xmlns:a16="http://schemas.microsoft.com/office/drawing/2014/main" id="{AC840120-3AFB-4334-ABD7-311E2731BFF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8" name="Picture 127">
              <a:extLst>
                <a:ext uri="{FF2B5EF4-FFF2-40B4-BE49-F238E27FC236}">
                  <a16:creationId xmlns:a16="http://schemas.microsoft.com/office/drawing/2014/main" id="{558152D2-87B8-435C-B89E-A05DA793FB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30" name="Straight Connector 129">
            <a:extLst>
              <a:ext uri="{FF2B5EF4-FFF2-40B4-BE49-F238E27FC236}">
                <a16:creationId xmlns:a16="http://schemas.microsoft.com/office/drawing/2014/main" id="{3193E6E1-8D9B-4B05-9EE5-B27FB1AA3A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32" name="Rectangle 131">
            <a:extLst>
              <a:ext uri="{FF2B5EF4-FFF2-40B4-BE49-F238E27FC236}">
                <a16:creationId xmlns:a16="http://schemas.microsoft.com/office/drawing/2014/main" id="{FC67DA6C-8309-412C-AE00-2130BFCB1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0265F1BD-4861-49D8-A86E-2B172B361B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35" name="Picture 134">
              <a:extLst>
                <a:ext uri="{FF2B5EF4-FFF2-40B4-BE49-F238E27FC236}">
                  <a16:creationId xmlns:a16="http://schemas.microsoft.com/office/drawing/2014/main" id="{DB4970A5-A0AC-4011-B050-85C241AD325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6" name="Rectangle 135">
              <a:extLst>
                <a:ext uri="{FF2B5EF4-FFF2-40B4-BE49-F238E27FC236}">
                  <a16:creationId xmlns:a16="http://schemas.microsoft.com/office/drawing/2014/main" id="{F5887F88-EE52-408B-BB7E-44543B57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7" name="Picture 136">
              <a:extLst>
                <a:ext uri="{FF2B5EF4-FFF2-40B4-BE49-F238E27FC236}">
                  <a16:creationId xmlns:a16="http://schemas.microsoft.com/office/drawing/2014/main" id="{A958E468-5B42-4219-BBD8-C1E42D72B3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8" name="Picture 137">
              <a:extLst>
                <a:ext uri="{FF2B5EF4-FFF2-40B4-BE49-F238E27FC236}">
                  <a16:creationId xmlns:a16="http://schemas.microsoft.com/office/drawing/2014/main" id="{2F19D3D2-543E-46C0-99F9-C6358564712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itle 3">
            <a:extLst>
              <a:ext uri="{FF2B5EF4-FFF2-40B4-BE49-F238E27FC236}">
                <a16:creationId xmlns:a16="http://schemas.microsoft.com/office/drawing/2014/main" id="{31A97014-4CAF-70D9-4217-607FBBDA01E3}"/>
              </a:ext>
            </a:extLst>
          </p:cNvPr>
          <p:cNvSpPr>
            <a:spLocks noGrp="1"/>
          </p:cNvSpPr>
          <p:nvPr>
            <p:ph type="title"/>
          </p:nvPr>
        </p:nvSpPr>
        <p:spPr>
          <a:xfrm>
            <a:off x="877923" y="982132"/>
            <a:ext cx="3500261" cy="1303867"/>
          </a:xfrm>
        </p:spPr>
        <p:txBody>
          <a:bodyPr vert="horz" lIns="91440" tIns="45720" rIns="91440" bIns="45720" rtlCol="0" anchor="ctr">
            <a:normAutofit/>
          </a:bodyPr>
          <a:lstStyle/>
          <a:p>
            <a:pPr>
              <a:lnSpc>
                <a:spcPct val="90000"/>
              </a:lnSpc>
            </a:pPr>
            <a:r>
              <a:rPr lang="en-US" sz="4100" b="1" dirty="0"/>
              <a:t>Tales for Tails</a:t>
            </a:r>
            <a:endParaRPr lang="en-US" sz="4100" dirty="0"/>
          </a:p>
        </p:txBody>
      </p:sp>
      <p:cxnSp>
        <p:nvCxnSpPr>
          <p:cNvPr id="140" name="Straight Connector 139">
            <a:extLst>
              <a:ext uri="{FF2B5EF4-FFF2-40B4-BE49-F238E27FC236}">
                <a16:creationId xmlns:a16="http://schemas.microsoft.com/office/drawing/2014/main" id="{88C962A0-AE17-42B0-87F6-8B05C334FA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929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Content Placeholder 17">
            <a:extLst>
              <a:ext uri="{FF2B5EF4-FFF2-40B4-BE49-F238E27FC236}">
                <a16:creationId xmlns:a16="http://schemas.microsoft.com/office/drawing/2014/main" id="{56EE181D-A20D-7D63-BC10-0C59FB759A9C}"/>
              </a:ext>
            </a:extLst>
          </p:cNvPr>
          <p:cNvSpPr>
            <a:spLocks noGrp="1"/>
          </p:cNvSpPr>
          <p:nvPr>
            <p:ph sz="half" idx="1"/>
          </p:nvPr>
        </p:nvSpPr>
        <p:spPr>
          <a:xfrm>
            <a:off x="875538" y="2556932"/>
            <a:ext cx="3505030" cy="2124795"/>
          </a:xfrm>
        </p:spPr>
        <p:txBody>
          <a:bodyPr vert="horz" lIns="91440" tIns="45720" rIns="91440" bIns="45720" rtlCol="0" anchor="t">
            <a:normAutofit/>
          </a:bodyPr>
          <a:lstStyle/>
          <a:p>
            <a:pPr>
              <a:lnSpc>
                <a:spcPct val="90000"/>
              </a:lnSpc>
            </a:pPr>
            <a:r>
              <a:rPr lang="en-US" sz="1400" dirty="0"/>
              <a:t>Our Tales for Tails Summer Reading Program continued on August 27th with another wonderful evening. Families and shelter pets came together for a night of reading, learning, and connection.</a:t>
            </a:r>
          </a:p>
          <a:p>
            <a:pPr>
              <a:lnSpc>
                <a:spcPct val="90000"/>
              </a:lnSpc>
            </a:pPr>
            <a:r>
              <a:rPr lang="en-US" sz="1400" dirty="0"/>
              <a:t>The next Tales for Tails Night will take place on Wednesday, September 24th. For more information, please contact us at AnimalServicesVolunteer@kerncounty.com</a:t>
            </a:r>
          </a:p>
          <a:p>
            <a:pPr>
              <a:lnSpc>
                <a:spcPct val="90000"/>
              </a:lnSpc>
            </a:pPr>
            <a:endParaRPr lang="en-US" sz="1600" dirty="0"/>
          </a:p>
        </p:txBody>
      </p:sp>
      <p:pic>
        <p:nvPicPr>
          <p:cNvPr id="82" name="Picture 81">
            <a:extLst>
              <a:ext uri="{FF2B5EF4-FFF2-40B4-BE49-F238E27FC236}">
                <a16:creationId xmlns:a16="http://schemas.microsoft.com/office/drawing/2014/main" id="{21CC0600-7935-1758-CD21-470EFDE97808}"/>
              </a:ext>
            </a:extLst>
          </p:cNvPr>
          <p:cNvPicPr>
            <a:picLocks noChangeAspect="1"/>
          </p:cNvPicPr>
          <p:nvPr/>
        </p:nvPicPr>
        <p:blipFill>
          <a:blip r:embed="rId5">
            <a:extLst>
              <a:ext uri="{28A0092B-C50C-407E-A947-70E740481C1C}">
                <a14:useLocalDpi xmlns:a14="http://schemas.microsoft.com/office/drawing/2010/main" val="0"/>
              </a:ext>
            </a:extLst>
          </a:blip>
          <a:srcRect r="-6" b="-6"/>
          <a:stretch>
            <a:fillRect/>
          </a:stretch>
        </p:blipFill>
        <p:spPr>
          <a:xfrm>
            <a:off x="4734138" y="1386591"/>
            <a:ext cx="1691122" cy="1691122"/>
          </a:xfrm>
          <a:prstGeom prst="rect">
            <a:avLst/>
          </a:prstGeom>
        </p:spPr>
      </p:pic>
      <p:pic>
        <p:nvPicPr>
          <p:cNvPr id="63" name="Picture 62" descr="A picture containing text, posing&#10;&#10;AI-generated content may be incorrect.">
            <a:extLst>
              <a:ext uri="{FF2B5EF4-FFF2-40B4-BE49-F238E27FC236}">
                <a16:creationId xmlns:a16="http://schemas.microsoft.com/office/drawing/2014/main" id="{AF21827D-A65E-3541-6051-A5C04EBF87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4233" y="3643470"/>
            <a:ext cx="1691027" cy="1691027"/>
          </a:xfrm>
          <a:prstGeom prst="rect">
            <a:avLst/>
          </a:prstGeom>
        </p:spPr>
      </p:pic>
      <p:pic>
        <p:nvPicPr>
          <p:cNvPr id="70" name="Picture 69" descr="A person reading a book&#10;&#10;AI-generated content may be incorrect.">
            <a:extLst>
              <a:ext uri="{FF2B5EF4-FFF2-40B4-BE49-F238E27FC236}">
                <a16:creationId xmlns:a16="http://schemas.microsoft.com/office/drawing/2014/main" id="{606BCDEB-F04B-8F0F-EC36-0D05430BA9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3644" y="1542376"/>
            <a:ext cx="1691122" cy="1691122"/>
          </a:xfrm>
          <a:prstGeom prst="rect">
            <a:avLst/>
          </a:prstGeom>
        </p:spPr>
      </p:pic>
      <p:pic>
        <p:nvPicPr>
          <p:cNvPr id="74" name="Picture 73" descr="A person sitting on a bench reading a book&#10;&#10;AI-generated content may be incorrect.">
            <a:extLst>
              <a:ext uri="{FF2B5EF4-FFF2-40B4-BE49-F238E27FC236}">
                <a16:creationId xmlns:a16="http://schemas.microsoft.com/office/drawing/2014/main" id="{FF417D21-ABCF-BBAF-92D5-45BB432662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3047" y="3804503"/>
            <a:ext cx="1691122" cy="1691122"/>
          </a:xfrm>
          <a:prstGeom prst="rect">
            <a:avLst/>
          </a:prstGeom>
        </p:spPr>
      </p:pic>
      <p:sp>
        <p:nvSpPr>
          <p:cNvPr id="15" name="Slide Number Placeholder 14">
            <a:extLst>
              <a:ext uri="{FF2B5EF4-FFF2-40B4-BE49-F238E27FC236}">
                <a16:creationId xmlns:a16="http://schemas.microsoft.com/office/drawing/2014/main" id="{F3D059DB-767A-EEC3-B061-F6A6C86C3479}"/>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0F0C0F3-B6B9-4718-A33F-EBAAB6E6184C}" type="slidenum">
              <a:rPr lang="en-US" b="0" i="0" kern="1200" dirty="0">
                <a:solidFill>
                  <a:schemeClr val="tx1"/>
                </a:solidFill>
                <a:effectLst/>
                <a:latin typeface="+mn-lt"/>
                <a:ea typeface="+mn-ea"/>
                <a:cs typeface="+mn-cs"/>
              </a:rPr>
              <a:pPr lvl="0">
                <a:spcAft>
                  <a:spcPts val="600"/>
                </a:spcAft>
              </a:pPr>
              <a:t>25</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09165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4C2E-A3D1-80E0-6C9C-1D8D6782B157}"/>
              </a:ext>
            </a:extLst>
          </p:cNvPr>
          <p:cNvSpPr>
            <a:spLocks noGrp="1"/>
          </p:cNvSpPr>
          <p:nvPr>
            <p:ph type="title"/>
          </p:nvPr>
        </p:nvSpPr>
        <p:spPr/>
        <p:txBody>
          <a:bodyPr/>
          <a:lstStyle/>
          <a:p>
            <a:r>
              <a:rPr lang="en-US" b="1" dirty="0">
                <a:solidFill>
                  <a:schemeClr val="tx2"/>
                </a:solidFill>
              </a:rPr>
              <a:t>2025 Year To Date</a:t>
            </a:r>
            <a:br>
              <a:rPr lang="en-US" dirty="0"/>
            </a:br>
            <a:r>
              <a:rPr lang="en-US" sz="2400" dirty="0"/>
              <a:t>January 1</a:t>
            </a:r>
            <a:r>
              <a:rPr lang="en-US" sz="2400" baseline="30000" dirty="0"/>
              <a:t>st</a:t>
            </a:r>
            <a:r>
              <a:rPr lang="en-US" sz="2400" dirty="0"/>
              <a:t> – August 31</a:t>
            </a:r>
            <a:r>
              <a:rPr lang="en-US" sz="2400" baseline="30000" dirty="0"/>
              <a:t>st</a:t>
            </a:r>
            <a:r>
              <a:rPr lang="en-US" sz="2400" dirty="0"/>
              <a:t> </a:t>
            </a:r>
          </a:p>
        </p:txBody>
      </p:sp>
      <p:graphicFrame>
        <p:nvGraphicFramePr>
          <p:cNvPr id="9" name="Content Placeholder 8">
            <a:extLst>
              <a:ext uri="{FF2B5EF4-FFF2-40B4-BE49-F238E27FC236}">
                <a16:creationId xmlns:a16="http://schemas.microsoft.com/office/drawing/2014/main" id="{BB484EBF-3089-53C4-DC57-85D0B7FE9A9C}"/>
              </a:ext>
            </a:extLst>
          </p:cNvPr>
          <p:cNvGraphicFramePr>
            <a:graphicFrameLocks noGrp="1"/>
          </p:cNvGraphicFramePr>
          <p:nvPr>
            <p:ph idx="1"/>
            <p:extLst>
              <p:ext uri="{D42A27DB-BD31-4B8C-83A1-F6EECF244321}">
                <p14:modId xmlns:p14="http://schemas.microsoft.com/office/powerpoint/2010/main" val="3777046658"/>
              </p:ext>
            </p:extLst>
          </p:nvPr>
        </p:nvGraphicFramePr>
        <p:xfrm>
          <a:off x="1176338" y="2490788"/>
          <a:ext cx="6799262" cy="344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9">
            <a:extLst>
              <a:ext uri="{FF2B5EF4-FFF2-40B4-BE49-F238E27FC236}">
                <a16:creationId xmlns:a16="http://schemas.microsoft.com/office/drawing/2014/main" id="{16FFA21D-81E2-7242-BB58-B6EFBF19987D}"/>
              </a:ext>
            </a:extLst>
          </p:cNvPr>
          <p:cNvSpPr>
            <a:spLocks noGrp="1"/>
          </p:cNvSpPr>
          <p:nvPr>
            <p:ph type="sldNum" sz="quarter" idx="12"/>
          </p:nvPr>
        </p:nvSpPr>
        <p:spPr/>
        <p:txBody>
          <a:bodyPr/>
          <a:lstStyle/>
          <a:p>
            <a:pPr lvl="0"/>
            <a:fld id="{578E44AA-3F5A-4849-8359-0F12FBCE4F04}" type="slidenum">
              <a:rPr lang="en-US" smtClean="0"/>
              <a:t>26</a:t>
            </a:fld>
            <a:endParaRPr lang="en-US"/>
          </a:p>
        </p:txBody>
      </p:sp>
    </p:spTree>
    <p:extLst>
      <p:ext uri="{BB962C8B-B14F-4D97-AF65-F5344CB8AC3E}">
        <p14:creationId xmlns:p14="http://schemas.microsoft.com/office/powerpoint/2010/main" val="2101271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50742C6-C523-642B-1CBA-76C6694D5DD1}"/>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42857B2-F905-5920-05AA-3E1363F3C90C}"/>
              </a:ext>
            </a:extLst>
          </p:cNvPr>
          <p:cNvPicPr>
            <a:picLocks noChangeAspect="1"/>
          </p:cNvPicPr>
          <p:nvPr/>
        </p:nvPicPr>
        <p:blipFill>
          <a:blip r:embed="rId3">
            <a:extLst>
              <a:ext uri="{28A0092B-C50C-407E-A947-70E740481C1C}">
                <a14:useLocalDpi xmlns:a14="http://schemas.microsoft.com/office/drawing/2010/main" val="0"/>
              </a:ext>
            </a:extLst>
          </a:blip>
          <a:srcRect t="45" b="45"/>
          <a:stretch/>
        </p:blipFill>
        <p:spPr>
          <a:xfrm>
            <a:off x="664902" y="413480"/>
            <a:ext cx="7814196" cy="6031039"/>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DCFA2560-A8A8-63E6-04EB-2883B0E02445}"/>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27</a:t>
            </a:fld>
            <a:endParaRPr lang="en-US"/>
          </a:p>
        </p:txBody>
      </p:sp>
    </p:spTree>
    <p:extLst>
      <p:ext uri="{BB962C8B-B14F-4D97-AF65-F5344CB8AC3E}">
        <p14:creationId xmlns:p14="http://schemas.microsoft.com/office/powerpoint/2010/main" val="2538606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CA3DBDB0-26A3-86D7-1DD7-E9FAA110F4D1}"/>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EACB947-313F-1EEF-3BB5-2DCA0557C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iagram&#10;&#10;AI-generated content may be incorrect.">
            <a:extLst>
              <a:ext uri="{FF2B5EF4-FFF2-40B4-BE49-F238E27FC236}">
                <a16:creationId xmlns:a16="http://schemas.microsoft.com/office/drawing/2014/main" id="{E258534B-4E40-238F-EF4F-A66745567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53" y="417295"/>
            <a:ext cx="7797293" cy="6023410"/>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9DD01C29-C09F-9D2E-1A48-072E1DB83278}"/>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28</a:t>
            </a:fld>
            <a:endParaRPr lang="en-US"/>
          </a:p>
        </p:txBody>
      </p:sp>
    </p:spTree>
    <p:extLst>
      <p:ext uri="{BB962C8B-B14F-4D97-AF65-F5344CB8AC3E}">
        <p14:creationId xmlns:p14="http://schemas.microsoft.com/office/powerpoint/2010/main" val="4214167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11DB5079-8344-24EB-0741-DDFBB79DDFA9}"/>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EB00AD0-9846-B70E-1B1A-7A18B844D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8AF0C7B-CF27-5A9E-DA10-225B3F141384}"/>
              </a:ext>
            </a:extLst>
          </p:cNvPr>
          <p:cNvPicPr>
            <a:picLocks noChangeAspect="1"/>
          </p:cNvPicPr>
          <p:nvPr/>
        </p:nvPicPr>
        <p:blipFill>
          <a:blip r:embed="rId3">
            <a:extLst>
              <a:ext uri="{28A0092B-C50C-407E-A947-70E740481C1C}">
                <a14:useLocalDpi xmlns:a14="http://schemas.microsoft.com/office/drawing/2010/main" val="0"/>
              </a:ext>
            </a:extLst>
          </a:blip>
          <a:srcRect t="60" b="60"/>
          <a:stretch/>
        </p:blipFill>
        <p:spPr>
          <a:xfrm>
            <a:off x="675190" y="421421"/>
            <a:ext cx="7793620" cy="6015158"/>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B18A6623-AE4A-F6A7-EA1B-9FA4C9BF0B28}"/>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29</a:t>
            </a:fld>
            <a:endParaRPr lang="en-US"/>
          </a:p>
        </p:txBody>
      </p:sp>
    </p:spTree>
    <p:extLst>
      <p:ext uri="{BB962C8B-B14F-4D97-AF65-F5344CB8AC3E}">
        <p14:creationId xmlns:p14="http://schemas.microsoft.com/office/powerpoint/2010/main" val="1511601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66EE09-F593-913C-14F5-E4CB26570B4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7F12BBF-274D-DAFE-C289-C9E5B58DEB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6360" y="1100327"/>
            <a:ext cx="2403183" cy="2403183"/>
          </a:xfrm>
          <a:prstGeom prst="rect">
            <a:avLst/>
          </a:prstGeom>
        </p:spPr>
      </p:pic>
      <p:pic>
        <p:nvPicPr>
          <p:cNvPr id="6" name="Picture 5">
            <a:extLst>
              <a:ext uri="{FF2B5EF4-FFF2-40B4-BE49-F238E27FC236}">
                <a16:creationId xmlns:a16="http://schemas.microsoft.com/office/drawing/2014/main" id="{D38FC42D-EE53-B283-5C05-EC6BD53265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49867" y="1122435"/>
            <a:ext cx="2410862" cy="2410862"/>
          </a:xfrm>
          <a:prstGeom prst="rect">
            <a:avLst/>
          </a:prstGeom>
        </p:spPr>
      </p:pic>
      <p:pic>
        <p:nvPicPr>
          <p:cNvPr id="5" name="Picture 4">
            <a:extLst>
              <a:ext uri="{FF2B5EF4-FFF2-40B4-BE49-F238E27FC236}">
                <a16:creationId xmlns:a16="http://schemas.microsoft.com/office/drawing/2014/main" id="{C40D2975-BC8F-3DB7-9A91-E1B0B49AA3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00536" y="1122435"/>
            <a:ext cx="2410860" cy="2410860"/>
          </a:xfrm>
          <a:prstGeom prst="rect">
            <a:avLst/>
          </a:prstGeom>
        </p:spPr>
      </p:pic>
      <p:sp>
        <p:nvSpPr>
          <p:cNvPr id="2" name="Title 1">
            <a:extLst>
              <a:ext uri="{FF2B5EF4-FFF2-40B4-BE49-F238E27FC236}">
                <a16:creationId xmlns:a16="http://schemas.microsoft.com/office/drawing/2014/main" id="{D5789943-0221-2A88-FCC0-92F4B8507E4C}"/>
              </a:ext>
            </a:extLst>
          </p:cNvPr>
          <p:cNvSpPr>
            <a:spLocks noGrp="1"/>
          </p:cNvSpPr>
          <p:nvPr>
            <p:ph type="title"/>
          </p:nvPr>
        </p:nvSpPr>
        <p:spPr>
          <a:xfrm>
            <a:off x="814753" y="4441621"/>
            <a:ext cx="3470030" cy="1562517"/>
          </a:xfrm>
        </p:spPr>
        <p:txBody>
          <a:bodyPr vert="horz" lIns="68580" tIns="34290" rIns="68580" bIns="34290" rtlCol="0" anchor="ctr" anchorCtr="0" compatLnSpc="1">
            <a:normAutofit/>
          </a:bodyPr>
          <a:lstStyle/>
          <a:p>
            <a:pPr>
              <a:spcBef>
                <a:spcPct val="0"/>
              </a:spcBef>
            </a:pPr>
            <a:r>
              <a:rPr lang="en-US" sz="2800" b="1" dirty="0">
                <a:latin typeface="+mj-lt"/>
                <a:ea typeface="+mj-ea"/>
                <a:cs typeface="+mj-cs"/>
              </a:rPr>
              <a:t>Monthly Adoption Promotions</a:t>
            </a:r>
            <a:br>
              <a:rPr lang="en-US" sz="2800" b="1" dirty="0">
                <a:latin typeface="+mj-lt"/>
                <a:ea typeface="+mj-ea"/>
                <a:cs typeface="+mj-cs"/>
              </a:rPr>
            </a:br>
            <a:r>
              <a:rPr lang="en-US" sz="2800" dirty="0">
                <a:latin typeface="+mj-lt"/>
                <a:ea typeface="+mj-ea"/>
                <a:cs typeface="+mj-cs"/>
              </a:rPr>
              <a:t>August 2025</a:t>
            </a:r>
          </a:p>
        </p:txBody>
      </p:sp>
      <p:sp>
        <p:nvSpPr>
          <p:cNvPr id="3" name="Content Placeholder 2">
            <a:extLst>
              <a:ext uri="{FF2B5EF4-FFF2-40B4-BE49-F238E27FC236}">
                <a16:creationId xmlns:a16="http://schemas.microsoft.com/office/drawing/2014/main" id="{1523F84C-0C9E-BDA4-3836-F52FC36F6128}"/>
              </a:ext>
            </a:extLst>
          </p:cNvPr>
          <p:cNvSpPr>
            <a:spLocks noGrp="1"/>
          </p:cNvSpPr>
          <p:nvPr>
            <p:ph idx="1"/>
          </p:nvPr>
        </p:nvSpPr>
        <p:spPr>
          <a:xfrm>
            <a:off x="4459051" y="4441621"/>
            <a:ext cx="3811580" cy="1599741"/>
          </a:xfrm>
        </p:spPr>
        <p:txBody>
          <a:bodyPr vert="horz" lIns="68580" tIns="34290" rIns="68580" bIns="34290" rtlCol="0" anchor="ctr" anchorCtr="0" compatLnSpc="1">
            <a:normAutofit/>
          </a:bodyPr>
          <a:lstStyle/>
          <a:p>
            <a:pPr marL="0" indent="0">
              <a:buNone/>
            </a:pPr>
            <a:r>
              <a:rPr lang="en-US" b="1" dirty="0">
                <a:solidFill>
                  <a:srgbClr val="372E26"/>
                </a:solidFill>
                <a:latin typeface="+mn-lt"/>
                <a:ea typeface="+mn-ea"/>
                <a:cs typeface="+mn-cs"/>
              </a:rPr>
              <a:t>Fee-Waived Adoptions</a:t>
            </a:r>
          </a:p>
          <a:p>
            <a:pPr marL="0" indent="0">
              <a:buNone/>
            </a:pPr>
            <a:r>
              <a:rPr lang="en-US" dirty="0">
                <a:solidFill>
                  <a:srgbClr val="372E26"/>
                </a:solidFill>
                <a:latin typeface="+mn-lt"/>
                <a:ea typeface="+mn-ea"/>
                <a:cs typeface="+mn-cs"/>
              </a:rPr>
              <a:t>August 1</a:t>
            </a:r>
            <a:r>
              <a:rPr lang="en-US" baseline="30000" dirty="0">
                <a:solidFill>
                  <a:srgbClr val="372E26"/>
                </a:solidFill>
                <a:latin typeface="+mn-lt"/>
                <a:ea typeface="+mn-ea"/>
                <a:cs typeface="+mn-cs"/>
              </a:rPr>
              <a:t>st</a:t>
            </a:r>
            <a:r>
              <a:rPr lang="en-US" dirty="0">
                <a:solidFill>
                  <a:srgbClr val="372E26"/>
                </a:solidFill>
                <a:latin typeface="+mn-lt"/>
                <a:ea typeface="+mn-ea"/>
                <a:cs typeface="+mn-cs"/>
              </a:rPr>
              <a:t> – August 30</a:t>
            </a:r>
            <a:r>
              <a:rPr lang="en-US" baseline="30000" dirty="0">
                <a:solidFill>
                  <a:srgbClr val="372E26"/>
                </a:solidFill>
                <a:latin typeface="+mn-lt"/>
                <a:ea typeface="+mn-ea"/>
                <a:cs typeface="+mn-cs"/>
              </a:rPr>
              <a:t>th</a:t>
            </a:r>
            <a:r>
              <a:rPr lang="en-US" dirty="0">
                <a:solidFill>
                  <a:srgbClr val="372E26"/>
                </a:solidFill>
                <a:latin typeface="+mn-lt"/>
                <a:ea typeface="+mn-ea"/>
                <a:cs typeface="+mn-cs"/>
              </a:rPr>
              <a:t> </a:t>
            </a:r>
          </a:p>
        </p:txBody>
      </p:sp>
      <p:sp>
        <p:nvSpPr>
          <p:cNvPr id="4" name="Slide Number Placeholder 3">
            <a:extLst>
              <a:ext uri="{FF2B5EF4-FFF2-40B4-BE49-F238E27FC236}">
                <a16:creationId xmlns:a16="http://schemas.microsoft.com/office/drawing/2014/main" id="{ECF8B08C-E5A2-28F6-0115-4879B365F9BC}"/>
              </a:ext>
            </a:extLst>
          </p:cNvPr>
          <p:cNvSpPr>
            <a:spLocks noGrp="1"/>
          </p:cNvSpPr>
          <p:nvPr>
            <p:ph type="sldNum" sz="quarter" idx="12"/>
          </p:nvPr>
        </p:nvSpPr>
        <p:spPr/>
        <p:txBody>
          <a:bodyPr/>
          <a:lstStyle/>
          <a:p>
            <a:pPr lvl="0"/>
            <a:fld id="{578E44AA-3F5A-4849-8359-0F12FBCE4F04}" type="slidenum">
              <a:rPr lang="en-US" smtClean="0"/>
              <a:t>3</a:t>
            </a:fld>
            <a:endParaRPr lang="en-US"/>
          </a:p>
        </p:txBody>
      </p:sp>
    </p:spTree>
    <p:extLst>
      <p:ext uri="{BB962C8B-B14F-4D97-AF65-F5344CB8AC3E}">
        <p14:creationId xmlns:p14="http://schemas.microsoft.com/office/powerpoint/2010/main" val="590401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AA5B0222-9A28-0E35-07EF-5E5493D85213}"/>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9634CD3-83B8-8053-C9CF-AAC348B2A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D15977-45CA-74AC-FD47-74850DA72E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8280" y="420216"/>
            <a:ext cx="7787440" cy="6017568"/>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92203B77-351C-2521-AF50-F23B8FF7494D}"/>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30</a:t>
            </a:fld>
            <a:endParaRPr lang="en-US"/>
          </a:p>
        </p:txBody>
      </p:sp>
    </p:spTree>
    <p:extLst>
      <p:ext uri="{BB962C8B-B14F-4D97-AF65-F5344CB8AC3E}">
        <p14:creationId xmlns:p14="http://schemas.microsoft.com/office/powerpoint/2010/main" val="2395067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3787D7-8CE3-ABBC-3592-2D97DFB42E1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9F8765B-2274-7F02-8383-6A6FAB92ED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8919" y="1068666"/>
            <a:ext cx="2334647" cy="2334647"/>
          </a:xfrm>
          <a:prstGeom prst="rect">
            <a:avLst/>
          </a:prstGeom>
        </p:spPr>
      </p:pic>
      <p:pic>
        <p:nvPicPr>
          <p:cNvPr id="6" name="Picture 5">
            <a:extLst>
              <a:ext uri="{FF2B5EF4-FFF2-40B4-BE49-F238E27FC236}">
                <a16:creationId xmlns:a16="http://schemas.microsoft.com/office/drawing/2014/main" id="{E1E5D49A-3CC6-33FB-4A9F-B9BC4D9AF2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04676" y="1068666"/>
            <a:ext cx="2334647" cy="2334647"/>
          </a:xfrm>
          <a:prstGeom prst="rect">
            <a:avLst/>
          </a:prstGeom>
        </p:spPr>
      </p:pic>
      <p:pic>
        <p:nvPicPr>
          <p:cNvPr id="5" name="Picture 4">
            <a:extLst>
              <a:ext uri="{FF2B5EF4-FFF2-40B4-BE49-F238E27FC236}">
                <a16:creationId xmlns:a16="http://schemas.microsoft.com/office/drawing/2014/main" id="{21F18B78-B30F-13A2-A594-E4CB48F5E4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30434" y="1094353"/>
            <a:ext cx="2334647" cy="2334647"/>
          </a:xfrm>
          <a:prstGeom prst="rect">
            <a:avLst/>
          </a:prstGeom>
        </p:spPr>
      </p:pic>
      <p:sp>
        <p:nvSpPr>
          <p:cNvPr id="2" name="Title 1">
            <a:extLst>
              <a:ext uri="{FF2B5EF4-FFF2-40B4-BE49-F238E27FC236}">
                <a16:creationId xmlns:a16="http://schemas.microsoft.com/office/drawing/2014/main" id="{C0F4C0A2-FABF-F11C-C316-C6B54BC89895}"/>
              </a:ext>
            </a:extLst>
          </p:cNvPr>
          <p:cNvSpPr>
            <a:spLocks noGrp="1"/>
          </p:cNvSpPr>
          <p:nvPr>
            <p:ph type="title"/>
          </p:nvPr>
        </p:nvSpPr>
        <p:spPr>
          <a:xfrm>
            <a:off x="814753" y="4441621"/>
            <a:ext cx="3470030" cy="1562517"/>
          </a:xfrm>
        </p:spPr>
        <p:txBody>
          <a:bodyPr vert="horz" lIns="68580" tIns="34290" rIns="68580" bIns="34290" rtlCol="0" anchor="ctr" anchorCtr="0" compatLnSpc="1">
            <a:normAutofit/>
          </a:bodyPr>
          <a:lstStyle/>
          <a:p>
            <a:pPr>
              <a:spcBef>
                <a:spcPct val="0"/>
              </a:spcBef>
            </a:pPr>
            <a:r>
              <a:rPr lang="en-US" sz="2800" b="1" dirty="0">
                <a:latin typeface="+mj-lt"/>
                <a:ea typeface="+mj-ea"/>
                <a:cs typeface="+mj-cs"/>
              </a:rPr>
              <a:t>Monthly Adoption Promotions</a:t>
            </a:r>
            <a:br>
              <a:rPr lang="en-US" sz="2800" b="1" dirty="0">
                <a:latin typeface="+mj-lt"/>
                <a:ea typeface="+mj-ea"/>
                <a:cs typeface="+mj-cs"/>
              </a:rPr>
            </a:br>
            <a:r>
              <a:rPr lang="en-US" sz="2800" dirty="0">
                <a:latin typeface="+mj-lt"/>
                <a:ea typeface="+mj-ea"/>
                <a:cs typeface="+mj-cs"/>
              </a:rPr>
              <a:t>August 2025</a:t>
            </a:r>
          </a:p>
        </p:txBody>
      </p:sp>
      <p:sp>
        <p:nvSpPr>
          <p:cNvPr id="3" name="Content Placeholder 2">
            <a:extLst>
              <a:ext uri="{FF2B5EF4-FFF2-40B4-BE49-F238E27FC236}">
                <a16:creationId xmlns:a16="http://schemas.microsoft.com/office/drawing/2014/main" id="{EC2F1C31-1ED8-BD72-C530-1373FA33B6A8}"/>
              </a:ext>
            </a:extLst>
          </p:cNvPr>
          <p:cNvSpPr>
            <a:spLocks noGrp="1"/>
          </p:cNvSpPr>
          <p:nvPr>
            <p:ph idx="1"/>
          </p:nvPr>
        </p:nvSpPr>
        <p:spPr>
          <a:xfrm>
            <a:off x="4459051" y="4441621"/>
            <a:ext cx="3811580" cy="1599741"/>
          </a:xfrm>
        </p:spPr>
        <p:txBody>
          <a:bodyPr vert="horz" lIns="68580" tIns="34290" rIns="68580" bIns="34290" rtlCol="0" anchor="ctr" anchorCtr="0" compatLnSpc="1">
            <a:normAutofit/>
          </a:bodyPr>
          <a:lstStyle/>
          <a:p>
            <a:pPr marL="0" indent="0">
              <a:buNone/>
            </a:pPr>
            <a:r>
              <a:rPr lang="en-US" b="1" dirty="0">
                <a:solidFill>
                  <a:srgbClr val="372E26"/>
                </a:solidFill>
                <a:latin typeface="+mn-lt"/>
                <a:ea typeface="+mn-ea"/>
                <a:cs typeface="+mn-cs"/>
              </a:rPr>
              <a:t>Fee-Waived Adoptions</a:t>
            </a:r>
          </a:p>
          <a:p>
            <a:pPr marL="0" indent="0">
              <a:buNone/>
            </a:pPr>
            <a:r>
              <a:rPr lang="en-US" dirty="0">
                <a:solidFill>
                  <a:srgbClr val="372E26"/>
                </a:solidFill>
                <a:latin typeface="+mn-lt"/>
                <a:ea typeface="+mn-ea"/>
                <a:cs typeface="+mn-cs"/>
              </a:rPr>
              <a:t>August 1</a:t>
            </a:r>
            <a:r>
              <a:rPr lang="en-US" baseline="30000" dirty="0">
                <a:solidFill>
                  <a:srgbClr val="372E26"/>
                </a:solidFill>
                <a:latin typeface="+mn-lt"/>
                <a:ea typeface="+mn-ea"/>
                <a:cs typeface="+mn-cs"/>
              </a:rPr>
              <a:t>st</a:t>
            </a:r>
            <a:r>
              <a:rPr lang="en-US" dirty="0">
                <a:solidFill>
                  <a:srgbClr val="372E26"/>
                </a:solidFill>
                <a:latin typeface="+mn-lt"/>
                <a:ea typeface="+mn-ea"/>
                <a:cs typeface="+mn-cs"/>
              </a:rPr>
              <a:t> – August 30</a:t>
            </a:r>
            <a:r>
              <a:rPr lang="en-US" baseline="30000" dirty="0">
                <a:solidFill>
                  <a:srgbClr val="372E26"/>
                </a:solidFill>
                <a:latin typeface="+mn-lt"/>
                <a:ea typeface="+mn-ea"/>
                <a:cs typeface="+mn-cs"/>
              </a:rPr>
              <a:t>th</a:t>
            </a:r>
            <a:r>
              <a:rPr lang="en-US" dirty="0">
                <a:solidFill>
                  <a:srgbClr val="372E26"/>
                </a:solidFill>
                <a:latin typeface="+mn-lt"/>
                <a:ea typeface="+mn-ea"/>
                <a:cs typeface="+mn-cs"/>
              </a:rPr>
              <a:t> </a:t>
            </a:r>
          </a:p>
        </p:txBody>
      </p:sp>
      <p:sp>
        <p:nvSpPr>
          <p:cNvPr id="4" name="Slide Number Placeholder 3">
            <a:extLst>
              <a:ext uri="{FF2B5EF4-FFF2-40B4-BE49-F238E27FC236}">
                <a16:creationId xmlns:a16="http://schemas.microsoft.com/office/drawing/2014/main" id="{ABB4E588-EF89-A205-6BD6-B968C4BF79D2}"/>
              </a:ext>
            </a:extLst>
          </p:cNvPr>
          <p:cNvSpPr>
            <a:spLocks noGrp="1"/>
          </p:cNvSpPr>
          <p:nvPr>
            <p:ph type="sldNum" sz="quarter" idx="12"/>
          </p:nvPr>
        </p:nvSpPr>
        <p:spPr/>
        <p:txBody>
          <a:bodyPr/>
          <a:lstStyle/>
          <a:p>
            <a:pPr lvl="0"/>
            <a:fld id="{578E44AA-3F5A-4849-8359-0F12FBCE4F04}" type="slidenum">
              <a:rPr lang="en-US" smtClean="0"/>
              <a:t>4</a:t>
            </a:fld>
            <a:endParaRPr lang="en-US"/>
          </a:p>
        </p:txBody>
      </p:sp>
    </p:spTree>
    <p:extLst>
      <p:ext uri="{BB962C8B-B14F-4D97-AF65-F5344CB8AC3E}">
        <p14:creationId xmlns:p14="http://schemas.microsoft.com/office/powerpoint/2010/main" val="627081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FD957-F84B-A7E5-1216-FB8BDD606847}"/>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D279EC-EFC2-08B5-B549-A41741E7C3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1245" y="1470021"/>
            <a:ext cx="2145533" cy="1798596"/>
          </a:xfrm>
          <a:prstGeom prst="rect">
            <a:avLst/>
          </a:prstGeom>
        </p:spPr>
      </p:pic>
      <p:pic>
        <p:nvPicPr>
          <p:cNvPr id="3" name="Picture 2">
            <a:extLst>
              <a:ext uri="{FF2B5EF4-FFF2-40B4-BE49-F238E27FC236}">
                <a16:creationId xmlns:a16="http://schemas.microsoft.com/office/drawing/2014/main" id="{3D880690-9F83-C1C8-7434-2973049F63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00726" y="1472525"/>
            <a:ext cx="2142546" cy="1796091"/>
          </a:xfrm>
          <a:prstGeom prst="rect">
            <a:avLst/>
          </a:prstGeom>
        </p:spPr>
      </p:pic>
      <p:pic>
        <p:nvPicPr>
          <p:cNvPr id="4" name="Picture 3">
            <a:extLst>
              <a:ext uri="{FF2B5EF4-FFF2-40B4-BE49-F238E27FC236}">
                <a16:creationId xmlns:a16="http://schemas.microsoft.com/office/drawing/2014/main" id="{23D0AF8E-4382-E2B2-D3D1-029CCB30F2C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10631" y="1470022"/>
            <a:ext cx="2147028" cy="1799848"/>
          </a:xfrm>
          <a:prstGeom prst="rect">
            <a:avLst/>
          </a:prstGeom>
        </p:spPr>
      </p:pic>
      <p:sp>
        <p:nvSpPr>
          <p:cNvPr id="33" name="Content Placeholder 32">
            <a:extLst>
              <a:ext uri="{FF2B5EF4-FFF2-40B4-BE49-F238E27FC236}">
                <a16:creationId xmlns:a16="http://schemas.microsoft.com/office/drawing/2014/main" id="{4FFAEECA-FBCE-B96C-A56A-52BFD9FB82A8}"/>
              </a:ext>
            </a:extLst>
          </p:cNvPr>
          <p:cNvSpPr>
            <a:spLocks noGrp="1"/>
          </p:cNvSpPr>
          <p:nvPr>
            <p:ph idx="1"/>
          </p:nvPr>
        </p:nvSpPr>
        <p:spPr>
          <a:xfrm>
            <a:off x="3941064" y="4814595"/>
            <a:ext cx="3409305" cy="1563899"/>
          </a:xfrm>
        </p:spPr>
        <p:txBody>
          <a:bodyPr anchor="ctr">
            <a:normAutofit/>
          </a:bodyPr>
          <a:lstStyle/>
          <a:p>
            <a:pPr marL="0" indent="0">
              <a:buNone/>
            </a:pPr>
            <a:r>
              <a:rPr lang="en-US" b="1" dirty="0">
                <a:solidFill>
                  <a:srgbClr val="372E26"/>
                </a:solidFill>
              </a:rPr>
              <a:t>Offsite Adoption Events</a:t>
            </a:r>
          </a:p>
          <a:p>
            <a:pPr marL="0" indent="0">
              <a:buNone/>
            </a:pPr>
            <a:r>
              <a:rPr lang="en-US" dirty="0">
                <a:solidFill>
                  <a:srgbClr val="372E26"/>
                </a:solidFill>
              </a:rPr>
              <a:t>August 1</a:t>
            </a:r>
            <a:r>
              <a:rPr lang="en-US" baseline="30000" dirty="0">
                <a:solidFill>
                  <a:srgbClr val="372E26"/>
                </a:solidFill>
              </a:rPr>
              <a:t>st</a:t>
            </a:r>
            <a:r>
              <a:rPr lang="en-US" dirty="0">
                <a:solidFill>
                  <a:srgbClr val="372E26"/>
                </a:solidFill>
              </a:rPr>
              <a:t> – 3</a:t>
            </a:r>
            <a:r>
              <a:rPr lang="en-US" baseline="30000" dirty="0">
                <a:solidFill>
                  <a:srgbClr val="372E26"/>
                </a:solidFill>
              </a:rPr>
              <a:t>rd</a:t>
            </a:r>
            <a:r>
              <a:rPr lang="en-US" dirty="0">
                <a:solidFill>
                  <a:srgbClr val="372E26"/>
                </a:solidFill>
              </a:rPr>
              <a:t> </a:t>
            </a:r>
          </a:p>
          <a:p>
            <a:pPr marL="0" indent="0">
              <a:buNone/>
            </a:pPr>
            <a:endParaRPr lang="en-US" dirty="0">
              <a:solidFill>
                <a:srgbClr val="FFFFFF"/>
              </a:solidFill>
            </a:endParaRPr>
          </a:p>
        </p:txBody>
      </p:sp>
      <p:sp>
        <p:nvSpPr>
          <p:cNvPr id="6" name="Slide Number Placeholder 5">
            <a:extLst>
              <a:ext uri="{FF2B5EF4-FFF2-40B4-BE49-F238E27FC236}">
                <a16:creationId xmlns:a16="http://schemas.microsoft.com/office/drawing/2014/main" id="{6C181859-0E5B-D67C-AAD5-C79E92FE6E3A}"/>
              </a:ext>
            </a:extLst>
          </p:cNvPr>
          <p:cNvSpPr>
            <a:spLocks noGrp="1"/>
          </p:cNvSpPr>
          <p:nvPr>
            <p:ph type="sldNum" sz="quarter" idx="12"/>
          </p:nvPr>
        </p:nvSpPr>
        <p:spPr/>
        <p:txBody>
          <a:bodyPr/>
          <a:lstStyle/>
          <a:p>
            <a:pPr lvl="0"/>
            <a:fld id="{578E44AA-3F5A-4849-8359-0F12FBCE4F04}" type="slidenum">
              <a:rPr lang="en-US" smtClean="0"/>
              <a:t>5</a:t>
            </a:fld>
            <a:endParaRPr lang="en-US"/>
          </a:p>
        </p:txBody>
      </p:sp>
    </p:spTree>
    <p:extLst>
      <p:ext uri="{BB962C8B-B14F-4D97-AF65-F5344CB8AC3E}">
        <p14:creationId xmlns:p14="http://schemas.microsoft.com/office/powerpoint/2010/main" val="4067081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3699BE-AD1E-EAD5-57A1-CECD435DC24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DF61E12-DD3C-8273-C120-8DEB6B5467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8774" y="1432600"/>
            <a:ext cx="2378031" cy="1993498"/>
          </a:xfrm>
          <a:prstGeom prst="rect">
            <a:avLst/>
          </a:prstGeom>
        </p:spPr>
      </p:pic>
      <p:pic>
        <p:nvPicPr>
          <p:cNvPr id="3" name="Picture 2">
            <a:extLst>
              <a:ext uri="{FF2B5EF4-FFF2-40B4-BE49-F238E27FC236}">
                <a16:creationId xmlns:a16="http://schemas.microsoft.com/office/drawing/2014/main" id="{DB4269C2-67FE-3F37-C805-20304916C8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0342" y="1432600"/>
            <a:ext cx="2378031" cy="1993498"/>
          </a:xfrm>
          <a:prstGeom prst="rect">
            <a:avLst/>
          </a:prstGeom>
        </p:spPr>
      </p:pic>
      <p:pic>
        <p:nvPicPr>
          <p:cNvPr id="5" name="Content Placeholder 4">
            <a:extLst>
              <a:ext uri="{FF2B5EF4-FFF2-40B4-BE49-F238E27FC236}">
                <a16:creationId xmlns:a16="http://schemas.microsoft.com/office/drawing/2014/main" id="{3EC4DA01-7D52-69BD-3C04-0D8F9734AD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52160" y="1432723"/>
            <a:ext cx="2381346" cy="1996277"/>
          </a:xfrm>
          <a:prstGeom prst="rect">
            <a:avLst/>
          </a:prstGeom>
        </p:spPr>
      </p:pic>
      <p:sp>
        <p:nvSpPr>
          <p:cNvPr id="33" name="Content Placeholder 32">
            <a:extLst>
              <a:ext uri="{FF2B5EF4-FFF2-40B4-BE49-F238E27FC236}">
                <a16:creationId xmlns:a16="http://schemas.microsoft.com/office/drawing/2014/main" id="{2E460779-BA0B-CD9A-233A-590D91953498}"/>
              </a:ext>
            </a:extLst>
          </p:cNvPr>
          <p:cNvSpPr>
            <a:spLocks noGrp="1"/>
          </p:cNvSpPr>
          <p:nvPr>
            <p:ph idx="1"/>
          </p:nvPr>
        </p:nvSpPr>
        <p:spPr>
          <a:xfrm>
            <a:off x="3951513" y="4814595"/>
            <a:ext cx="3398856" cy="1563899"/>
          </a:xfrm>
        </p:spPr>
        <p:txBody>
          <a:bodyPr anchor="ctr">
            <a:normAutofit/>
          </a:bodyPr>
          <a:lstStyle/>
          <a:p>
            <a:pPr marL="0" indent="0">
              <a:buNone/>
            </a:pPr>
            <a:r>
              <a:rPr lang="en-US" b="1" dirty="0">
                <a:solidFill>
                  <a:srgbClr val="372E26"/>
                </a:solidFill>
              </a:rPr>
              <a:t>Offsite Adoption Events</a:t>
            </a:r>
          </a:p>
          <a:p>
            <a:pPr marL="0" indent="0">
              <a:buNone/>
            </a:pPr>
            <a:r>
              <a:rPr lang="en-US" dirty="0">
                <a:solidFill>
                  <a:srgbClr val="372E26"/>
                </a:solidFill>
              </a:rPr>
              <a:t>August 8</a:t>
            </a:r>
            <a:r>
              <a:rPr lang="en-US" baseline="30000" dirty="0">
                <a:solidFill>
                  <a:srgbClr val="372E26"/>
                </a:solidFill>
              </a:rPr>
              <a:t>th</a:t>
            </a:r>
            <a:r>
              <a:rPr lang="en-US" dirty="0">
                <a:solidFill>
                  <a:srgbClr val="372E26"/>
                </a:solidFill>
              </a:rPr>
              <a:t> – August 10</a:t>
            </a:r>
            <a:r>
              <a:rPr lang="en-US" baseline="30000" dirty="0">
                <a:solidFill>
                  <a:srgbClr val="372E26"/>
                </a:solidFill>
              </a:rPr>
              <a:t>th</a:t>
            </a:r>
            <a:r>
              <a:rPr lang="en-US" dirty="0">
                <a:solidFill>
                  <a:srgbClr val="372E26"/>
                </a:solidFill>
              </a:rPr>
              <a:t> </a:t>
            </a:r>
          </a:p>
          <a:p>
            <a:pPr marL="0" indent="0">
              <a:buNone/>
            </a:pPr>
            <a:endParaRPr lang="en-US" dirty="0">
              <a:solidFill>
                <a:srgbClr val="FFFFFF"/>
              </a:solidFill>
            </a:endParaRPr>
          </a:p>
        </p:txBody>
      </p:sp>
      <p:sp>
        <p:nvSpPr>
          <p:cNvPr id="2" name="Slide Number Placeholder 1">
            <a:extLst>
              <a:ext uri="{FF2B5EF4-FFF2-40B4-BE49-F238E27FC236}">
                <a16:creationId xmlns:a16="http://schemas.microsoft.com/office/drawing/2014/main" id="{E4B579E0-61D1-F809-E478-22B7AD629700}"/>
              </a:ext>
            </a:extLst>
          </p:cNvPr>
          <p:cNvSpPr>
            <a:spLocks noGrp="1"/>
          </p:cNvSpPr>
          <p:nvPr>
            <p:ph type="sldNum" sz="quarter" idx="12"/>
          </p:nvPr>
        </p:nvSpPr>
        <p:spPr/>
        <p:txBody>
          <a:bodyPr/>
          <a:lstStyle/>
          <a:p>
            <a:pPr lvl="0"/>
            <a:fld id="{578E44AA-3F5A-4849-8359-0F12FBCE4F04}" type="slidenum">
              <a:rPr lang="en-US" smtClean="0"/>
              <a:t>6</a:t>
            </a:fld>
            <a:endParaRPr lang="en-US"/>
          </a:p>
        </p:txBody>
      </p:sp>
    </p:spTree>
    <p:extLst>
      <p:ext uri="{BB962C8B-B14F-4D97-AF65-F5344CB8AC3E}">
        <p14:creationId xmlns:p14="http://schemas.microsoft.com/office/powerpoint/2010/main" val="1625352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E4F261-8C43-6A74-9A66-D65236CA137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F05BBC6-F4EE-2E88-E343-B6740104A41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6475" y="1440847"/>
            <a:ext cx="2424758" cy="2424758"/>
          </a:xfrm>
          <a:prstGeom prst="rect">
            <a:avLst/>
          </a:prstGeom>
        </p:spPr>
      </p:pic>
      <p:pic>
        <p:nvPicPr>
          <p:cNvPr id="5" name="Content Placeholder 4">
            <a:extLst>
              <a:ext uri="{FF2B5EF4-FFF2-40B4-BE49-F238E27FC236}">
                <a16:creationId xmlns:a16="http://schemas.microsoft.com/office/drawing/2014/main" id="{095C849B-AD68-DDBC-0727-419EF43A06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57678" y="1440623"/>
            <a:ext cx="2428644" cy="2428644"/>
          </a:xfrm>
          <a:prstGeom prst="rect">
            <a:avLst/>
          </a:prstGeom>
        </p:spPr>
      </p:pic>
      <p:pic>
        <p:nvPicPr>
          <p:cNvPr id="4" name="Picture 3">
            <a:extLst>
              <a:ext uri="{FF2B5EF4-FFF2-40B4-BE49-F238E27FC236}">
                <a16:creationId xmlns:a16="http://schemas.microsoft.com/office/drawing/2014/main" id="{F48397BB-CB1E-C61A-166E-B1994F7D11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82543" y="1440847"/>
            <a:ext cx="2424758" cy="2424758"/>
          </a:xfrm>
          <a:prstGeom prst="rect">
            <a:avLst/>
          </a:prstGeom>
        </p:spPr>
      </p:pic>
      <p:sp>
        <p:nvSpPr>
          <p:cNvPr id="33" name="Content Placeholder 32">
            <a:extLst>
              <a:ext uri="{FF2B5EF4-FFF2-40B4-BE49-F238E27FC236}">
                <a16:creationId xmlns:a16="http://schemas.microsoft.com/office/drawing/2014/main" id="{C9E4C230-2069-DB99-537F-1E9C74324CA0}"/>
              </a:ext>
            </a:extLst>
          </p:cNvPr>
          <p:cNvSpPr>
            <a:spLocks noGrp="1"/>
          </p:cNvSpPr>
          <p:nvPr>
            <p:ph idx="1"/>
          </p:nvPr>
        </p:nvSpPr>
        <p:spPr>
          <a:xfrm>
            <a:off x="3951513" y="4814595"/>
            <a:ext cx="3398856" cy="1563899"/>
          </a:xfrm>
        </p:spPr>
        <p:txBody>
          <a:bodyPr anchor="ctr">
            <a:normAutofit/>
          </a:bodyPr>
          <a:lstStyle/>
          <a:p>
            <a:pPr marL="0" indent="0">
              <a:buNone/>
            </a:pPr>
            <a:r>
              <a:rPr lang="en-US" b="1" dirty="0">
                <a:solidFill>
                  <a:srgbClr val="372E26"/>
                </a:solidFill>
              </a:rPr>
              <a:t>Offsite Adoption Events</a:t>
            </a:r>
          </a:p>
          <a:p>
            <a:pPr marL="0" indent="0">
              <a:buNone/>
            </a:pPr>
            <a:r>
              <a:rPr lang="en-US" dirty="0">
                <a:solidFill>
                  <a:srgbClr val="372E26"/>
                </a:solidFill>
              </a:rPr>
              <a:t>August 15</a:t>
            </a:r>
            <a:r>
              <a:rPr lang="en-US" baseline="30000" dirty="0">
                <a:solidFill>
                  <a:srgbClr val="372E26"/>
                </a:solidFill>
              </a:rPr>
              <a:t>th</a:t>
            </a:r>
            <a:r>
              <a:rPr lang="en-US" dirty="0">
                <a:solidFill>
                  <a:srgbClr val="372E26"/>
                </a:solidFill>
              </a:rPr>
              <a:t> – 17</a:t>
            </a:r>
            <a:r>
              <a:rPr lang="en-US" baseline="30000" dirty="0">
                <a:solidFill>
                  <a:srgbClr val="372E26"/>
                </a:solidFill>
              </a:rPr>
              <a:t>th</a:t>
            </a:r>
            <a:r>
              <a:rPr lang="en-US" dirty="0">
                <a:solidFill>
                  <a:srgbClr val="372E26"/>
                </a:solidFill>
              </a:rPr>
              <a:t> </a:t>
            </a:r>
          </a:p>
          <a:p>
            <a:pPr marL="0" indent="0">
              <a:buNone/>
            </a:pPr>
            <a:endParaRPr lang="en-US" dirty="0">
              <a:solidFill>
                <a:srgbClr val="FFFFFF"/>
              </a:solidFill>
            </a:endParaRPr>
          </a:p>
        </p:txBody>
      </p:sp>
      <p:sp>
        <p:nvSpPr>
          <p:cNvPr id="2" name="Slide Number Placeholder 1">
            <a:extLst>
              <a:ext uri="{FF2B5EF4-FFF2-40B4-BE49-F238E27FC236}">
                <a16:creationId xmlns:a16="http://schemas.microsoft.com/office/drawing/2014/main" id="{D9085B13-1547-74DB-1804-BF866A2874D9}"/>
              </a:ext>
            </a:extLst>
          </p:cNvPr>
          <p:cNvSpPr>
            <a:spLocks noGrp="1"/>
          </p:cNvSpPr>
          <p:nvPr>
            <p:ph type="sldNum" sz="quarter" idx="12"/>
          </p:nvPr>
        </p:nvSpPr>
        <p:spPr/>
        <p:txBody>
          <a:bodyPr/>
          <a:lstStyle/>
          <a:p>
            <a:pPr lvl="0"/>
            <a:fld id="{578E44AA-3F5A-4849-8359-0F12FBCE4F04}" type="slidenum">
              <a:rPr lang="en-US" smtClean="0"/>
              <a:t>7</a:t>
            </a:fld>
            <a:endParaRPr lang="en-US"/>
          </a:p>
        </p:txBody>
      </p:sp>
    </p:spTree>
    <p:extLst>
      <p:ext uri="{BB962C8B-B14F-4D97-AF65-F5344CB8AC3E}">
        <p14:creationId xmlns:p14="http://schemas.microsoft.com/office/powerpoint/2010/main" val="1586425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56255A-6274-B3C8-F2B5-AB299DF1F1A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D0A8BF-BFA8-5466-BB93-BF37D78C6E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6658" y="1230261"/>
            <a:ext cx="2142489" cy="2142489"/>
          </a:xfrm>
          <a:prstGeom prst="rect">
            <a:avLst/>
          </a:prstGeom>
        </p:spPr>
      </p:pic>
      <p:pic>
        <p:nvPicPr>
          <p:cNvPr id="4" name="Picture 3">
            <a:extLst>
              <a:ext uri="{FF2B5EF4-FFF2-40B4-BE49-F238E27FC236}">
                <a16:creationId xmlns:a16="http://schemas.microsoft.com/office/drawing/2014/main" id="{59B9D005-D5AC-5658-7900-4229F7002D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0985" y="1230261"/>
            <a:ext cx="2142489" cy="2142489"/>
          </a:xfrm>
          <a:prstGeom prst="rect">
            <a:avLst/>
          </a:prstGeom>
        </p:spPr>
      </p:pic>
      <p:pic>
        <p:nvPicPr>
          <p:cNvPr id="3" name="Picture 2">
            <a:extLst>
              <a:ext uri="{FF2B5EF4-FFF2-40B4-BE49-F238E27FC236}">
                <a16:creationId xmlns:a16="http://schemas.microsoft.com/office/drawing/2014/main" id="{8C602B2C-1C35-5189-B399-07A004F3C7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05805" y="1230261"/>
            <a:ext cx="2555761" cy="2142489"/>
          </a:xfrm>
          <a:prstGeom prst="rect">
            <a:avLst/>
          </a:prstGeom>
        </p:spPr>
      </p:pic>
      <p:sp>
        <p:nvSpPr>
          <p:cNvPr id="33" name="Content Placeholder 32">
            <a:extLst>
              <a:ext uri="{FF2B5EF4-FFF2-40B4-BE49-F238E27FC236}">
                <a16:creationId xmlns:a16="http://schemas.microsoft.com/office/drawing/2014/main" id="{5DFBABAE-92F2-6A5A-ACC7-DBFADD13534C}"/>
              </a:ext>
            </a:extLst>
          </p:cNvPr>
          <p:cNvSpPr>
            <a:spLocks noGrp="1"/>
          </p:cNvSpPr>
          <p:nvPr>
            <p:ph idx="1"/>
          </p:nvPr>
        </p:nvSpPr>
        <p:spPr>
          <a:xfrm>
            <a:off x="3951513" y="4814595"/>
            <a:ext cx="3398856" cy="1563899"/>
          </a:xfrm>
        </p:spPr>
        <p:txBody>
          <a:bodyPr anchor="ctr">
            <a:normAutofit/>
          </a:bodyPr>
          <a:lstStyle/>
          <a:p>
            <a:pPr marL="0" indent="0">
              <a:buNone/>
            </a:pPr>
            <a:r>
              <a:rPr lang="en-US" b="1" dirty="0">
                <a:solidFill>
                  <a:srgbClr val="372E26"/>
                </a:solidFill>
              </a:rPr>
              <a:t>Offsite Adoption Events</a:t>
            </a:r>
          </a:p>
          <a:p>
            <a:pPr marL="0" indent="0">
              <a:buNone/>
            </a:pPr>
            <a:r>
              <a:rPr lang="en-US" dirty="0">
                <a:solidFill>
                  <a:srgbClr val="372E26"/>
                </a:solidFill>
              </a:rPr>
              <a:t>August 22</a:t>
            </a:r>
            <a:r>
              <a:rPr lang="en-US" baseline="30000" dirty="0">
                <a:solidFill>
                  <a:srgbClr val="372E26"/>
                </a:solidFill>
              </a:rPr>
              <a:t>nd</a:t>
            </a:r>
            <a:r>
              <a:rPr lang="en-US" dirty="0">
                <a:solidFill>
                  <a:srgbClr val="372E26"/>
                </a:solidFill>
              </a:rPr>
              <a:t> – August 24</a:t>
            </a:r>
            <a:r>
              <a:rPr lang="en-US" baseline="30000" dirty="0">
                <a:solidFill>
                  <a:srgbClr val="372E26"/>
                </a:solidFill>
              </a:rPr>
              <a:t>th</a:t>
            </a:r>
            <a:r>
              <a:rPr lang="en-US" dirty="0">
                <a:solidFill>
                  <a:srgbClr val="372E26"/>
                </a:solidFill>
              </a:rPr>
              <a:t> </a:t>
            </a:r>
          </a:p>
          <a:p>
            <a:pPr marL="0" indent="0">
              <a:buNone/>
            </a:pPr>
            <a:endParaRPr lang="en-US" dirty="0">
              <a:solidFill>
                <a:srgbClr val="FFFFFF"/>
              </a:solidFill>
            </a:endParaRPr>
          </a:p>
        </p:txBody>
      </p:sp>
      <p:sp>
        <p:nvSpPr>
          <p:cNvPr id="2" name="Slide Number Placeholder 1">
            <a:extLst>
              <a:ext uri="{FF2B5EF4-FFF2-40B4-BE49-F238E27FC236}">
                <a16:creationId xmlns:a16="http://schemas.microsoft.com/office/drawing/2014/main" id="{3BAD155B-5D04-D341-4789-7F32FCE30229}"/>
              </a:ext>
            </a:extLst>
          </p:cNvPr>
          <p:cNvSpPr>
            <a:spLocks noGrp="1"/>
          </p:cNvSpPr>
          <p:nvPr>
            <p:ph type="sldNum" sz="quarter" idx="12"/>
          </p:nvPr>
        </p:nvSpPr>
        <p:spPr/>
        <p:txBody>
          <a:bodyPr/>
          <a:lstStyle/>
          <a:p>
            <a:pPr lvl="0"/>
            <a:fld id="{578E44AA-3F5A-4849-8359-0F12FBCE4F04}" type="slidenum">
              <a:rPr lang="en-US" smtClean="0"/>
              <a:t>8</a:t>
            </a:fld>
            <a:endParaRPr lang="en-US"/>
          </a:p>
        </p:txBody>
      </p:sp>
    </p:spTree>
    <p:extLst>
      <p:ext uri="{BB962C8B-B14F-4D97-AF65-F5344CB8AC3E}">
        <p14:creationId xmlns:p14="http://schemas.microsoft.com/office/powerpoint/2010/main" val="2307221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CA054B-A8AB-0D64-F169-70F68E757524}"/>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B3F065-E6BF-90BB-5905-F02F5ED2CD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6074" y="1115114"/>
            <a:ext cx="2370432" cy="2370432"/>
          </a:xfrm>
          <a:prstGeom prst="rect">
            <a:avLst/>
          </a:prstGeom>
        </p:spPr>
      </p:pic>
      <p:pic>
        <p:nvPicPr>
          <p:cNvPr id="4" name="Picture 3">
            <a:extLst>
              <a:ext uri="{FF2B5EF4-FFF2-40B4-BE49-F238E27FC236}">
                <a16:creationId xmlns:a16="http://schemas.microsoft.com/office/drawing/2014/main" id="{103BFC5B-0C0A-FCFB-78B7-6D32540756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11434" y="1156603"/>
            <a:ext cx="2272397" cy="2272397"/>
          </a:xfrm>
          <a:prstGeom prst="rect">
            <a:avLst/>
          </a:prstGeom>
        </p:spPr>
      </p:pic>
      <p:pic>
        <p:nvPicPr>
          <p:cNvPr id="3" name="Picture 2">
            <a:extLst>
              <a:ext uri="{FF2B5EF4-FFF2-40B4-BE49-F238E27FC236}">
                <a16:creationId xmlns:a16="http://schemas.microsoft.com/office/drawing/2014/main" id="{BAAB1E39-9E93-F39C-2D3F-5FF76179C0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4363" y="1156603"/>
            <a:ext cx="2272397" cy="2272397"/>
          </a:xfrm>
          <a:prstGeom prst="rect">
            <a:avLst/>
          </a:prstGeom>
        </p:spPr>
      </p:pic>
      <p:sp>
        <p:nvSpPr>
          <p:cNvPr id="33" name="Content Placeholder 32">
            <a:extLst>
              <a:ext uri="{FF2B5EF4-FFF2-40B4-BE49-F238E27FC236}">
                <a16:creationId xmlns:a16="http://schemas.microsoft.com/office/drawing/2014/main" id="{BDD855B8-CC86-9A3D-70DA-5EFCA5FDD72E}"/>
              </a:ext>
            </a:extLst>
          </p:cNvPr>
          <p:cNvSpPr>
            <a:spLocks noGrp="1"/>
          </p:cNvSpPr>
          <p:nvPr>
            <p:ph idx="1"/>
          </p:nvPr>
        </p:nvSpPr>
        <p:spPr>
          <a:xfrm>
            <a:off x="3951513" y="4814595"/>
            <a:ext cx="3398856" cy="1563899"/>
          </a:xfrm>
        </p:spPr>
        <p:txBody>
          <a:bodyPr anchor="ctr">
            <a:normAutofit/>
          </a:bodyPr>
          <a:lstStyle/>
          <a:p>
            <a:pPr marL="0" indent="0">
              <a:buNone/>
            </a:pPr>
            <a:r>
              <a:rPr lang="en-US" b="1" dirty="0">
                <a:solidFill>
                  <a:srgbClr val="372E26"/>
                </a:solidFill>
              </a:rPr>
              <a:t>Offsite Adoption Events</a:t>
            </a:r>
          </a:p>
          <a:p>
            <a:pPr marL="0" indent="0">
              <a:buNone/>
            </a:pPr>
            <a:r>
              <a:rPr lang="en-US" dirty="0">
                <a:solidFill>
                  <a:srgbClr val="372E26"/>
                </a:solidFill>
              </a:rPr>
              <a:t>August 29</a:t>
            </a:r>
            <a:r>
              <a:rPr lang="en-US" baseline="30000" dirty="0">
                <a:solidFill>
                  <a:srgbClr val="372E26"/>
                </a:solidFill>
              </a:rPr>
              <a:t>th</a:t>
            </a:r>
            <a:r>
              <a:rPr lang="en-US" dirty="0">
                <a:solidFill>
                  <a:srgbClr val="372E26"/>
                </a:solidFill>
              </a:rPr>
              <a:t> – August 30</a:t>
            </a:r>
            <a:r>
              <a:rPr lang="en-US" baseline="30000" dirty="0">
                <a:solidFill>
                  <a:srgbClr val="372E26"/>
                </a:solidFill>
              </a:rPr>
              <a:t>th</a:t>
            </a:r>
            <a:r>
              <a:rPr lang="en-US" dirty="0">
                <a:solidFill>
                  <a:srgbClr val="372E26"/>
                </a:solidFill>
              </a:rPr>
              <a:t> </a:t>
            </a:r>
          </a:p>
          <a:p>
            <a:pPr marL="0" indent="0">
              <a:buNone/>
            </a:pPr>
            <a:endParaRPr lang="en-US" dirty="0">
              <a:solidFill>
                <a:srgbClr val="FFFFFF"/>
              </a:solidFill>
            </a:endParaRPr>
          </a:p>
        </p:txBody>
      </p:sp>
      <p:sp>
        <p:nvSpPr>
          <p:cNvPr id="2" name="Slide Number Placeholder 1">
            <a:extLst>
              <a:ext uri="{FF2B5EF4-FFF2-40B4-BE49-F238E27FC236}">
                <a16:creationId xmlns:a16="http://schemas.microsoft.com/office/drawing/2014/main" id="{67ED80B8-B331-AB43-AE65-9350383E700E}"/>
              </a:ext>
            </a:extLst>
          </p:cNvPr>
          <p:cNvSpPr>
            <a:spLocks noGrp="1"/>
          </p:cNvSpPr>
          <p:nvPr>
            <p:ph type="sldNum" sz="quarter" idx="12"/>
          </p:nvPr>
        </p:nvSpPr>
        <p:spPr/>
        <p:txBody>
          <a:bodyPr/>
          <a:lstStyle/>
          <a:p>
            <a:pPr lvl="0"/>
            <a:fld id="{578E44AA-3F5A-4849-8359-0F12FBCE4F04}" type="slidenum">
              <a:rPr lang="en-US" smtClean="0"/>
              <a:t>9</a:t>
            </a:fld>
            <a:endParaRPr lang="en-US"/>
          </a:p>
        </p:txBody>
      </p:sp>
    </p:spTree>
    <p:extLst>
      <p:ext uri="{BB962C8B-B14F-4D97-AF65-F5344CB8AC3E}">
        <p14:creationId xmlns:p14="http://schemas.microsoft.com/office/powerpoint/2010/main" val="20962984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10114</TotalTime>
  <Words>1006</Words>
  <Application>Microsoft Office PowerPoint</Application>
  <PresentationFormat>On-screen Show (4:3)</PresentationFormat>
  <Paragraphs>181</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Aptos</vt:lpstr>
      <vt:lpstr>Aptos Display</vt:lpstr>
      <vt:lpstr>Arial</vt:lpstr>
      <vt:lpstr>Garamond</vt:lpstr>
      <vt:lpstr>Organic</vt:lpstr>
      <vt:lpstr>Director’s Report</vt:lpstr>
      <vt:lpstr>Program Highlights August 2025</vt:lpstr>
      <vt:lpstr>Monthly Adoption Promotions August 2025</vt:lpstr>
      <vt:lpstr>Monthly Adoption Promotions August 2025</vt:lpstr>
      <vt:lpstr>PowerPoint Presentation</vt:lpstr>
      <vt:lpstr>PowerPoint Presentation</vt:lpstr>
      <vt:lpstr>PowerPoint Presentation</vt:lpstr>
      <vt:lpstr>PowerPoint Presentation</vt:lpstr>
      <vt:lpstr>PowerPoint Presentation</vt:lpstr>
      <vt:lpstr>Low-Cost Spay/Neuter Clinics August 2025</vt:lpstr>
      <vt:lpstr>PowerPoint Presentation</vt:lpstr>
      <vt:lpstr>PowerPoint Presentation</vt:lpstr>
      <vt:lpstr>Low-Cost Vaccination Clinics August 2025</vt:lpstr>
      <vt:lpstr>Streets Of Bakersfield</vt:lpstr>
      <vt:lpstr>Streets Of Bakersfield Weekend Sleepovers</vt:lpstr>
      <vt:lpstr>Volunteer Program August 2025</vt:lpstr>
      <vt:lpstr>Field Service Calls – August 2025</vt:lpstr>
      <vt:lpstr>PowerPoint Presentation</vt:lpstr>
      <vt:lpstr>Lillian’s Cat Scratchers</vt:lpstr>
      <vt:lpstr>Painted Nails</vt:lpstr>
      <vt:lpstr>PowerPoint Presentation</vt:lpstr>
      <vt:lpstr>PowerPoint Presentation</vt:lpstr>
      <vt:lpstr>Cats &amp; Cats</vt:lpstr>
      <vt:lpstr>Home Depot Donation</vt:lpstr>
      <vt:lpstr>Tales for Tails</vt:lpstr>
      <vt:lpstr>2025 Year To Date January 1st – August 31st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Litterell</dc:creator>
  <cp:lastModifiedBy>Daniel Litterell</cp:lastModifiedBy>
  <cp:revision>36</cp:revision>
  <cp:lastPrinted>2025-09-16T19:26:51Z</cp:lastPrinted>
  <dcterms:created xsi:type="dcterms:W3CDTF">2025-06-10T20:49:28Z</dcterms:created>
  <dcterms:modified xsi:type="dcterms:W3CDTF">2025-09-16T19:42:49Z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918a32-0d42-40ed-a5eb-618140881011_Enabled">
    <vt:lpwstr>true</vt:lpwstr>
  </property>
  <property fmtid="{D5CDD505-2E9C-101B-9397-08002B2CF9AE}" pid="3" name="MSIP_Label_d0918a32-0d42-40ed-a5eb-618140881011_SetDate">
    <vt:lpwstr>2025-06-10T22:49:03Z</vt:lpwstr>
  </property>
  <property fmtid="{D5CDD505-2E9C-101B-9397-08002B2CF9AE}" pid="4" name="MSIP_Label_d0918a32-0d42-40ed-a5eb-618140881011_Method">
    <vt:lpwstr>Standard</vt:lpwstr>
  </property>
  <property fmtid="{D5CDD505-2E9C-101B-9397-08002B2CF9AE}" pid="5" name="MSIP_Label_d0918a32-0d42-40ed-a5eb-618140881011_Name">
    <vt:lpwstr>General Data</vt:lpwstr>
  </property>
  <property fmtid="{D5CDD505-2E9C-101B-9397-08002B2CF9AE}" pid="6" name="MSIP_Label_d0918a32-0d42-40ed-a5eb-618140881011_SiteId">
    <vt:lpwstr>e0f2e4b5-0515-4028-99f2-2e7a43fe5379</vt:lpwstr>
  </property>
  <property fmtid="{D5CDD505-2E9C-101B-9397-08002B2CF9AE}" pid="7" name="MSIP_Label_d0918a32-0d42-40ed-a5eb-618140881011_ActionId">
    <vt:lpwstr>36290ffc-d51b-4de9-8775-1309bf9c6d74</vt:lpwstr>
  </property>
  <property fmtid="{D5CDD505-2E9C-101B-9397-08002B2CF9AE}" pid="8" name="MSIP_Label_d0918a32-0d42-40ed-a5eb-618140881011_ContentBits">
    <vt:lpwstr>0</vt:lpwstr>
  </property>
  <property fmtid="{D5CDD505-2E9C-101B-9397-08002B2CF9AE}" pid="9" name="MSIP_Label_d0918a32-0d42-40ed-a5eb-618140881011_Tag">
    <vt:lpwstr>10, 3, 0, 1</vt:lpwstr>
  </property>
</Properties>
</file>