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34"/>
  </p:notesMasterIdLst>
  <p:sldIdLst>
    <p:sldId id="322" r:id="rId2"/>
    <p:sldId id="271" r:id="rId3"/>
    <p:sldId id="374" r:id="rId4"/>
    <p:sldId id="375" r:id="rId5"/>
    <p:sldId id="351" r:id="rId6"/>
    <p:sldId id="352" r:id="rId7"/>
    <p:sldId id="353" r:id="rId8"/>
    <p:sldId id="354" r:id="rId9"/>
    <p:sldId id="306" r:id="rId10"/>
    <p:sldId id="303" r:id="rId11"/>
    <p:sldId id="297" r:id="rId12"/>
    <p:sldId id="295" r:id="rId13"/>
    <p:sldId id="321" r:id="rId14"/>
    <p:sldId id="324" r:id="rId15"/>
    <p:sldId id="269" r:id="rId16"/>
    <p:sldId id="326" r:id="rId17"/>
    <p:sldId id="355" r:id="rId18"/>
    <p:sldId id="357" r:id="rId19"/>
    <p:sldId id="356" r:id="rId20"/>
    <p:sldId id="359" r:id="rId21"/>
    <p:sldId id="369" r:id="rId22"/>
    <p:sldId id="376" r:id="rId23"/>
    <p:sldId id="360" r:id="rId24"/>
    <p:sldId id="365" r:id="rId25"/>
    <p:sldId id="364" r:id="rId26"/>
    <p:sldId id="366" r:id="rId27"/>
    <p:sldId id="367" r:id="rId28"/>
    <p:sldId id="323" r:id="rId29"/>
    <p:sldId id="333" r:id="rId30"/>
    <p:sldId id="338" r:id="rId31"/>
    <p:sldId id="320" r:id="rId32"/>
    <p:sldId id="339" r:id="rId3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67CDF8-EFED-47CB-8102-955BAD0C849C}">
          <p14:sldIdLst>
            <p14:sldId id="322"/>
            <p14:sldId id="271"/>
            <p14:sldId id="374"/>
            <p14:sldId id="375"/>
            <p14:sldId id="351"/>
            <p14:sldId id="352"/>
            <p14:sldId id="353"/>
            <p14:sldId id="354"/>
            <p14:sldId id="306"/>
            <p14:sldId id="303"/>
            <p14:sldId id="297"/>
            <p14:sldId id="295"/>
            <p14:sldId id="321"/>
            <p14:sldId id="324"/>
            <p14:sldId id="269"/>
            <p14:sldId id="326"/>
            <p14:sldId id="355"/>
            <p14:sldId id="357"/>
            <p14:sldId id="356"/>
            <p14:sldId id="359"/>
            <p14:sldId id="369"/>
            <p14:sldId id="376"/>
            <p14:sldId id="360"/>
            <p14:sldId id="365"/>
            <p14:sldId id="364"/>
            <p14:sldId id="366"/>
            <p14:sldId id="367"/>
            <p14:sldId id="323"/>
            <p14:sldId id="333"/>
            <p14:sldId id="338"/>
            <p14:sldId id="320"/>
            <p14:sldId id="33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ECD"/>
    <a:srgbClr val="EDEFE8"/>
    <a:srgbClr val="372E26"/>
    <a:srgbClr val="D1DFCC"/>
    <a:srgbClr val="7BB54D"/>
    <a:srgbClr val="E97132"/>
    <a:srgbClr val="FA62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4660"/>
  </p:normalViewPr>
  <p:slideViewPr>
    <p:cSldViewPr snapToGrid="0">
      <p:cViewPr varScale="1">
        <p:scale>
          <a:sx n="105" d="100"/>
          <a:sy n="105" d="100"/>
        </p:scale>
        <p:origin x="174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ata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88DC21-53CB-4DBA-A04E-F420F428B284}"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281A7589-6ECF-4E8D-AFFE-B5A6949045F7}">
      <dgm:prSet/>
      <dgm:spPr/>
      <dgm:t>
        <a:bodyPr/>
        <a:lstStyle/>
        <a:p>
          <a:r>
            <a:rPr lang="en-US" b="1" i="0" baseline="0" dirty="0">
              <a:latin typeface="Aptos Display" panose="020B0004020202020204" pitchFamily="34" charset="0"/>
            </a:rPr>
            <a:t>Adoption: </a:t>
          </a:r>
          <a:r>
            <a:rPr lang="en-US" b="0" i="0" u="none" strike="noStrike" cap="none" spc="0" baseline="0" dirty="0">
              <a:uFillTx/>
              <a:latin typeface="Aptos Display" panose="020B0004020202020204" pitchFamily="34" charset="0"/>
            </a:rPr>
            <a:t>190 dogs, 89 puppies, 39 cats, and 154 kittens under 5 months of age were adopted for a total of 472 animals adopted from Kern County Animal Shelters in the month of October.</a:t>
          </a:r>
          <a:endParaRPr lang="en-US" dirty="0">
            <a:latin typeface="Aptos Display" panose="020B0004020202020204" pitchFamily="34" charset="0"/>
          </a:endParaRPr>
        </a:p>
      </dgm:t>
    </dgm:pt>
    <dgm:pt modelId="{9A6EC342-9599-4E97-B444-F0CA15D2E380}" type="parTrans" cxnId="{61187691-8241-4E6B-8F05-20A7D0F269F4}">
      <dgm:prSet/>
      <dgm:spPr/>
      <dgm:t>
        <a:bodyPr/>
        <a:lstStyle/>
        <a:p>
          <a:endParaRPr lang="en-US"/>
        </a:p>
      </dgm:t>
    </dgm:pt>
    <dgm:pt modelId="{19371206-8539-47AB-A569-F669AAD96416}" type="sibTrans" cxnId="{61187691-8241-4E6B-8F05-20A7D0F269F4}">
      <dgm:prSet/>
      <dgm:spPr/>
      <dgm:t>
        <a:bodyPr/>
        <a:lstStyle/>
        <a:p>
          <a:endParaRPr lang="en-US"/>
        </a:p>
      </dgm:t>
    </dgm:pt>
    <dgm:pt modelId="{B9014B3F-1303-4B2C-9127-DC030BAA497C}">
      <dgm:prSet/>
      <dgm:spPr/>
      <dgm:t>
        <a:bodyPr/>
        <a:lstStyle/>
        <a:p>
          <a:r>
            <a:rPr lang="en-US" b="1" i="0" baseline="0" dirty="0">
              <a:latin typeface="Aptos Display" panose="020B0004020202020204" pitchFamily="34" charset="0"/>
            </a:rPr>
            <a:t>Foster: </a:t>
          </a:r>
          <a:r>
            <a:rPr lang="en-US" b="0" i="0" u="none" strike="noStrike" cap="none" spc="0" baseline="0" dirty="0">
              <a:uFillTx/>
              <a:latin typeface="Aptos Display" panose="020B0004020202020204" pitchFamily="34" charset="0"/>
            </a:rPr>
            <a:t>40 dogs, 65 puppies, 1 cats, and 158 kittens entered the Department’s Foster Care Program in October, for a total of 264 animals.</a:t>
          </a:r>
          <a:endParaRPr lang="en-US" dirty="0">
            <a:latin typeface="Aptos Display" panose="020B0004020202020204" pitchFamily="34" charset="0"/>
          </a:endParaRPr>
        </a:p>
      </dgm:t>
    </dgm:pt>
    <dgm:pt modelId="{A33E7AE8-F7C6-41AC-8B6B-541046B4558D}" type="parTrans" cxnId="{D88F121E-973D-435F-9770-BE5E88282C2D}">
      <dgm:prSet/>
      <dgm:spPr/>
      <dgm:t>
        <a:bodyPr/>
        <a:lstStyle/>
        <a:p>
          <a:endParaRPr lang="en-US"/>
        </a:p>
      </dgm:t>
    </dgm:pt>
    <dgm:pt modelId="{B2DAF532-250D-4497-B335-A5F32F5BDDEE}" type="sibTrans" cxnId="{D88F121E-973D-435F-9770-BE5E88282C2D}">
      <dgm:prSet/>
      <dgm:spPr/>
      <dgm:t>
        <a:bodyPr/>
        <a:lstStyle/>
        <a:p>
          <a:endParaRPr lang="en-US"/>
        </a:p>
      </dgm:t>
    </dgm:pt>
    <dgm:pt modelId="{6640FC10-69E2-402C-94FD-11C563D92EDB}">
      <dgm:prSet/>
      <dgm:spPr/>
      <dgm:t>
        <a:bodyPr/>
        <a:lstStyle/>
        <a:p>
          <a:r>
            <a:rPr lang="en-US" b="1" i="0" baseline="0" dirty="0">
              <a:latin typeface="Aptos Display" panose="020B0004020202020204" pitchFamily="34" charset="0"/>
            </a:rPr>
            <a:t>Rescue: </a:t>
          </a:r>
          <a:r>
            <a:rPr lang="en-US" b="0" i="0" baseline="0" dirty="0">
              <a:latin typeface="Aptos Display" panose="020B0004020202020204" pitchFamily="34" charset="0"/>
            </a:rPr>
            <a:t>238 dogs, 134 puppies, 4 cats, and 16 kittens were transferred to other animal rescue organizations in October, for a total of 392 animals.</a:t>
          </a:r>
          <a:endParaRPr lang="en-US" b="0" dirty="0">
            <a:latin typeface="Aptos Display" panose="020B0004020202020204" pitchFamily="34" charset="0"/>
          </a:endParaRPr>
        </a:p>
      </dgm:t>
    </dgm:pt>
    <dgm:pt modelId="{0F1774CF-4391-408D-A0E8-B0400EBBFA3B}" type="parTrans" cxnId="{A9349342-6471-47CF-9342-F7D99963F019}">
      <dgm:prSet/>
      <dgm:spPr/>
      <dgm:t>
        <a:bodyPr/>
        <a:lstStyle/>
        <a:p>
          <a:endParaRPr lang="en-US"/>
        </a:p>
      </dgm:t>
    </dgm:pt>
    <dgm:pt modelId="{D737CF74-4F89-4344-BB15-5037531ED4F4}" type="sibTrans" cxnId="{A9349342-6471-47CF-9342-F7D99963F019}">
      <dgm:prSet/>
      <dgm:spPr/>
      <dgm:t>
        <a:bodyPr/>
        <a:lstStyle/>
        <a:p>
          <a:endParaRPr lang="en-US"/>
        </a:p>
      </dgm:t>
    </dgm:pt>
    <dgm:pt modelId="{E1CDE0CD-F825-4A8B-AE78-B3A7EFCD9988}">
      <dgm:prSet/>
      <dgm:spPr/>
      <dgm:t>
        <a:bodyPr/>
        <a:lstStyle/>
        <a:p>
          <a:r>
            <a:rPr lang="en-US" b="1" i="0" baseline="0" dirty="0">
              <a:latin typeface="Aptos Display" panose="020B0004020202020204" pitchFamily="34" charset="0"/>
            </a:rPr>
            <a:t>Spay/Neuter: </a:t>
          </a:r>
          <a:r>
            <a:rPr lang="en-US" b="0" i="0" baseline="0" dirty="0">
              <a:latin typeface="Aptos Display" panose="020B0004020202020204" pitchFamily="34" charset="0"/>
            </a:rPr>
            <a:t>A total of 381 animals were altered at low-cost KCAS spay/neuter clinics in the month of October.</a:t>
          </a:r>
          <a:endParaRPr lang="en-US" b="0" dirty="0">
            <a:latin typeface="Aptos Display" panose="020B0004020202020204" pitchFamily="34" charset="0"/>
          </a:endParaRPr>
        </a:p>
      </dgm:t>
    </dgm:pt>
    <dgm:pt modelId="{843F1AD6-37A2-4334-B10F-416D396CAB26}" type="parTrans" cxnId="{C76FCADE-53C0-43D8-8DDE-6C9138DEB28B}">
      <dgm:prSet/>
      <dgm:spPr/>
      <dgm:t>
        <a:bodyPr/>
        <a:lstStyle/>
        <a:p>
          <a:endParaRPr lang="en-US"/>
        </a:p>
      </dgm:t>
    </dgm:pt>
    <dgm:pt modelId="{3499EFC0-17E7-4151-82CE-9129E29E92BD}" type="sibTrans" cxnId="{C76FCADE-53C0-43D8-8DDE-6C9138DEB28B}">
      <dgm:prSet/>
      <dgm:spPr/>
      <dgm:t>
        <a:bodyPr/>
        <a:lstStyle/>
        <a:p>
          <a:endParaRPr lang="en-US"/>
        </a:p>
      </dgm:t>
    </dgm:pt>
    <dgm:pt modelId="{EFA2CB8F-4BE6-4CA7-9A52-FDA1461F0F6C}">
      <dgm:prSet/>
      <dgm:spPr/>
      <dgm:t>
        <a:bodyPr/>
        <a:lstStyle/>
        <a:p>
          <a:r>
            <a:rPr lang="en-US" b="1" i="0" baseline="0" dirty="0">
              <a:latin typeface="Aptos Display" panose="020B0004020202020204" pitchFamily="34" charset="0"/>
            </a:rPr>
            <a:t>TNR: </a:t>
          </a:r>
          <a:r>
            <a:rPr lang="en-US" b="0" i="0" u="none" strike="noStrike" cap="none" spc="0" baseline="0" dirty="0">
              <a:uFillTx/>
              <a:latin typeface="Aptos Display" panose="020B0004020202020204" pitchFamily="34" charset="0"/>
            </a:rPr>
            <a:t>270 cats were spayed or neutered and released in </a:t>
          </a:r>
          <a:r>
            <a:rPr lang="en-US" b="0" i="0" baseline="0" dirty="0">
              <a:latin typeface="Aptos Display" panose="020B0004020202020204" pitchFamily="34" charset="0"/>
            </a:rPr>
            <a:t>October</a:t>
          </a:r>
          <a:r>
            <a:rPr lang="en-US" b="0" i="0" u="none" strike="noStrike" cap="none" spc="0" baseline="0" dirty="0">
              <a:uFillTx/>
              <a:latin typeface="Aptos Display" panose="020B0004020202020204" pitchFamily="34" charset="0"/>
            </a:rPr>
            <a:t> of 2025. Year-to-date, 2125 cats have gone through the program, and since 2013 23,711 cats have been spayed or neutered and returned to field.</a:t>
          </a:r>
          <a:endParaRPr lang="en-US" dirty="0">
            <a:latin typeface="Aptos Display" panose="020B0004020202020204" pitchFamily="34" charset="0"/>
          </a:endParaRPr>
        </a:p>
      </dgm:t>
    </dgm:pt>
    <dgm:pt modelId="{941C3926-6DA4-4853-8D41-876771303D71}" type="parTrans" cxnId="{2F56C720-B965-4C16-9AE0-52C242EC2C73}">
      <dgm:prSet/>
      <dgm:spPr/>
      <dgm:t>
        <a:bodyPr/>
        <a:lstStyle/>
        <a:p>
          <a:endParaRPr lang="en-US"/>
        </a:p>
      </dgm:t>
    </dgm:pt>
    <dgm:pt modelId="{6B3E7400-1CD9-4C98-9E45-E1DC06444BC3}" type="sibTrans" cxnId="{2F56C720-B965-4C16-9AE0-52C242EC2C73}">
      <dgm:prSet/>
      <dgm:spPr/>
      <dgm:t>
        <a:bodyPr/>
        <a:lstStyle/>
        <a:p>
          <a:endParaRPr lang="en-US"/>
        </a:p>
      </dgm:t>
    </dgm:pt>
    <dgm:pt modelId="{51CC7E41-9256-4A89-B413-B805AA2149BE}" type="pres">
      <dgm:prSet presAssocID="{BB88DC21-53CB-4DBA-A04E-F420F428B284}" presName="vert0" presStyleCnt="0">
        <dgm:presLayoutVars>
          <dgm:dir/>
          <dgm:animOne val="branch"/>
          <dgm:animLvl val="lvl"/>
        </dgm:presLayoutVars>
      </dgm:prSet>
      <dgm:spPr/>
    </dgm:pt>
    <dgm:pt modelId="{E7C1D4D6-5A67-4DF5-97ED-26C4675988CF}" type="pres">
      <dgm:prSet presAssocID="{281A7589-6ECF-4E8D-AFFE-B5A6949045F7}" presName="thickLine" presStyleLbl="alignNode1" presStyleIdx="0" presStyleCnt="5"/>
      <dgm:spPr/>
    </dgm:pt>
    <dgm:pt modelId="{5B1735CB-9074-44DB-8FE6-B108C74FE962}" type="pres">
      <dgm:prSet presAssocID="{281A7589-6ECF-4E8D-AFFE-B5A6949045F7}" presName="horz1" presStyleCnt="0"/>
      <dgm:spPr/>
    </dgm:pt>
    <dgm:pt modelId="{D5135D18-888F-4EC5-AAA6-E9A3BBB1F81B}" type="pres">
      <dgm:prSet presAssocID="{281A7589-6ECF-4E8D-AFFE-B5A6949045F7}" presName="tx1" presStyleLbl="revTx" presStyleIdx="0" presStyleCnt="5"/>
      <dgm:spPr/>
    </dgm:pt>
    <dgm:pt modelId="{6B969387-2C0E-43B0-AFBF-F679BA302B70}" type="pres">
      <dgm:prSet presAssocID="{281A7589-6ECF-4E8D-AFFE-B5A6949045F7}" presName="vert1" presStyleCnt="0"/>
      <dgm:spPr/>
    </dgm:pt>
    <dgm:pt modelId="{5A02CE81-F8C7-40E4-A298-B3778E249108}" type="pres">
      <dgm:prSet presAssocID="{B9014B3F-1303-4B2C-9127-DC030BAA497C}" presName="thickLine" presStyleLbl="alignNode1" presStyleIdx="1" presStyleCnt="5"/>
      <dgm:spPr/>
    </dgm:pt>
    <dgm:pt modelId="{9F439374-543A-4EE8-966F-523B34EBAAE7}" type="pres">
      <dgm:prSet presAssocID="{B9014B3F-1303-4B2C-9127-DC030BAA497C}" presName="horz1" presStyleCnt="0"/>
      <dgm:spPr/>
    </dgm:pt>
    <dgm:pt modelId="{04C2E329-868A-46D0-87CA-B57C9B175278}" type="pres">
      <dgm:prSet presAssocID="{B9014B3F-1303-4B2C-9127-DC030BAA497C}" presName="tx1" presStyleLbl="revTx" presStyleIdx="1" presStyleCnt="5"/>
      <dgm:spPr/>
    </dgm:pt>
    <dgm:pt modelId="{A14E1FC7-2884-44F9-AA10-73BB24443296}" type="pres">
      <dgm:prSet presAssocID="{B9014B3F-1303-4B2C-9127-DC030BAA497C}" presName="vert1" presStyleCnt="0"/>
      <dgm:spPr/>
    </dgm:pt>
    <dgm:pt modelId="{6C51F3AF-F45C-4100-B4E3-B396F5220444}" type="pres">
      <dgm:prSet presAssocID="{6640FC10-69E2-402C-94FD-11C563D92EDB}" presName="thickLine" presStyleLbl="alignNode1" presStyleIdx="2" presStyleCnt="5"/>
      <dgm:spPr/>
    </dgm:pt>
    <dgm:pt modelId="{A73C659D-EB9C-49A6-9302-23041EA72272}" type="pres">
      <dgm:prSet presAssocID="{6640FC10-69E2-402C-94FD-11C563D92EDB}" presName="horz1" presStyleCnt="0"/>
      <dgm:spPr/>
    </dgm:pt>
    <dgm:pt modelId="{9E76B1AC-1F49-453F-A473-DD9D9446A0C5}" type="pres">
      <dgm:prSet presAssocID="{6640FC10-69E2-402C-94FD-11C563D92EDB}" presName="tx1" presStyleLbl="revTx" presStyleIdx="2" presStyleCnt="5"/>
      <dgm:spPr/>
    </dgm:pt>
    <dgm:pt modelId="{E2F802EA-1462-4973-93A8-C4AC4BBE00A2}" type="pres">
      <dgm:prSet presAssocID="{6640FC10-69E2-402C-94FD-11C563D92EDB}" presName="vert1" presStyleCnt="0"/>
      <dgm:spPr/>
    </dgm:pt>
    <dgm:pt modelId="{FE772345-AE60-4510-891E-6B068811787B}" type="pres">
      <dgm:prSet presAssocID="{E1CDE0CD-F825-4A8B-AE78-B3A7EFCD9988}" presName="thickLine" presStyleLbl="alignNode1" presStyleIdx="3" presStyleCnt="5"/>
      <dgm:spPr/>
    </dgm:pt>
    <dgm:pt modelId="{8E54F3B6-C0C6-4895-BB09-6B479F2FA377}" type="pres">
      <dgm:prSet presAssocID="{E1CDE0CD-F825-4A8B-AE78-B3A7EFCD9988}" presName="horz1" presStyleCnt="0"/>
      <dgm:spPr/>
    </dgm:pt>
    <dgm:pt modelId="{217598E1-0E77-4902-9B04-8DF14B0F159A}" type="pres">
      <dgm:prSet presAssocID="{E1CDE0CD-F825-4A8B-AE78-B3A7EFCD9988}" presName="tx1" presStyleLbl="revTx" presStyleIdx="3" presStyleCnt="5"/>
      <dgm:spPr/>
    </dgm:pt>
    <dgm:pt modelId="{7899A5E1-52C7-4B5F-B94E-ACB8BC1942F5}" type="pres">
      <dgm:prSet presAssocID="{E1CDE0CD-F825-4A8B-AE78-B3A7EFCD9988}" presName="vert1" presStyleCnt="0"/>
      <dgm:spPr/>
    </dgm:pt>
    <dgm:pt modelId="{379E8784-05B7-429B-AE63-A5894CA4550D}" type="pres">
      <dgm:prSet presAssocID="{EFA2CB8F-4BE6-4CA7-9A52-FDA1461F0F6C}" presName="thickLine" presStyleLbl="alignNode1" presStyleIdx="4" presStyleCnt="5"/>
      <dgm:spPr/>
    </dgm:pt>
    <dgm:pt modelId="{4BBCF85C-6405-4E0E-BCE3-0733639673EF}" type="pres">
      <dgm:prSet presAssocID="{EFA2CB8F-4BE6-4CA7-9A52-FDA1461F0F6C}" presName="horz1" presStyleCnt="0"/>
      <dgm:spPr/>
    </dgm:pt>
    <dgm:pt modelId="{B9EFB7F6-C372-40E1-8CD3-926776725974}" type="pres">
      <dgm:prSet presAssocID="{EFA2CB8F-4BE6-4CA7-9A52-FDA1461F0F6C}" presName="tx1" presStyleLbl="revTx" presStyleIdx="4" presStyleCnt="5"/>
      <dgm:spPr/>
    </dgm:pt>
    <dgm:pt modelId="{19331302-F9BE-4D11-AEF8-0E9441AE4B62}" type="pres">
      <dgm:prSet presAssocID="{EFA2CB8F-4BE6-4CA7-9A52-FDA1461F0F6C}" presName="vert1" presStyleCnt="0"/>
      <dgm:spPr/>
    </dgm:pt>
  </dgm:ptLst>
  <dgm:cxnLst>
    <dgm:cxn modelId="{D88F121E-973D-435F-9770-BE5E88282C2D}" srcId="{BB88DC21-53CB-4DBA-A04E-F420F428B284}" destId="{B9014B3F-1303-4B2C-9127-DC030BAA497C}" srcOrd="1" destOrd="0" parTransId="{A33E7AE8-F7C6-41AC-8B6B-541046B4558D}" sibTransId="{B2DAF532-250D-4497-B335-A5F32F5BDDEE}"/>
    <dgm:cxn modelId="{2F56C720-B965-4C16-9AE0-52C242EC2C73}" srcId="{BB88DC21-53CB-4DBA-A04E-F420F428B284}" destId="{EFA2CB8F-4BE6-4CA7-9A52-FDA1461F0F6C}" srcOrd="4" destOrd="0" parTransId="{941C3926-6DA4-4853-8D41-876771303D71}" sibTransId="{6B3E7400-1CD9-4C98-9E45-E1DC06444BC3}"/>
    <dgm:cxn modelId="{C967F722-5DCA-46C9-B1F6-15EF91999308}" type="presOf" srcId="{B9014B3F-1303-4B2C-9127-DC030BAA497C}" destId="{04C2E329-868A-46D0-87CA-B57C9B175278}" srcOrd="0" destOrd="0" presId="urn:microsoft.com/office/officeart/2008/layout/LinedList"/>
    <dgm:cxn modelId="{44AED028-C80B-4A99-98F6-180BD27B506D}" type="presOf" srcId="{BB88DC21-53CB-4DBA-A04E-F420F428B284}" destId="{51CC7E41-9256-4A89-B413-B805AA2149BE}" srcOrd="0" destOrd="0" presId="urn:microsoft.com/office/officeart/2008/layout/LinedList"/>
    <dgm:cxn modelId="{7BCC952D-BA9A-4F66-A8AA-4DC5247CADEA}" type="presOf" srcId="{EFA2CB8F-4BE6-4CA7-9A52-FDA1461F0F6C}" destId="{B9EFB7F6-C372-40E1-8CD3-926776725974}" srcOrd="0" destOrd="0" presId="urn:microsoft.com/office/officeart/2008/layout/LinedList"/>
    <dgm:cxn modelId="{67C6E761-AE06-46A2-84DC-602BC2957EF9}" type="presOf" srcId="{6640FC10-69E2-402C-94FD-11C563D92EDB}" destId="{9E76B1AC-1F49-453F-A473-DD9D9446A0C5}" srcOrd="0" destOrd="0" presId="urn:microsoft.com/office/officeart/2008/layout/LinedList"/>
    <dgm:cxn modelId="{A9349342-6471-47CF-9342-F7D99963F019}" srcId="{BB88DC21-53CB-4DBA-A04E-F420F428B284}" destId="{6640FC10-69E2-402C-94FD-11C563D92EDB}" srcOrd="2" destOrd="0" parTransId="{0F1774CF-4391-408D-A0E8-B0400EBBFA3B}" sibTransId="{D737CF74-4F89-4344-BB15-5037531ED4F4}"/>
    <dgm:cxn modelId="{61187691-8241-4E6B-8F05-20A7D0F269F4}" srcId="{BB88DC21-53CB-4DBA-A04E-F420F428B284}" destId="{281A7589-6ECF-4E8D-AFFE-B5A6949045F7}" srcOrd="0" destOrd="0" parTransId="{9A6EC342-9599-4E97-B444-F0CA15D2E380}" sibTransId="{19371206-8539-47AB-A569-F669AAD96416}"/>
    <dgm:cxn modelId="{A0576CB3-EE6F-4F65-912E-D537CBECE965}" type="presOf" srcId="{E1CDE0CD-F825-4A8B-AE78-B3A7EFCD9988}" destId="{217598E1-0E77-4902-9B04-8DF14B0F159A}" srcOrd="0" destOrd="0" presId="urn:microsoft.com/office/officeart/2008/layout/LinedList"/>
    <dgm:cxn modelId="{AD1D6BB4-E46A-474A-8978-7C0EFE6D95DB}" type="presOf" srcId="{281A7589-6ECF-4E8D-AFFE-B5A6949045F7}" destId="{D5135D18-888F-4EC5-AAA6-E9A3BBB1F81B}" srcOrd="0" destOrd="0" presId="urn:microsoft.com/office/officeart/2008/layout/LinedList"/>
    <dgm:cxn modelId="{C76FCADE-53C0-43D8-8DDE-6C9138DEB28B}" srcId="{BB88DC21-53CB-4DBA-A04E-F420F428B284}" destId="{E1CDE0CD-F825-4A8B-AE78-B3A7EFCD9988}" srcOrd="3" destOrd="0" parTransId="{843F1AD6-37A2-4334-B10F-416D396CAB26}" sibTransId="{3499EFC0-17E7-4151-82CE-9129E29E92BD}"/>
    <dgm:cxn modelId="{26C7EF27-2E2B-4C28-BA6A-3579F3B82628}" type="presParOf" srcId="{51CC7E41-9256-4A89-B413-B805AA2149BE}" destId="{E7C1D4D6-5A67-4DF5-97ED-26C4675988CF}" srcOrd="0" destOrd="0" presId="urn:microsoft.com/office/officeart/2008/layout/LinedList"/>
    <dgm:cxn modelId="{48B97F0A-2A3A-4DCD-8B5D-D5FEF9A995F9}" type="presParOf" srcId="{51CC7E41-9256-4A89-B413-B805AA2149BE}" destId="{5B1735CB-9074-44DB-8FE6-B108C74FE962}" srcOrd="1" destOrd="0" presId="urn:microsoft.com/office/officeart/2008/layout/LinedList"/>
    <dgm:cxn modelId="{1D6A6250-EA22-4A06-9EEC-42AAD2A36B4D}" type="presParOf" srcId="{5B1735CB-9074-44DB-8FE6-B108C74FE962}" destId="{D5135D18-888F-4EC5-AAA6-E9A3BBB1F81B}" srcOrd="0" destOrd="0" presId="urn:microsoft.com/office/officeart/2008/layout/LinedList"/>
    <dgm:cxn modelId="{196822A7-A617-4576-AFFA-C02C764D0C97}" type="presParOf" srcId="{5B1735CB-9074-44DB-8FE6-B108C74FE962}" destId="{6B969387-2C0E-43B0-AFBF-F679BA302B70}" srcOrd="1" destOrd="0" presId="urn:microsoft.com/office/officeart/2008/layout/LinedList"/>
    <dgm:cxn modelId="{0724BC94-E58A-440D-BA07-87F425491DF4}" type="presParOf" srcId="{51CC7E41-9256-4A89-B413-B805AA2149BE}" destId="{5A02CE81-F8C7-40E4-A298-B3778E249108}" srcOrd="2" destOrd="0" presId="urn:microsoft.com/office/officeart/2008/layout/LinedList"/>
    <dgm:cxn modelId="{F537F95C-D87A-4E14-B743-7990271B96A1}" type="presParOf" srcId="{51CC7E41-9256-4A89-B413-B805AA2149BE}" destId="{9F439374-543A-4EE8-966F-523B34EBAAE7}" srcOrd="3" destOrd="0" presId="urn:microsoft.com/office/officeart/2008/layout/LinedList"/>
    <dgm:cxn modelId="{B53C7E19-2C36-4A69-B457-23CDEA41C1DD}" type="presParOf" srcId="{9F439374-543A-4EE8-966F-523B34EBAAE7}" destId="{04C2E329-868A-46D0-87CA-B57C9B175278}" srcOrd="0" destOrd="0" presId="urn:microsoft.com/office/officeart/2008/layout/LinedList"/>
    <dgm:cxn modelId="{A029BC7B-1827-49E5-9464-23185541630E}" type="presParOf" srcId="{9F439374-543A-4EE8-966F-523B34EBAAE7}" destId="{A14E1FC7-2884-44F9-AA10-73BB24443296}" srcOrd="1" destOrd="0" presId="urn:microsoft.com/office/officeart/2008/layout/LinedList"/>
    <dgm:cxn modelId="{085733A8-2F9F-4C26-A4D2-A54C0DD05697}" type="presParOf" srcId="{51CC7E41-9256-4A89-B413-B805AA2149BE}" destId="{6C51F3AF-F45C-4100-B4E3-B396F5220444}" srcOrd="4" destOrd="0" presId="urn:microsoft.com/office/officeart/2008/layout/LinedList"/>
    <dgm:cxn modelId="{A6E37EA3-4302-4646-9A5E-CAD22D9E4817}" type="presParOf" srcId="{51CC7E41-9256-4A89-B413-B805AA2149BE}" destId="{A73C659D-EB9C-49A6-9302-23041EA72272}" srcOrd="5" destOrd="0" presId="urn:microsoft.com/office/officeart/2008/layout/LinedList"/>
    <dgm:cxn modelId="{7B7F2ED4-DC6B-49AF-B2D7-B16DD208EA77}" type="presParOf" srcId="{A73C659D-EB9C-49A6-9302-23041EA72272}" destId="{9E76B1AC-1F49-453F-A473-DD9D9446A0C5}" srcOrd="0" destOrd="0" presId="urn:microsoft.com/office/officeart/2008/layout/LinedList"/>
    <dgm:cxn modelId="{586D572C-BA8F-4CE1-998F-EB284C572A0A}" type="presParOf" srcId="{A73C659D-EB9C-49A6-9302-23041EA72272}" destId="{E2F802EA-1462-4973-93A8-C4AC4BBE00A2}" srcOrd="1" destOrd="0" presId="urn:microsoft.com/office/officeart/2008/layout/LinedList"/>
    <dgm:cxn modelId="{BA3410E5-AB76-4550-9054-D82357D4C092}" type="presParOf" srcId="{51CC7E41-9256-4A89-B413-B805AA2149BE}" destId="{FE772345-AE60-4510-891E-6B068811787B}" srcOrd="6" destOrd="0" presId="urn:microsoft.com/office/officeart/2008/layout/LinedList"/>
    <dgm:cxn modelId="{62038130-92B3-4D74-848A-5AB402D8D87B}" type="presParOf" srcId="{51CC7E41-9256-4A89-B413-B805AA2149BE}" destId="{8E54F3B6-C0C6-4895-BB09-6B479F2FA377}" srcOrd="7" destOrd="0" presId="urn:microsoft.com/office/officeart/2008/layout/LinedList"/>
    <dgm:cxn modelId="{80E1A750-98FC-4E25-8C53-78529CA22C3A}" type="presParOf" srcId="{8E54F3B6-C0C6-4895-BB09-6B479F2FA377}" destId="{217598E1-0E77-4902-9B04-8DF14B0F159A}" srcOrd="0" destOrd="0" presId="urn:microsoft.com/office/officeart/2008/layout/LinedList"/>
    <dgm:cxn modelId="{63D6BA79-44D3-466D-9574-EAF3E89065A3}" type="presParOf" srcId="{8E54F3B6-C0C6-4895-BB09-6B479F2FA377}" destId="{7899A5E1-52C7-4B5F-B94E-ACB8BC1942F5}" srcOrd="1" destOrd="0" presId="urn:microsoft.com/office/officeart/2008/layout/LinedList"/>
    <dgm:cxn modelId="{A584AA4B-7A0B-4705-9637-BB82BB1A3CB3}" type="presParOf" srcId="{51CC7E41-9256-4A89-B413-B805AA2149BE}" destId="{379E8784-05B7-429B-AE63-A5894CA4550D}" srcOrd="8" destOrd="0" presId="urn:microsoft.com/office/officeart/2008/layout/LinedList"/>
    <dgm:cxn modelId="{179CA30C-712E-4931-A56B-B5046A52A2CE}" type="presParOf" srcId="{51CC7E41-9256-4A89-B413-B805AA2149BE}" destId="{4BBCF85C-6405-4E0E-BCE3-0733639673EF}" srcOrd="9" destOrd="0" presId="urn:microsoft.com/office/officeart/2008/layout/LinedList"/>
    <dgm:cxn modelId="{1DE2EC90-39B1-440B-87FA-9A8ECFAF0498}" type="presParOf" srcId="{4BBCF85C-6405-4E0E-BCE3-0733639673EF}" destId="{B9EFB7F6-C372-40E1-8CD3-926776725974}" srcOrd="0" destOrd="0" presId="urn:microsoft.com/office/officeart/2008/layout/LinedList"/>
    <dgm:cxn modelId="{55DAB9BD-16BA-4569-9659-486330A661FE}" type="presParOf" srcId="{4BBCF85C-6405-4E0E-BCE3-0733639673EF}" destId="{19331302-F9BE-4D11-AEF8-0E9441AE4B6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27AD2D-B80D-417B-812F-752BE3A37B67}"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4AE7A41C-48F8-4FAA-8481-47CEDCF67CFB}">
      <dgm:prSet phldrT="[Text]" custT="1"/>
      <dgm:spPr/>
      <dgm:t>
        <a:bodyPr/>
        <a:lstStyle/>
        <a:p>
          <a:pPr>
            <a:lnSpc>
              <a:spcPct val="100000"/>
            </a:lnSpc>
          </a:pPr>
          <a:r>
            <a:rPr lang="en-US" sz="1800" dirty="0"/>
            <a:t>Rabies</a:t>
          </a:r>
        </a:p>
      </dgm:t>
    </dgm:pt>
    <dgm:pt modelId="{EC6A0FE7-4CF1-4173-95F0-B956903A7FDE}" type="parTrans" cxnId="{98876C1F-9D7F-4E03-8F03-7FB90E92828D}">
      <dgm:prSet/>
      <dgm:spPr/>
      <dgm:t>
        <a:bodyPr/>
        <a:lstStyle/>
        <a:p>
          <a:endParaRPr lang="en-US"/>
        </a:p>
      </dgm:t>
    </dgm:pt>
    <dgm:pt modelId="{5916EE34-AB43-4626-82AA-87ED88A25E9C}" type="sibTrans" cxnId="{98876C1F-9D7F-4E03-8F03-7FB90E92828D}">
      <dgm:prSet/>
      <dgm:spPr/>
      <dgm:t>
        <a:bodyPr/>
        <a:lstStyle/>
        <a:p>
          <a:endParaRPr lang="en-US"/>
        </a:p>
      </dgm:t>
    </dgm:pt>
    <dgm:pt modelId="{4834B3D8-AA7E-4251-A800-034EF42D42DB}">
      <dgm:prSet phldrT="[Text]"/>
      <dgm:spPr/>
      <dgm:t>
        <a:bodyPr/>
        <a:lstStyle/>
        <a:p>
          <a:pPr>
            <a:lnSpc>
              <a:spcPct val="100000"/>
            </a:lnSpc>
          </a:pPr>
          <a:r>
            <a:rPr lang="en-US" dirty="0"/>
            <a:t>463</a:t>
          </a:r>
        </a:p>
      </dgm:t>
    </dgm:pt>
    <dgm:pt modelId="{95A5A857-B349-4BD0-8025-FCD3AD33A7BE}" type="parTrans" cxnId="{2BA69576-8EEC-4D77-B8AA-20F18B37272E}">
      <dgm:prSet/>
      <dgm:spPr/>
      <dgm:t>
        <a:bodyPr/>
        <a:lstStyle/>
        <a:p>
          <a:endParaRPr lang="en-US"/>
        </a:p>
      </dgm:t>
    </dgm:pt>
    <dgm:pt modelId="{190385B8-B9D0-446B-9AD0-F523093E33DB}" type="sibTrans" cxnId="{2BA69576-8EEC-4D77-B8AA-20F18B37272E}">
      <dgm:prSet/>
      <dgm:spPr/>
      <dgm:t>
        <a:bodyPr/>
        <a:lstStyle/>
        <a:p>
          <a:endParaRPr lang="en-US"/>
        </a:p>
      </dgm:t>
    </dgm:pt>
    <dgm:pt modelId="{901A5AA2-A6E2-4F47-B5CD-3FCB43813569}">
      <dgm:prSet phldrT="[Text]" custT="1"/>
      <dgm:spPr/>
      <dgm:t>
        <a:bodyPr/>
        <a:lstStyle/>
        <a:p>
          <a:pPr>
            <a:lnSpc>
              <a:spcPct val="100000"/>
            </a:lnSpc>
          </a:pPr>
          <a:r>
            <a:rPr lang="en-US" sz="1800" b="0" i="0" dirty="0"/>
            <a:t>Microchip</a:t>
          </a:r>
          <a:r>
            <a:rPr lang="en-US" sz="1900" b="0" i="0" dirty="0"/>
            <a:t>s</a:t>
          </a:r>
        </a:p>
      </dgm:t>
    </dgm:pt>
    <dgm:pt modelId="{A4184AA9-43A3-447A-89E1-5B0E7C2251F5}" type="parTrans" cxnId="{EBE7C75A-5E0E-4F1E-96E1-ECE863996038}">
      <dgm:prSet/>
      <dgm:spPr/>
      <dgm:t>
        <a:bodyPr/>
        <a:lstStyle/>
        <a:p>
          <a:endParaRPr lang="en-US"/>
        </a:p>
      </dgm:t>
    </dgm:pt>
    <dgm:pt modelId="{0E3BC7A1-2FC3-4437-960A-43A63EB37360}" type="sibTrans" cxnId="{EBE7C75A-5E0E-4F1E-96E1-ECE863996038}">
      <dgm:prSet/>
      <dgm:spPr/>
      <dgm:t>
        <a:bodyPr/>
        <a:lstStyle/>
        <a:p>
          <a:endParaRPr lang="en-US"/>
        </a:p>
      </dgm:t>
    </dgm:pt>
    <dgm:pt modelId="{CB5DBE7D-F839-4A28-90EC-9BE5C03590A5}">
      <dgm:prSet phldrT="[Text]" custT="1"/>
      <dgm:spPr/>
      <dgm:t>
        <a:bodyPr/>
        <a:lstStyle/>
        <a:p>
          <a:pPr>
            <a:lnSpc>
              <a:spcPct val="100000"/>
            </a:lnSpc>
          </a:pPr>
          <a:r>
            <a:rPr lang="en-US" sz="1800" b="0" i="0" dirty="0"/>
            <a:t>Bordetella</a:t>
          </a:r>
        </a:p>
      </dgm:t>
    </dgm:pt>
    <dgm:pt modelId="{0BBB96AC-4D48-4E35-838A-EDBF6CDE6AD6}" type="parTrans" cxnId="{68B74102-3D69-4B6F-8FB4-4D5175ED6608}">
      <dgm:prSet/>
      <dgm:spPr/>
      <dgm:t>
        <a:bodyPr/>
        <a:lstStyle/>
        <a:p>
          <a:endParaRPr lang="en-US"/>
        </a:p>
      </dgm:t>
    </dgm:pt>
    <dgm:pt modelId="{5082375B-421C-4DF4-A6BB-EFF760C3CC75}" type="sibTrans" cxnId="{68B74102-3D69-4B6F-8FB4-4D5175ED6608}">
      <dgm:prSet/>
      <dgm:spPr/>
      <dgm:t>
        <a:bodyPr/>
        <a:lstStyle/>
        <a:p>
          <a:endParaRPr lang="en-US"/>
        </a:p>
      </dgm:t>
    </dgm:pt>
    <dgm:pt modelId="{8C4D27D3-9219-4B78-B8A4-34FDC1502363}">
      <dgm:prSet phldrT="[Text]"/>
      <dgm:spPr/>
      <dgm:t>
        <a:bodyPr/>
        <a:lstStyle/>
        <a:p>
          <a:pPr>
            <a:lnSpc>
              <a:spcPct val="100000"/>
            </a:lnSpc>
          </a:pPr>
          <a:r>
            <a:rPr lang="en-US" dirty="0"/>
            <a:t>53</a:t>
          </a:r>
        </a:p>
      </dgm:t>
    </dgm:pt>
    <dgm:pt modelId="{6268B48F-2D30-4075-9AC9-7C85B81DC639}" type="parTrans" cxnId="{CB0B37CF-CE71-4085-B530-539A57E89222}">
      <dgm:prSet/>
      <dgm:spPr/>
      <dgm:t>
        <a:bodyPr/>
        <a:lstStyle/>
        <a:p>
          <a:endParaRPr lang="en-US"/>
        </a:p>
      </dgm:t>
    </dgm:pt>
    <dgm:pt modelId="{9CB281B5-4640-4BBE-A546-CA6284B3B804}" type="sibTrans" cxnId="{CB0B37CF-CE71-4085-B530-539A57E89222}">
      <dgm:prSet/>
      <dgm:spPr/>
      <dgm:t>
        <a:bodyPr/>
        <a:lstStyle/>
        <a:p>
          <a:endParaRPr lang="en-US"/>
        </a:p>
      </dgm:t>
    </dgm:pt>
    <dgm:pt modelId="{E6401063-1F8A-4BC1-ADAD-A687EA7594E9}">
      <dgm:prSet phldrT="[Text]"/>
      <dgm:spPr/>
      <dgm:t>
        <a:bodyPr/>
        <a:lstStyle/>
        <a:p>
          <a:pPr>
            <a:lnSpc>
              <a:spcPct val="100000"/>
            </a:lnSpc>
          </a:pPr>
          <a:endParaRPr lang="en-US" dirty="0"/>
        </a:p>
      </dgm:t>
    </dgm:pt>
    <dgm:pt modelId="{718ADADD-F2C8-40FC-B480-54987135FB9F}" type="parTrans" cxnId="{AB038E9A-DF98-46E8-91D6-91FF4156E4C1}">
      <dgm:prSet/>
      <dgm:spPr/>
      <dgm:t>
        <a:bodyPr/>
        <a:lstStyle/>
        <a:p>
          <a:endParaRPr lang="en-US"/>
        </a:p>
      </dgm:t>
    </dgm:pt>
    <dgm:pt modelId="{A2BE41AF-87AB-40D3-8DFF-CE349B9C4F3A}" type="sibTrans" cxnId="{AB038E9A-DF98-46E8-91D6-91FF4156E4C1}">
      <dgm:prSet/>
      <dgm:spPr/>
      <dgm:t>
        <a:bodyPr/>
        <a:lstStyle/>
        <a:p>
          <a:endParaRPr lang="en-US"/>
        </a:p>
      </dgm:t>
    </dgm:pt>
    <dgm:pt modelId="{324EB60F-8045-4D34-BB35-86425FE52E24}">
      <dgm:prSet/>
      <dgm:spPr/>
      <dgm:t>
        <a:bodyPr/>
        <a:lstStyle/>
        <a:p>
          <a:pPr>
            <a:lnSpc>
              <a:spcPct val="100000"/>
            </a:lnSpc>
          </a:pPr>
          <a:endParaRPr lang="en-US"/>
        </a:p>
      </dgm:t>
    </dgm:pt>
    <dgm:pt modelId="{56F1AEF0-7095-4F28-A44B-51DF7E20D507}" type="parTrans" cxnId="{ED3494AE-A09C-46AF-BC92-93B75C9D47FC}">
      <dgm:prSet/>
      <dgm:spPr/>
      <dgm:t>
        <a:bodyPr/>
        <a:lstStyle/>
        <a:p>
          <a:endParaRPr lang="en-US"/>
        </a:p>
      </dgm:t>
    </dgm:pt>
    <dgm:pt modelId="{6072A2ED-B5B1-4497-AF68-9AA99B4A9D12}" type="sibTrans" cxnId="{ED3494AE-A09C-46AF-BC92-93B75C9D47FC}">
      <dgm:prSet/>
      <dgm:spPr/>
      <dgm:t>
        <a:bodyPr/>
        <a:lstStyle/>
        <a:p>
          <a:endParaRPr lang="en-US"/>
        </a:p>
      </dgm:t>
    </dgm:pt>
    <dgm:pt modelId="{F804D3F4-A424-4EEE-BE5A-2FA3B9A3C820}">
      <dgm:prSet/>
      <dgm:spPr/>
      <dgm:t>
        <a:bodyPr/>
        <a:lstStyle/>
        <a:p>
          <a:pPr>
            <a:lnSpc>
              <a:spcPct val="100000"/>
            </a:lnSpc>
          </a:pPr>
          <a:endParaRPr lang="en-US"/>
        </a:p>
      </dgm:t>
    </dgm:pt>
    <dgm:pt modelId="{DEA75E92-EA25-4007-9EE5-82077425E2C4}" type="parTrans" cxnId="{53DDBA29-B009-43F7-8951-AAD40C2EFE6D}">
      <dgm:prSet/>
      <dgm:spPr/>
      <dgm:t>
        <a:bodyPr/>
        <a:lstStyle/>
        <a:p>
          <a:endParaRPr lang="en-US"/>
        </a:p>
      </dgm:t>
    </dgm:pt>
    <dgm:pt modelId="{EE78AD7B-1097-4C12-849C-5476F672160F}" type="sibTrans" cxnId="{53DDBA29-B009-43F7-8951-AAD40C2EFE6D}">
      <dgm:prSet/>
      <dgm:spPr/>
      <dgm:t>
        <a:bodyPr/>
        <a:lstStyle/>
        <a:p>
          <a:endParaRPr lang="en-US"/>
        </a:p>
      </dgm:t>
    </dgm:pt>
    <dgm:pt modelId="{09A245BA-8F98-4EF2-A54E-5981F7F37C55}">
      <dgm:prSet phldrT="[Text]"/>
      <dgm:spPr/>
      <dgm:t>
        <a:bodyPr/>
        <a:lstStyle/>
        <a:p>
          <a:pPr>
            <a:lnSpc>
              <a:spcPct val="100000"/>
            </a:lnSpc>
          </a:pPr>
          <a:r>
            <a:rPr lang="en-US" dirty="0"/>
            <a:t>78</a:t>
          </a:r>
        </a:p>
      </dgm:t>
    </dgm:pt>
    <dgm:pt modelId="{E4CB06E0-A255-4303-ABF3-59172AF00784}" type="sibTrans" cxnId="{BCC6A59E-7905-4437-9BC5-3DA2BE48F02D}">
      <dgm:prSet/>
      <dgm:spPr/>
      <dgm:t>
        <a:bodyPr/>
        <a:lstStyle/>
        <a:p>
          <a:endParaRPr lang="en-US"/>
        </a:p>
      </dgm:t>
    </dgm:pt>
    <dgm:pt modelId="{455EE121-70C3-44D0-83F1-AEC688472601}" type="parTrans" cxnId="{BCC6A59E-7905-4437-9BC5-3DA2BE48F02D}">
      <dgm:prSet/>
      <dgm:spPr/>
      <dgm:t>
        <a:bodyPr/>
        <a:lstStyle/>
        <a:p>
          <a:endParaRPr lang="en-US"/>
        </a:p>
      </dgm:t>
    </dgm:pt>
    <dgm:pt modelId="{3067D81F-4ED0-464B-BB27-39D8ED12C632}" type="pres">
      <dgm:prSet presAssocID="{E527AD2D-B80D-417B-812F-752BE3A37B67}" presName="root" presStyleCnt="0">
        <dgm:presLayoutVars>
          <dgm:dir/>
          <dgm:resizeHandles val="exact"/>
        </dgm:presLayoutVars>
      </dgm:prSet>
      <dgm:spPr/>
    </dgm:pt>
    <dgm:pt modelId="{86D28AB5-FD58-42CD-8D2C-1E6507EB2327}" type="pres">
      <dgm:prSet presAssocID="{4AE7A41C-48F8-4FAA-8481-47CEDCF67CFB}" presName="compNode" presStyleCnt="0"/>
      <dgm:spPr/>
    </dgm:pt>
    <dgm:pt modelId="{9956C560-EB85-4428-8972-EDE113DD50BA}" type="pres">
      <dgm:prSet presAssocID="{4AE7A41C-48F8-4FAA-8481-47CEDCF67CFB}" presName="bgRect" presStyleLbl="bgShp" presStyleIdx="0" presStyleCnt="6"/>
      <dgm:spPr/>
    </dgm:pt>
    <dgm:pt modelId="{9C177B23-6903-4ECB-845C-43B853D6667F}" type="pres">
      <dgm:prSet presAssocID="{4AE7A41C-48F8-4FAA-8481-47CEDCF67CFB}"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Needle with solid fill"/>
        </a:ext>
      </dgm:extLst>
    </dgm:pt>
    <dgm:pt modelId="{2E2F9A06-89C7-46A8-8B50-5267D76AEC92}" type="pres">
      <dgm:prSet presAssocID="{4AE7A41C-48F8-4FAA-8481-47CEDCF67CFB}" presName="spaceRect" presStyleCnt="0"/>
      <dgm:spPr/>
    </dgm:pt>
    <dgm:pt modelId="{7216C31F-A91B-495C-927F-A7F47195EC2B}" type="pres">
      <dgm:prSet presAssocID="{4AE7A41C-48F8-4FAA-8481-47CEDCF67CFB}" presName="parTx" presStyleLbl="revTx" presStyleIdx="0" presStyleCnt="9">
        <dgm:presLayoutVars>
          <dgm:chMax val="0"/>
          <dgm:chPref val="0"/>
        </dgm:presLayoutVars>
      </dgm:prSet>
      <dgm:spPr/>
    </dgm:pt>
    <dgm:pt modelId="{C14A9DF8-92CA-4546-AA1A-934BA5390C00}" type="pres">
      <dgm:prSet presAssocID="{4AE7A41C-48F8-4FAA-8481-47CEDCF67CFB}" presName="desTx" presStyleLbl="revTx" presStyleIdx="1" presStyleCnt="9">
        <dgm:presLayoutVars/>
      </dgm:prSet>
      <dgm:spPr/>
    </dgm:pt>
    <dgm:pt modelId="{1ADE9F21-17BD-40FE-A81A-36CC6E4BDEAA}" type="pres">
      <dgm:prSet presAssocID="{5916EE34-AB43-4626-82AA-87ED88A25E9C}" presName="sibTrans" presStyleCnt="0"/>
      <dgm:spPr/>
    </dgm:pt>
    <dgm:pt modelId="{DA7CE3BD-87BD-4662-8C5D-DB1EE6F1235C}" type="pres">
      <dgm:prSet presAssocID="{324EB60F-8045-4D34-BB35-86425FE52E24}" presName="compNode" presStyleCnt="0"/>
      <dgm:spPr/>
    </dgm:pt>
    <dgm:pt modelId="{E453E5AB-FEF4-4EBC-9160-5D66791B4B12}" type="pres">
      <dgm:prSet presAssocID="{324EB60F-8045-4D34-BB35-86425FE52E24}" presName="bgRect" presStyleLbl="bgShp" presStyleIdx="1" presStyleCnt="6"/>
      <dgm:spPr/>
    </dgm:pt>
    <dgm:pt modelId="{CCF7E8DD-DF2C-433C-AEDD-C49100843441}" type="pres">
      <dgm:prSet presAssocID="{324EB60F-8045-4D34-BB35-86425FE52E24}"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g with solid fill"/>
        </a:ext>
      </dgm:extLst>
    </dgm:pt>
    <dgm:pt modelId="{5226C487-62CD-44B8-A5F6-A80A59CEB3FF}" type="pres">
      <dgm:prSet presAssocID="{324EB60F-8045-4D34-BB35-86425FE52E24}" presName="spaceRect" presStyleCnt="0"/>
      <dgm:spPr/>
    </dgm:pt>
    <dgm:pt modelId="{976C2FE6-7B8B-4B76-8B34-496A50CE97FC}" type="pres">
      <dgm:prSet presAssocID="{324EB60F-8045-4D34-BB35-86425FE52E24}" presName="parTx" presStyleLbl="revTx" presStyleIdx="2" presStyleCnt="9">
        <dgm:presLayoutVars>
          <dgm:chMax val="0"/>
          <dgm:chPref val="0"/>
        </dgm:presLayoutVars>
      </dgm:prSet>
      <dgm:spPr/>
    </dgm:pt>
    <dgm:pt modelId="{519BE6D4-8638-4341-B3C0-204D84D6F0FE}" type="pres">
      <dgm:prSet presAssocID="{6072A2ED-B5B1-4497-AF68-9AA99B4A9D12}" presName="sibTrans" presStyleCnt="0"/>
      <dgm:spPr/>
    </dgm:pt>
    <dgm:pt modelId="{CB0ABC9C-18B1-4501-82C2-14D3F103C1EC}" type="pres">
      <dgm:prSet presAssocID="{F804D3F4-A424-4EEE-BE5A-2FA3B9A3C820}" presName="compNode" presStyleCnt="0"/>
      <dgm:spPr/>
    </dgm:pt>
    <dgm:pt modelId="{3C7106BC-79E5-4C61-97F6-2B411C7074EE}" type="pres">
      <dgm:prSet presAssocID="{F804D3F4-A424-4EEE-BE5A-2FA3B9A3C820}" presName="bgRect" presStyleLbl="bgShp" presStyleIdx="2" presStyleCnt="6"/>
      <dgm:spPr/>
    </dgm:pt>
    <dgm:pt modelId="{E224C400-7174-4934-9E32-83356F84E4DC}" type="pres">
      <dgm:prSet presAssocID="{F804D3F4-A424-4EEE-BE5A-2FA3B9A3C820}"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at with solid fill"/>
        </a:ext>
      </dgm:extLst>
    </dgm:pt>
    <dgm:pt modelId="{290F6602-92AE-43BD-817A-D079F8D43E3D}" type="pres">
      <dgm:prSet presAssocID="{F804D3F4-A424-4EEE-BE5A-2FA3B9A3C820}" presName="spaceRect" presStyleCnt="0"/>
      <dgm:spPr/>
    </dgm:pt>
    <dgm:pt modelId="{BBFCDB75-3E52-44D7-95F3-0F4DA9D1830E}" type="pres">
      <dgm:prSet presAssocID="{F804D3F4-A424-4EEE-BE5A-2FA3B9A3C820}" presName="parTx" presStyleLbl="revTx" presStyleIdx="3" presStyleCnt="9">
        <dgm:presLayoutVars>
          <dgm:chMax val="0"/>
          <dgm:chPref val="0"/>
        </dgm:presLayoutVars>
      </dgm:prSet>
      <dgm:spPr/>
    </dgm:pt>
    <dgm:pt modelId="{2353EC74-3F04-4EEA-A8BF-7B67B58D80F3}" type="pres">
      <dgm:prSet presAssocID="{EE78AD7B-1097-4C12-849C-5476F672160F}" presName="sibTrans" presStyleCnt="0"/>
      <dgm:spPr/>
    </dgm:pt>
    <dgm:pt modelId="{BAA25B0F-5199-48DB-86B9-5686EC0DD272}" type="pres">
      <dgm:prSet presAssocID="{901A5AA2-A6E2-4F47-B5CD-3FCB43813569}" presName="compNode" presStyleCnt="0"/>
      <dgm:spPr/>
    </dgm:pt>
    <dgm:pt modelId="{8775816A-313B-4D67-B94C-9F05859FCB7E}" type="pres">
      <dgm:prSet presAssocID="{901A5AA2-A6E2-4F47-B5CD-3FCB43813569}" presName="bgRect" presStyleLbl="bgShp" presStyleIdx="3" presStyleCnt="6"/>
      <dgm:spPr/>
    </dgm:pt>
    <dgm:pt modelId="{61EA8B92-D6FE-4BF9-95BE-3DAC1DECC380}" type="pres">
      <dgm:prSet presAssocID="{901A5AA2-A6E2-4F47-B5CD-3FCB43813569}"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rocessor with solid fill"/>
        </a:ext>
      </dgm:extLst>
    </dgm:pt>
    <dgm:pt modelId="{FF4EF224-4262-405F-988F-FD112C08BE24}" type="pres">
      <dgm:prSet presAssocID="{901A5AA2-A6E2-4F47-B5CD-3FCB43813569}" presName="spaceRect" presStyleCnt="0"/>
      <dgm:spPr/>
    </dgm:pt>
    <dgm:pt modelId="{50F026EC-9016-411D-AB32-AA900E0A9810}" type="pres">
      <dgm:prSet presAssocID="{901A5AA2-A6E2-4F47-B5CD-3FCB43813569}" presName="parTx" presStyleLbl="revTx" presStyleIdx="4" presStyleCnt="9">
        <dgm:presLayoutVars>
          <dgm:chMax val="0"/>
          <dgm:chPref val="0"/>
        </dgm:presLayoutVars>
      </dgm:prSet>
      <dgm:spPr/>
    </dgm:pt>
    <dgm:pt modelId="{7962EAE6-E4A5-4B9F-9D01-E77265EE24EF}" type="pres">
      <dgm:prSet presAssocID="{901A5AA2-A6E2-4F47-B5CD-3FCB43813569}" presName="desTx" presStyleLbl="revTx" presStyleIdx="5" presStyleCnt="9">
        <dgm:presLayoutVars/>
      </dgm:prSet>
      <dgm:spPr/>
    </dgm:pt>
    <dgm:pt modelId="{F0790707-D35C-4234-87B1-B9D4B75766C6}" type="pres">
      <dgm:prSet presAssocID="{0E3BC7A1-2FC3-4437-960A-43A63EB37360}" presName="sibTrans" presStyleCnt="0"/>
      <dgm:spPr/>
    </dgm:pt>
    <dgm:pt modelId="{2983FE84-28FA-4745-A66F-E4D8513CBDFA}" type="pres">
      <dgm:prSet presAssocID="{CB5DBE7D-F839-4A28-90EC-9BE5C03590A5}" presName="compNode" presStyleCnt="0"/>
      <dgm:spPr/>
    </dgm:pt>
    <dgm:pt modelId="{A60B3917-23D2-4707-A19E-2FB19F70549F}" type="pres">
      <dgm:prSet presAssocID="{CB5DBE7D-F839-4A28-90EC-9BE5C03590A5}" presName="bgRect" presStyleLbl="bgShp" presStyleIdx="4" presStyleCnt="6"/>
      <dgm:spPr/>
    </dgm:pt>
    <dgm:pt modelId="{4591D6B0-7148-4C07-A7D3-63A502282512}" type="pres">
      <dgm:prSet presAssocID="{CB5DBE7D-F839-4A28-90EC-9BE5C03590A5}"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Needle outline"/>
        </a:ext>
      </dgm:extLst>
    </dgm:pt>
    <dgm:pt modelId="{B119C028-75FC-4F0D-9B3F-57C16A9BA3AC}" type="pres">
      <dgm:prSet presAssocID="{CB5DBE7D-F839-4A28-90EC-9BE5C03590A5}" presName="spaceRect" presStyleCnt="0"/>
      <dgm:spPr/>
    </dgm:pt>
    <dgm:pt modelId="{F8F89741-88BB-4A58-B510-BF31580ED031}" type="pres">
      <dgm:prSet presAssocID="{CB5DBE7D-F839-4A28-90EC-9BE5C03590A5}" presName="parTx" presStyleLbl="revTx" presStyleIdx="6" presStyleCnt="9">
        <dgm:presLayoutVars>
          <dgm:chMax val="0"/>
          <dgm:chPref val="0"/>
        </dgm:presLayoutVars>
      </dgm:prSet>
      <dgm:spPr/>
    </dgm:pt>
    <dgm:pt modelId="{EDDD00E4-8FB5-47C3-A23F-ADD13779057E}" type="pres">
      <dgm:prSet presAssocID="{CB5DBE7D-F839-4A28-90EC-9BE5C03590A5}" presName="desTx" presStyleLbl="revTx" presStyleIdx="7" presStyleCnt="9">
        <dgm:presLayoutVars/>
      </dgm:prSet>
      <dgm:spPr/>
    </dgm:pt>
    <dgm:pt modelId="{5E6F232C-9FE9-48A9-A844-724E2F8D0AEA}" type="pres">
      <dgm:prSet presAssocID="{5082375B-421C-4DF4-A6BB-EFF760C3CC75}" presName="sibTrans" presStyleCnt="0"/>
      <dgm:spPr/>
    </dgm:pt>
    <dgm:pt modelId="{936A0DD0-FDE5-4EE1-AA35-E6A51DFCDE28}" type="pres">
      <dgm:prSet presAssocID="{E6401063-1F8A-4BC1-ADAD-A687EA7594E9}" presName="compNode" presStyleCnt="0"/>
      <dgm:spPr/>
    </dgm:pt>
    <dgm:pt modelId="{DC83DB6E-99A2-45A5-B36A-14D67B60D46A}" type="pres">
      <dgm:prSet presAssocID="{E6401063-1F8A-4BC1-ADAD-A687EA7594E9}" presName="bgRect" presStyleLbl="bgShp" presStyleIdx="5" presStyleCnt="6"/>
      <dgm:spPr/>
    </dgm:pt>
    <dgm:pt modelId="{E970529B-B120-452C-860A-F4BA0D48FA72}" type="pres">
      <dgm:prSet presAssocID="{E6401063-1F8A-4BC1-ADAD-A687EA7594E9}"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Heart with solid fill"/>
        </a:ext>
      </dgm:extLst>
    </dgm:pt>
    <dgm:pt modelId="{94A54408-FD33-4B5D-B9D9-DA2CFCF8EE8B}" type="pres">
      <dgm:prSet presAssocID="{E6401063-1F8A-4BC1-ADAD-A687EA7594E9}" presName="spaceRect" presStyleCnt="0"/>
      <dgm:spPr/>
    </dgm:pt>
    <dgm:pt modelId="{BEDB12B0-9EE9-4DBE-873A-FDF34E717F66}" type="pres">
      <dgm:prSet presAssocID="{E6401063-1F8A-4BC1-ADAD-A687EA7594E9}" presName="parTx" presStyleLbl="revTx" presStyleIdx="8" presStyleCnt="9">
        <dgm:presLayoutVars>
          <dgm:chMax val="0"/>
          <dgm:chPref val="0"/>
        </dgm:presLayoutVars>
      </dgm:prSet>
      <dgm:spPr/>
    </dgm:pt>
  </dgm:ptLst>
  <dgm:cxnLst>
    <dgm:cxn modelId="{68B74102-3D69-4B6F-8FB4-4D5175ED6608}" srcId="{E527AD2D-B80D-417B-812F-752BE3A37B67}" destId="{CB5DBE7D-F839-4A28-90EC-9BE5C03590A5}" srcOrd="4" destOrd="0" parTransId="{0BBB96AC-4D48-4E35-838A-EDBF6CDE6AD6}" sibTransId="{5082375B-421C-4DF4-A6BB-EFF760C3CC75}"/>
    <dgm:cxn modelId="{3DA71C1B-4009-47BF-A0AA-E8D678F640A3}" type="presOf" srcId="{4AE7A41C-48F8-4FAA-8481-47CEDCF67CFB}" destId="{7216C31F-A91B-495C-927F-A7F47195EC2B}" srcOrd="0" destOrd="0" presId="urn:microsoft.com/office/officeart/2018/2/layout/IconVerticalSolidList"/>
    <dgm:cxn modelId="{98876C1F-9D7F-4E03-8F03-7FB90E92828D}" srcId="{E527AD2D-B80D-417B-812F-752BE3A37B67}" destId="{4AE7A41C-48F8-4FAA-8481-47CEDCF67CFB}" srcOrd="0" destOrd="0" parTransId="{EC6A0FE7-4CF1-4173-95F0-B956903A7FDE}" sibTransId="{5916EE34-AB43-4626-82AA-87ED88A25E9C}"/>
    <dgm:cxn modelId="{53DDBA29-B009-43F7-8951-AAD40C2EFE6D}" srcId="{E527AD2D-B80D-417B-812F-752BE3A37B67}" destId="{F804D3F4-A424-4EEE-BE5A-2FA3B9A3C820}" srcOrd="2" destOrd="0" parTransId="{DEA75E92-EA25-4007-9EE5-82077425E2C4}" sibTransId="{EE78AD7B-1097-4C12-849C-5476F672160F}"/>
    <dgm:cxn modelId="{CC487F44-AA3A-46D7-BC6E-A187F7AD06E3}" type="presOf" srcId="{F804D3F4-A424-4EEE-BE5A-2FA3B9A3C820}" destId="{BBFCDB75-3E52-44D7-95F3-0F4DA9D1830E}" srcOrd="0" destOrd="0" presId="urn:microsoft.com/office/officeart/2018/2/layout/IconVerticalSolidList"/>
    <dgm:cxn modelId="{D5D7CC47-915C-4653-9D0D-D0E7E7314208}" type="presOf" srcId="{09A245BA-8F98-4EF2-A54E-5981F7F37C55}" destId="{7962EAE6-E4A5-4B9F-9D01-E77265EE24EF}" srcOrd="0" destOrd="0" presId="urn:microsoft.com/office/officeart/2018/2/layout/IconVerticalSolidList"/>
    <dgm:cxn modelId="{03A67968-8296-4EA2-BCFF-85330DEDAE21}" type="presOf" srcId="{901A5AA2-A6E2-4F47-B5CD-3FCB43813569}" destId="{50F026EC-9016-411D-AB32-AA900E0A9810}" srcOrd="0" destOrd="0" presId="urn:microsoft.com/office/officeart/2018/2/layout/IconVerticalSolidList"/>
    <dgm:cxn modelId="{27C94E56-75D4-47D6-A14F-F76DB62938E4}" type="presOf" srcId="{324EB60F-8045-4D34-BB35-86425FE52E24}" destId="{976C2FE6-7B8B-4B76-8B34-496A50CE97FC}" srcOrd="0" destOrd="0" presId="urn:microsoft.com/office/officeart/2018/2/layout/IconVerticalSolidList"/>
    <dgm:cxn modelId="{11517456-7881-41E4-91D2-7E3BAA394F5E}" type="presOf" srcId="{8C4D27D3-9219-4B78-B8A4-34FDC1502363}" destId="{EDDD00E4-8FB5-47C3-A23F-ADD13779057E}" srcOrd="0" destOrd="0" presId="urn:microsoft.com/office/officeart/2018/2/layout/IconVerticalSolidList"/>
    <dgm:cxn modelId="{2BA69576-8EEC-4D77-B8AA-20F18B37272E}" srcId="{4AE7A41C-48F8-4FAA-8481-47CEDCF67CFB}" destId="{4834B3D8-AA7E-4251-A800-034EF42D42DB}" srcOrd="0" destOrd="0" parTransId="{95A5A857-B349-4BD0-8025-FCD3AD33A7BE}" sibTransId="{190385B8-B9D0-446B-9AD0-F523093E33DB}"/>
    <dgm:cxn modelId="{EBE7C75A-5E0E-4F1E-96E1-ECE863996038}" srcId="{E527AD2D-B80D-417B-812F-752BE3A37B67}" destId="{901A5AA2-A6E2-4F47-B5CD-3FCB43813569}" srcOrd="3" destOrd="0" parTransId="{A4184AA9-43A3-447A-89E1-5B0E7C2251F5}" sibTransId="{0E3BC7A1-2FC3-4437-960A-43A63EB37360}"/>
    <dgm:cxn modelId="{2EC47689-4850-4FB2-9F9E-1783E54ADCB7}" type="presOf" srcId="{E6401063-1F8A-4BC1-ADAD-A687EA7594E9}" destId="{BEDB12B0-9EE9-4DBE-873A-FDF34E717F66}" srcOrd="0" destOrd="0" presId="urn:microsoft.com/office/officeart/2018/2/layout/IconVerticalSolidList"/>
    <dgm:cxn modelId="{AA0F3D8A-7CC4-466B-8B3C-6CFA3D8A17A6}" type="presOf" srcId="{4834B3D8-AA7E-4251-A800-034EF42D42DB}" destId="{C14A9DF8-92CA-4546-AA1A-934BA5390C00}" srcOrd="0" destOrd="0" presId="urn:microsoft.com/office/officeart/2018/2/layout/IconVerticalSolidList"/>
    <dgm:cxn modelId="{AB038E9A-DF98-46E8-91D6-91FF4156E4C1}" srcId="{E527AD2D-B80D-417B-812F-752BE3A37B67}" destId="{E6401063-1F8A-4BC1-ADAD-A687EA7594E9}" srcOrd="5" destOrd="0" parTransId="{718ADADD-F2C8-40FC-B480-54987135FB9F}" sibTransId="{A2BE41AF-87AB-40D3-8DFF-CE349B9C4F3A}"/>
    <dgm:cxn modelId="{BCC6A59E-7905-4437-9BC5-3DA2BE48F02D}" srcId="{901A5AA2-A6E2-4F47-B5CD-3FCB43813569}" destId="{09A245BA-8F98-4EF2-A54E-5981F7F37C55}" srcOrd="0" destOrd="0" parTransId="{455EE121-70C3-44D0-83F1-AEC688472601}" sibTransId="{E4CB06E0-A255-4303-ABF3-59172AF00784}"/>
    <dgm:cxn modelId="{ED3494AE-A09C-46AF-BC92-93B75C9D47FC}" srcId="{E527AD2D-B80D-417B-812F-752BE3A37B67}" destId="{324EB60F-8045-4D34-BB35-86425FE52E24}" srcOrd="1" destOrd="0" parTransId="{56F1AEF0-7095-4F28-A44B-51DF7E20D507}" sibTransId="{6072A2ED-B5B1-4497-AF68-9AA99B4A9D12}"/>
    <dgm:cxn modelId="{CB0B37CF-CE71-4085-B530-539A57E89222}" srcId="{CB5DBE7D-F839-4A28-90EC-9BE5C03590A5}" destId="{8C4D27D3-9219-4B78-B8A4-34FDC1502363}" srcOrd="0" destOrd="0" parTransId="{6268B48F-2D30-4075-9AC9-7C85B81DC639}" sibTransId="{9CB281B5-4640-4BBE-A546-CA6284B3B804}"/>
    <dgm:cxn modelId="{BB3F62F7-3B14-4C28-A2E9-F4938EDC4670}" type="presOf" srcId="{CB5DBE7D-F839-4A28-90EC-9BE5C03590A5}" destId="{F8F89741-88BB-4A58-B510-BF31580ED031}" srcOrd="0" destOrd="0" presId="urn:microsoft.com/office/officeart/2018/2/layout/IconVerticalSolidList"/>
    <dgm:cxn modelId="{533B94F9-23B3-45DF-B5CB-6A2EBC33B4DA}" type="presOf" srcId="{E527AD2D-B80D-417B-812F-752BE3A37B67}" destId="{3067D81F-4ED0-464B-BB27-39D8ED12C632}" srcOrd="0" destOrd="0" presId="urn:microsoft.com/office/officeart/2018/2/layout/IconVerticalSolidList"/>
    <dgm:cxn modelId="{F545E5F2-3403-4858-A7EB-26EE6803E99C}" type="presParOf" srcId="{3067D81F-4ED0-464B-BB27-39D8ED12C632}" destId="{86D28AB5-FD58-42CD-8D2C-1E6507EB2327}" srcOrd="0" destOrd="0" presId="urn:microsoft.com/office/officeart/2018/2/layout/IconVerticalSolidList"/>
    <dgm:cxn modelId="{477E033F-D000-45B1-9E53-4093079D77E5}" type="presParOf" srcId="{86D28AB5-FD58-42CD-8D2C-1E6507EB2327}" destId="{9956C560-EB85-4428-8972-EDE113DD50BA}" srcOrd="0" destOrd="0" presId="urn:microsoft.com/office/officeart/2018/2/layout/IconVerticalSolidList"/>
    <dgm:cxn modelId="{D02A73CB-B773-44EB-BF0E-A913EE49DBD2}" type="presParOf" srcId="{86D28AB5-FD58-42CD-8D2C-1E6507EB2327}" destId="{9C177B23-6903-4ECB-845C-43B853D6667F}" srcOrd="1" destOrd="0" presId="urn:microsoft.com/office/officeart/2018/2/layout/IconVerticalSolidList"/>
    <dgm:cxn modelId="{F7A4C1D4-97D9-4B54-B47D-D7FAC53E3BC4}" type="presParOf" srcId="{86D28AB5-FD58-42CD-8D2C-1E6507EB2327}" destId="{2E2F9A06-89C7-46A8-8B50-5267D76AEC92}" srcOrd="2" destOrd="0" presId="urn:microsoft.com/office/officeart/2018/2/layout/IconVerticalSolidList"/>
    <dgm:cxn modelId="{0CF4B4E5-E8F1-443F-B70D-E45D5BD7056D}" type="presParOf" srcId="{86D28AB5-FD58-42CD-8D2C-1E6507EB2327}" destId="{7216C31F-A91B-495C-927F-A7F47195EC2B}" srcOrd="3" destOrd="0" presId="urn:microsoft.com/office/officeart/2018/2/layout/IconVerticalSolidList"/>
    <dgm:cxn modelId="{0316EBF6-06AB-477E-9FE2-55003912F0B3}" type="presParOf" srcId="{86D28AB5-FD58-42CD-8D2C-1E6507EB2327}" destId="{C14A9DF8-92CA-4546-AA1A-934BA5390C00}" srcOrd="4" destOrd="0" presId="urn:microsoft.com/office/officeart/2018/2/layout/IconVerticalSolidList"/>
    <dgm:cxn modelId="{9ED13B1F-4558-44B3-BB2B-41C806CF566B}" type="presParOf" srcId="{3067D81F-4ED0-464B-BB27-39D8ED12C632}" destId="{1ADE9F21-17BD-40FE-A81A-36CC6E4BDEAA}" srcOrd="1" destOrd="0" presId="urn:microsoft.com/office/officeart/2018/2/layout/IconVerticalSolidList"/>
    <dgm:cxn modelId="{1333B0A6-BEEE-4982-B12A-45EBAB228A2E}" type="presParOf" srcId="{3067D81F-4ED0-464B-BB27-39D8ED12C632}" destId="{DA7CE3BD-87BD-4662-8C5D-DB1EE6F1235C}" srcOrd="2" destOrd="0" presId="urn:microsoft.com/office/officeart/2018/2/layout/IconVerticalSolidList"/>
    <dgm:cxn modelId="{A9128E66-A609-4022-8505-1078B5690860}" type="presParOf" srcId="{DA7CE3BD-87BD-4662-8C5D-DB1EE6F1235C}" destId="{E453E5AB-FEF4-4EBC-9160-5D66791B4B12}" srcOrd="0" destOrd="0" presId="urn:microsoft.com/office/officeart/2018/2/layout/IconVerticalSolidList"/>
    <dgm:cxn modelId="{DC2F2A35-F572-4A26-ACDE-098DF806B4B9}" type="presParOf" srcId="{DA7CE3BD-87BD-4662-8C5D-DB1EE6F1235C}" destId="{CCF7E8DD-DF2C-433C-AEDD-C49100843441}" srcOrd="1" destOrd="0" presId="urn:microsoft.com/office/officeart/2018/2/layout/IconVerticalSolidList"/>
    <dgm:cxn modelId="{B702099E-0F6F-4730-8159-0A993EE43F1A}" type="presParOf" srcId="{DA7CE3BD-87BD-4662-8C5D-DB1EE6F1235C}" destId="{5226C487-62CD-44B8-A5F6-A80A59CEB3FF}" srcOrd="2" destOrd="0" presId="urn:microsoft.com/office/officeart/2018/2/layout/IconVerticalSolidList"/>
    <dgm:cxn modelId="{4B9B3526-2F4D-43DA-AEF4-2C2DC204217D}" type="presParOf" srcId="{DA7CE3BD-87BD-4662-8C5D-DB1EE6F1235C}" destId="{976C2FE6-7B8B-4B76-8B34-496A50CE97FC}" srcOrd="3" destOrd="0" presId="urn:microsoft.com/office/officeart/2018/2/layout/IconVerticalSolidList"/>
    <dgm:cxn modelId="{7458EC8E-8D6D-43DD-B316-52E1E787AA3F}" type="presParOf" srcId="{3067D81F-4ED0-464B-BB27-39D8ED12C632}" destId="{519BE6D4-8638-4341-B3C0-204D84D6F0FE}" srcOrd="3" destOrd="0" presId="urn:microsoft.com/office/officeart/2018/2/layout/IconVerticalSolidList"/>
    <dgm:cxn modelId="{A1504FB7-C6FF-427F-9810-0C1E23313F75}" type="presParOf" srcId="{3067D81F-4ED0-464B-BB27-39D8ED12C632}" destId="{CB0ABC9C-18B1-4501-82C2-14D3F103C1EC}" srcOrd="4" destOrd="0" presId="urn:microsoft.com/office/officeart/2018/2/layout/IconVerticalSolidList"/>
    <dgm:cxn modelId="{2492F598-B88A-446F-A1CC-D1E04F948488}" type="presParOf" srcId="{CB0ABC9C-18B1-4501-82C2-14D3F103C1EC}" destId="{3C7106BC-79E5-4C61-97F6-2B411C7074EE}" srcOrd="0" destOrd="0" presId="urn:microsoft.com/office/officeart/2018/2/layout/IconVerticalSolidList"/>
    <dgm:cxn modelId="{4B9EAB2F-86BC-46FE-A7F9-3E6E4DF093CF}" type="presParOf" srcId="{CB0ABC9C-18B1-4501-82C2-14D3F103C1EC}" destId="{E224C400-7174-4934-9E32-83356F84E4DC}" srcOrd="1" destOrd="0" presId="urn:microsoft.com/office/officeart/2018/2/layout/IconVerticalSolidList"/>
    <dgm:cxn modelId="{F84E8280-D67C-43E6-A39E-A4CE20FEB0C1}" type="presParOf" srcId="{CB0ABC9C-18B1-4501-82C2-14D3F103C1EC}" destId="{290F6602-92AE-43BD-817A-D079F8D43E3D}" srcOrd="2" destOrd="0" presId="urn:microsoft.com/office/officeart/2018/2/layout/IconVerticalSolidList"/>
    <dgm:cxn modelId="{B3A0F7D0-3293-41CA-9AB0-ADD93BA77882}" type="presParOf" srcId="{CB0ABC9C-18B1-4501-82C2-14D3F103C1EC}" destId="{BBFCDB75-3E52-44D7-95F3-0F4DA9D1830E}" srcOrd="3" destOrd="0" presId="urn:microsoft.com/office/officeart/2018/2/layout/IconVerticalSolidList"/>
    <dgm:cxn modelId="{AE2696D8-6CB3-4C2D-85A4-DCB8BAA6988C}" type="presParOf" srcId="{3067D81F-4ED0-464B-BB27-39D8ED12C632}" destId="{2353EC74-3F04-4EEA-A8BF-7B67B58D80F3}" srcOrd="5" destOrd="0" presId="urn:microsoft.com/office/officeart/2018/2/layout/IconVerticalSolidList"/>
    <dgm:cxn modelId="{6F237469-25F6-4625-A554-FB9A8320EE41}" type="presParOf" srcId="{3067D81F-4ED0-464B-BB27-39D8ED12C632}" destId="{BAA25B0F-5199-48DB-86B9-5686EC0DD272}" srcOrd="6" destOrd="0" presId="urn:microsoft.com/office/officeart/2018/2/layout/IconVerticalSolidList"/>
    <dgm:cxn modelId="{8CC33D2D-8021-4B20-B9E2-95CF1B8D2E3B}" type="presParOf" srcId="{BAA25B0F-5199-48DB-86B9-5686EC0DD272}" destId="{8775816A-313B-4D67-B94C-9F05859FCB7E}" srcOrd="0" destOrd="0" presId="urn:microsoft.com/office/officeart/2018/2/layout/IconVerticalSolidList"/>
    <dgm:cxn modelId="{D10123F4-9233-4685-80AB-6F8642514A0E}" type="presParOf" srcId="{BAA25B0F-5199-48DB-86B9-5686EC0DD272}" destId="{61EA8B92-D6FE-4BF9-95BE-3DAC1DECC380}" srcOrd="1" destOrd="0" presId="urn:microsoft.com/office/officeart/2018/2/layout/IconVerticalSolidList"/>
    <dgm:cxn modelId="{39AC8676-A7C3-4636-8294-289E4394314B}" type="presParOf" srcId="{BAA25B0F-5199-48DB-86B9-5686EC0DD272}" destId="{FF4EF224-4262-405F-988F-FD112C08BE24}" srcOrd="2" destOrd="0" presId="urn:microsoft.com/office/officeart/2018/2/layout/IconVerticalSolidList"/>
    <dgm:cxn modelId="{AECCCF4D-38E5-41E0-92BA-7CCB577228FE}" type="presParOf" srcId="{BAA25B0F-5199-48DB-86B9-5686EC0DD272}" destId="{50F026EC-9016-411D-AB32-AA900E0A9810}" srcOrd="3" destOrd="0" presId="urn:microsoft.com/office/officeart/2018/2/layout/IconVerticalSolidList"/>
    <dgm:cxn modelId="{DEDAF57B-7B68-41B8-9E66-E4DBFA87C3E4}" type="presParOf" srcId="{BAA25B0F-5199-48DB-86B9-5686EC0DD272}" destId="{7962EAE6-E4A5-4B9F-9D01-E77265EE24EF}" srcOrd="4" destOrd="0" presId="urn:microsoft.com/office/officeart/2018/2/layout/IconVerticalSolidList"/>
    <dgm:cxn modelId="{562CEF45-3972-44A3-B7E7-594D53D8773E}" type="presParOf" srcId="{3067D81F-4ED0-464B-BB27-39D8ED12C632}" destId="{F0790707-D35C-4234-87B1-B9D4B75766C6}" srcOrd="7" destOrd="0" presId="urn:microsoft.com/office/officeart/2018/2/layout/IconVerticalSolidList"/>
    <dgm:cxn modelId="{C85287D2-6BF7-4485-A5E3-9ED01D17AFAD}" type="presParOf" srcId="{3067D81F-4ED0-464B-BB27-39D8ED12C632}" destId="{2983FE84-28FA-4745-A66F-E4D8513CBDFA}" srcOrd="8" destOrd="0" presId="urn:microsoft.com/office/officeart/2018/2/layout/IconVerticalSolidList"/>
    <dgm:cxn modelId="{BBF04651-67F8-4977-8463-27E478B52614}" type="presParOf" srcId="{2983FE84-28FA-4745-A66F-E4D8513CBDFA}" destId="{A60B3917-23D2-4707-A19E-2FB19F70549F}" srcOrd="0" destOrd="0" presId="urn:microsoft.com/office/officeart/2018/2/layout/IconVerticalSolidList"/>
    <dgm:cxn modelId="{4BEA674B-F836-4720-810E-2C5F2731C38A}" type="presParOf" srcId="{2983FE84-28FA-4745-A66F-E4D8513CBDFA}" destId="{4591D6B0-7148-4C07-A7D3-63A502282512}" srcOrd="1" destOrd="0" presId="urn:microsoft.com/office/officeart/2018/2/layout/IconVerticalSolidList"/>
    <dgm:cxn modelId="{486058BA-7709-4456-8AB8-EF9ACB0ED566}" type="presParOf" srcId="{2983FE84-28FA-4745-A66F-E4D8513CBDFA}" destId="{B119C028-75FC-4F0D-9B3F-57C16A9BA3AC}" srcOrd="2" destOrd="0" presId="urn:microsoft.com/office/officeart/2018/2/layout/IconVerticalSolidList"/>
    <dgm:cxn modelId="{F74028B5-A8A6-4D6C-8581-621190DEA726}" type="presParOf" srcId="{2983FE84-28FA-4745-A66F-E4D8513CBDFA}" destId="{F8F89741-88BB-4A58-B510-BF31580ED031}" srcOrd="3" destOrd="0" presId="urn:microsoft.com/office/officeart/2018/2/layout/IconVerticalSolidList"/>
    <dgm:cxn modelId="{1BFBF8D0-04DD-41DD-AE34-FA53EE5C6551}" type="presParOf" srcId="{2983FE84-28FA-4745-A66F-E4D8513CBDFA}" destId="{EDDD00E4-8FB5-47C3-A23F-ADD13779057E}" srcOrd="4" destOrd="0" presId="urn:microsoft.com/office/officeart/2018/2/layout/IconVerticalSolidList"/>
    <dgm:cxn modelId="{3B812616-F5C2-4C81-BC38-F4695F44A32D}" type="presParOf" srcId="{3067D81F-4ED0-464B-BB27-39D8ED12C632}" destId="{5E6F232C-9FE9-48A9-A844-724E2F8D0AEA}" srcOrd="9" destOrd="0" presId="urn:microsoft.com/office/officeart/2018/2/layout/IconVerticalSolidList"/>
    <dgm:cxn modelId="{6DAC292A-0C4A-4C2E-A455-024CF88D71E2}" type="presParOf" srcId="{3067D81F-4ED0-464B-BB27-39D8ED12C632}" destId="{936A0DD0-FDE5-4EE1-AA35-E6A51DFCDE28}" srcOrd="10" destOrd="0" presId="urn:microsoft.com/office/officeart/2018/2/layout/IconVerticalSolidList"/>
    <dgm:cxn modelId="{B7D6D2D9-3A7D-4943-8335-BB4F88B9A6D2}" type="presParOf" srcId="{936A0DD0-FDE5-4EE1-AA35-E6A51DFCDE28}" destId="{DC83DB6E-99A2-45A5-B36A-14D67B60D46A}" srcOrd="0" destOrd="0" presId="urn:microsoft.com/office/officeart/2018/2/layout/IconVerticalSolidList"/>
    <dgm:cxn modelId="{63B8FE11-6B00-4385-861B-8F9B62E85A5D}" type="presParOf" srcId="{936A0DD0-FDE5-4EE1-AA35-E6A51DFCDE28}" destId="{E970529B-B120-452C-860A-F4BA0D48FA72}" srcOrd="1" destOrd="0" presId="urn:microsoft.com/office/officeart/2018/2/layout/IconVerticalSolidList"/>
    <dgm:cxn modelId="{2B8E3D05-78D6-4DAB-AA0D-E9A1A7CC4064}" type="presParOf" srcId="{936A0DD0-FDE5-4EE1-AA35-E6A51DFCDE28}" destId="{94A54408-FD33-4B5D-B9D9-DA2CFCF8EE8B}" srcOrd="2" destOrd="0" presId="urn:microsoft.com/office/officeart/2018/2/layout/IconVerticalSolidList"/>
    <dgm:cxn modelId="{EC3F4538-45E6-4690-AA53-162200D5AADF}" type="presParOf" srcId="{936A0DD0-FDE5-4EE1-AA35-E6A51DFCDE28}" destId="{BEDB12B0-9EE9-4DBE-873A-FDF34E717F6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EEF512-58AC-4DA1-9AF5-C14A2F5E6F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84AA4A-A1A4-4104-A71F-87C06F30B4DC}">
      <dgm:prSet/>
      <dgm:spPr>
        <a:solidFill>
          <a:schemeClr val="accent6">
            <a:lumMod val="20000"/>
            <a:lumOff val="80000"/>
          </a:schemeClr>
        </a:solidFill>
        <a:ln>
          <a:solidFill>
            <a:schemeClr val="tx2"/>
          </a:solidFill>
        </a:ln>
      </dgm:spPr>
      <dgm:t>
        <a:bodyPr/>
        <a:lstStyle/>
        <a:p>
          <a:r>
            <a:rPr lang="en-US" b="0" i="0" baseline="0" dirty="0">
              <a:solidFill>
                <a:srgbClr val="372E26"/>
              </a:solidFill>
            </a:rPr>
            <a:t>4 Inspections Passed</a:t>
          </a:r>
          <a:r>
            <a:rPr lang="en-US" b="0" i="0" baseline="0" dirty="0">
              <a:solidFill>
                <a:schemeClr val="bg1"/>
              </a:solidFill>
            </a:rPr>
            <a:t> </a:t>
          </a:r>
          <a:endParaRPr lang="en-US" b="0" dirty="0">
            <a:solidFill>
              <a:schemeClr val="bg1"/>
            </a:solidFill>
          </a:endParaRPr>
        </a:p>
      </dgm:t>
    </dgm:pt>
    <dgm:pt modelId="{6AB5CD6F-2A1E-4FE6-8B92-CE52F16E7794}" type="parTrans" cxnId="{D1FBF335-3483-4DD6-A4F2-6A33417ECEA7}">
      <dgm:prSet/>
      <dgm:spPr/>
      <dgm:t>
        <a:bodyPr/>
        <a:lstStyle/>
        <a:p>
          <a:endParaRPr lang="en-US"/>
        </a:p>
      </dgm:t>
    </dgm:pt>
    <dgm:pt modelId="{66D710B8-A548-4650-9875-337CDECF0032}" type="sibTrans" cxnId="{D1FBF335-3483-4DD6-A4F2-6A33417ECEA7}">
      <dgm:prSet/>
      <dgm:spPr/>
      <dgm:t>
        <a:bodyPr/>
        <a:lstStyle/>
        <a:p>
          <a:endParaRPr lang="en-US"/>
        </a:p>
      </dgm:t>
    </dgm:pt>
    <dgm:pt modelId="{1ED9D546-38A2-49E3-B7AC-38E6170616B0}">
      <dgm:prSet/>
      <dgm:spPr>
        <a:solidFill>
          <a:schemeClr val="accent6">
            <a:lumMod val="20000"/>
            <a:lumOff val="80000"/>
          </a:schemeClr>
        </a:solidFill>
        <a:ln>
          <a:solidFill>
            <a:schemeClr val="tx2"/>
          </a:solidFill>
        </a:ln>
      </dgm:spPr>
      <dgm:t>
        <a:bodyPr/>
        <a:lstStyle/>
        <a:p>
          <a:r>
            <a:rPr lang="en-US" b="0" i="0" baseline="0" dirty="0">
              <a:solidFill>
                <a:srgbClr val="372E26"/>
              </a:solidFill>
            </a:rPr>
            <a:t>0 Inspections Failed</a:t>
          </a:r>
          <a:endParaRPr lang="en-US" b="0" dirty="0">
            <a:solidFill>
              <a:srgbClr val="372E26"/>
            </a:solidFill>
          </a:endParaRPr>
        </a:p>
      </dgm:t>
    </dgm:pt>
    <dgm:pt modelId="{CF12E271-24E4-4499-B9B7-328581E4F299}" type="parTrans" cxnId="{8D04CD34-C091-417F-A028-C7881407DC1E}">
      <dgm:prSet/>
      <dgm:spPr/>
      <dgm:t>
        <a:bodyPr/>
        <a:lstStyle/>
        <a:p>
          <a:endParaRPr lang="en-US"/>
        </a:p>
      </dgm:t>
    </dgm:pt>
    <dgm:pt modelId="{5F6B20CC-DD9A-4D3A-AF94-6834C863E430}" type="sibTrans" cxnId="{8D04CD34-C091-417F-A028-C7881407DC1E}">
      <dgm:prSet/>
      <dgm:spPr/>
      <dgm:t>
        <a:bodyPr/>
        <a:lstStyle/>
        <a:p>
          <a:endParaRPr lang="en-US"/>
        </a:p>
      </dgm:t>
    </dgm:pt>
    <dgm:pt modelId="{2E151156-F24C-4745-B00B-8985754CC19F}">
      <dgm:prSet/>
      <dgm:spPr>
        <a:solidFill>
          <a:schemeClr val="accent6">
            <a:lumMod val="20000"/>
            <a:lumOff val="80000"/>
          </a:schemeClr>
        </a:solidFill>
        <a:ln>
          <a:solidFill>
            <a:schemeClr val="tx2"/>
          </a:solidFill>
        </a:ln>
      </dgm:spPr>
      <dgm:t>
        <a:bodyPr/>
        <a:lstStyle/>
        <a:p>
          <a:r>
            <a:rPr lang="en-US" b="0" i="0" baseline="0" dirty="0">
              <a:solidFill>
                <a:srgbClr val="372E26"/>
              </a:solidFill>
            </a:rPr>
            <a:t>0 Citations Issued</a:t>
          </a:r>
          <a:endParaRPr lang="en-US" b="0" dirty="0">
            <a:solidFill>
              <a:srgbClr val="372E26"/>
            </a:solidFill>
          </a:endParaRPr>
        </a:p>
      </dgm:t>
    </dgm:pt>
    <dgm:pt modelId="{A6AC972F-CC17-4BBF-86F1-3E03E36EAF9C}" type="parTrans" cxnId="{F0CD9041-53DC-4798-8CFF-D76D0D007055}">
      <dgm:prSet/>
      <dgm:spPr/>
      <dgm:t>
        <a:bodyPr/>
        <a:lstStyle/>
        <a:p>
          <a:endParaRPr lang="en-US"/>
        </a:p>
      </dgm:t>
    </dgm:pt>
    <dgm:pt modelId="{764FBAB1-BEDB-4A71-ACA6-BFE692086E32}" type="sibTrans" cxnId="{F0CD9041-53DC-4798-8CFF-D76D0D007055}">
      <dgm:prSet/>
      <dgm:spPr/>
      <dgm:t>
        <a:bodyPr/>
        <a:lstStyle/>
        <a:p>
          <a:endParaRPr lang="en-US"/>
        </a:p>
      </dgm:t>
    </dgm:pt>
    <dgm:pt modelId="{BB345829-1397-4307-9574-E837F37AFBD7}">
      <dgm:prSet/>
      <dgm:spPr>
        <a:solidFill>
          <a:schemeClr val="accent6">
            <a:lumMod val="20000"/>
            <a:lumOff val="80000"/>
          </a:schemeClr>
        </a:solidFill>
        <a:ln>
          <a:solidFill>
            <a:schemeClr val="tx2"/>
          </a:solidFill>
        </a:ln>
      </dgm:spPr>
      <dgm:t>
        <a:bodyPr/>
        <a:lstStyle/>
        <a:p>
          <a:r>
            <a:rPr lang="en-US" b="0" i="0" baseline="0" dirty="0">
              <a:solidFill>
                <a:srgbClr val="372E26"/>
              </a:solidFill>
            </a:rPr>
            <a:t>0 Permits Issued</a:t>
          </a:r>
          <a:endParaRPr lang="en-US" b="0" dirty="0">
            <a:solidFill>
              <a:srgbClr val="372E26"/>
            </a:solidFill>
          </a:endParaRPr>
        </a:p>
      </dgm:t>
    </dgm:pt>
    <dgm:pt modelId="{A547FDA3-0A00-42D8-AC89-F4D04225E019}" type="parTrans" cxnId="{CD54C1F4-1CC7-4E91-9A56-63EEBFEF9FF9}">
      <dgm:prSet/>
      <dgm:spPr/>
      <dgm:t>
        <a:bodyPr/>
        <a:lstStyle/>
        <a:p>
          <a:endParaRPr lang="en-US"/>
        </a:p>
      </dgm:t>
    </dgm:pt>
    <dgm:pt modelId="{0654E366-258B-4B9A-B299-98019BF58354}" type="sibTrans" cxnId="{CD54C1F4-1CC7-4E91-9A56-63EEBFEF9FF9}">
      <dgm:prSet/>
      <dgm:spPr/>
      <dgm:t>
        <a:bodyPr/>
        <a:lstStyle/>
        <a:p>
          <a:endParaRPr lang="en-US"/>
        </a:p>
      </dgm:t>
    </dgm:pt>
    <dgm:pt modelId="{16E95A2F-56D3-450C-8D9B-1D42F59F1CFD}">
      <dgm:prSet/>
      <dgm:spPr>
        <a:solidFill>
          <a:schemeClr val="accent6">
            <a:lumMod val="20000"/>
            <a:lumOff val="80000"/>
          </a:schemeClr>
        </a:solidFill>
        <a:ln>
          <a:solidFill>
            <a:schemeClr val="tx2"/>
          </a:solidFill>
        </a:ln>
      </dgm:spPr>
      <dgm:t>
        <a:bodyPr/>
        <a:lstStyle/>
        <a:p>
          <a:r>
            <a:rPr lang="en-US" b="0" i="0" baseline="0" dirty="0">
              <a:solidFill>
                <a:srgbClr val="372E26"/>
              </a:solidFill>
            </a:rPr>
            <a:t>52 Active CAF Permits</a:t>
          </a:r>
          <a:endParaRPr lang="en-US" b="0" dirty="0">
            <a:solidFill>
              <a:srgbClr val="372E26"/>
            </a:solidFill>
          </a:endParaRPr>
        </a:p>
      </dgm:t>
    </dgm:pt>
    <dgm:pt modelId="{215C465D-A6EB-4B90-BE05-5D0536689717}" type="parTrans" cxnId="{03C76ED3-2C42-4E95-A503-D753172EC4CF}">
      <dgm:prSet/>
      <dgm:spPr/>
      <dgm:t>
        <a:bodyPr/>
        <a:lstStyle/>
        <a:p>
          <a:endParaRPr lang="en-US"/>
        </a:p>
      </dgm:t>
    </dgm:pt>
    <dgm:pt modelId="{9D1048D4-9BBB-4143-954C-43FC83A4F0E1}" type="sibTrans" cxnId="{03C76ED3-2C42-4E95-A503-D753172EC4CF}">
      <dgm:prSet/>
      <dgm:spPr/>
      <dgm:t>
        <a:bodyPr/>
        <a:lstStyle/>
        <a:p>
          <a:endParaRPr lang="en-US"/>
        </a:p>
      </dgm:t>
    </dgm:pt>
    <dgm:pt modelId="{273C0568-1BE1-443E-8C88-65D04A515B31}" type="pres">
      <dgm:prSet presAssocID="{8EEEF512-58AC-4DA1-9AF5-C14A2F5E6F04}" presName="linear" presStyleCnt="0">
        <dgm:presLayoutVars>
          <dgm:animLvl val="lvl"/>
          <dgm:resizeHandles val="exact"/>
        </dgm:presLayoutVars>
      </dgm:prSet>
      <dgm:spPr/>
    </dgm:pt>
    <dgm:pt modelId="{8C135944-5C21-49E4-9C7B-F38F4596B274}" type="pres">
      <dgm:prSet presAssocID="{3B84AA4A-A1A4-4104-A71F-87C06F30B4DC}" presName="parentText" presStyleLbl="node1" presStyleIdx="0" presStyleCnt="5">
        <dgm:presLayoutVars>
          <dgm:chMax val="0"/>
          <dgm:bulletEnabled val="1"/>
        </dgm:presLayoutVars>
      </dgm:prSet>
      <dgm:spPr/>
    </dgm:pt>
    <dgm:pt modelId="{5E38C79E-36EB-4AD7-88DA-B98C968C3885}" type="pres">
      <dgm:prSet presAssocID="{66D710B8-A548-4650-9875-337CDECF0032}" presName="spacer" presStyleCnt="0"/>
      <dgm:spPr/>
    </dgm:pt>
    <dgm:pt modelId="{A1A41327-C7CA-4976-BB9F-4A3A93E7DD54}" type="pres">
      <dgm:prSet presAssocID="{1ED9D546-38A2-49E3-B7AC-38E6170616B0}" presName="parentText" presStyleLbl="node1" presStyleIdx="1" presStyleCnt="5">
        <dgm:presLayoutVars>
          <dgm:chMax val="0"/>
          <dgm:bulletEnabled val="1"/>
        </dgm:presLayoutVars>
      </dgm:prSet>
      <dgm:spPr/>
    </dgm:pt>
    <dgm:pt modelId="{97F0300D-57AC-40A8-893A-1BFD53CDAED0}" type="pres">
      <dgm:prSet presAssocID="{5F6B20CC-DD9A-4D3A-AF94-6834C863E430}" presName="spacer" presStyleCnt="0"/>
      <dgm:spPr/>
    </dgm:pt>
    <dgm:pt modelId="{9F2F186C-2327-4959-884D-C38BB67B8069}" type="pres">
      <dgm:prSet presAssocID="{2E151156-F24C-4745-B00B-8985754CC19F}" presName="parentText" presStyleLbl="node1" presStyleIdx="2" presStyleCnt="5">
        <dgm:presLayoutVars>
          <dgm:chMax val="0"/>
          <dgm:bulletEnabled val="1"/>
        </dgm:presLayoutVars>
      </dgm:prSet>
      <dgm:spPr/>
    </dgm:pt>
    <dgm:pt modelId="{04B8F87C-055F-4857-A382-FCD2C0D7E376}" type="pres">
      <dgm:prSet presAssocID="{764FBAB1-BEDB-4A71-ACA6-BFE692086E32}" presName="spacer" presStyleCnt="0"/>
      <dgm:spPr/>
    </dgm:pt>
    <dgm:pt modelId="{B6CB7C74-ECDC-4F61-8C51-D5CCF848A32B}" type="pres">
      <dgm:prSet presAssocID="{BB345829-1397-4307-9574-E837F37AFBD7}" presName="parentText" presStyleLbl="node1" presStyleIdx="3" presStyleCnt="5" custLinFactNeighborY="1">
        <dgm:presLayoutVars>
          <dgm:chMax val="0"/>
          <dgm:bulletEnabled val="1"/>
        </dgm:presLayoutVars>
      </dgm:prSet>
      <dgm:spPr/>
    </dgm:pt>
    <dgm:pt modelId="{3C8DAD8E-C394-4B98-B605-0CB5D09167B4}" type="pres">
      <dgm:prSet presAssocID="{0654E366-258B-4B9A-B299-98019BF58354}" presName="spacer" presStyleCnt="0"/>
      <dgm:spPr/>
    </dgm:pt>
    <dgm:pt modelId="{78E9B542-F376-468A-ABC1-C76E7EC28963}" type="pres">
      <dgm:prSet presAssocID="{16E95A2F-56D3-450C-8D9B-1D42F59F1CFD}" presName="parentText" presStyleLbl="node1" presStyleIdx="4" presStyleCnt="5">
        <dgm:presLayoutVars>
          <dgm:chMax val="0"/>
          <dgm:bulletEnabled val="1"/>
        </dgm:presLayoutVars>
      </dgm:prSet>
      <dgm:spPr/>
    </dgm:pt>
  </dgm:ptLst>
  <dgm:cxnLst>
    <dgm:cxn modelId="{5B1A9E16-805B-4927-BEAF-86BE3F62E4A2}" type="presOf" srcId="{16E95A2F-56D3-450C-8D9B-1D42F59F1CFD}" destId="{78E9B542-F376-468A-ABC1-C76E7EC28963}" srcOrd="0" destOrd="0" presId="urn:microsoft.com/office/officeart/2005/8/layout/vList2"/>
    <dgm:cxn modelId="{E0538E23-AC61-4433-BB4C-4EF80DFE2452}" type="presOf" srcId="{8EEEF512-58AC-4DA1-9AF5-C14A2F5E6F04}" destId="{273C0568-1BE1-443E-8C88-65D04A515B31}" srcOrd="0" destOrd="0" presId="urn:microsoft.com/office/officeart/2005/8/layout/vList2"/>
    <dgm:cxn modelId="{E5325825-BFF9-4564-8576-B6DA05A940F5}" type="presOf" srcId="{2E151156-F24C-4745-B00B-8985754CC19F}" destId="{9F2F186C-2327-4959-884D-C38BB67B8069}" srcOrd="0" destOrd="0" presId="urn:microsoft.com/office/officeart/2005/8/layout/vList2"/>
    <dgm:cxn modelId="{01EB7232-AEB2-48B6-85DD-7FBA96E4FA3F}" type="presOf" srcId="{BB345829-1397-4307-9574-E837F37AFBD7}" destId="{B6CB7C74-ECDC-4F61-8C51-D5CCF848A32B}" srcOrd="0" destOrd="0" presId="urn:microsoft.com/office/officeart/2005/8/layout/vList2"/>
    <dgm:cxn modelId="{8D04CD34-C091-417F-A028-C7881407DC1E}" srcId="{8EEEF512-58AC-4DA1-9AF5-C14A2F5E6F04}" destId="{1ED9D546-38A2-49E3-B7AC-38E6170616B0}" srcOrd="1" destOrd="0" parTransId="{CF12E271-24E4-4499-B9B7-328581E4F299}" sibTransId="{5F6B20CC-DD9A-4D3A-AF94-6834C863E430}"/>
    <dgm:cxn modelId="{D1FBF335-3483-4DD6-A4F2-6A33417ECEA7}" srcId="{8EEEF512-58AC-4DA1-9AF5-C14A2F5E6F04}" destId="{3B84AA4A-A1A4-4104-A71F-87C06F30B4DC}" srcOrd="0" destOrd="0" parTransId="{6AB5CD6F-2A1E-4FE6-8B92-CE52F16E7794}" sibTransId="{66D710B8-A548-4650-9875-337CDECF0032}"/>
    <dgm:cxn modelId="{AE65035C-A354-4809-A4A3-726E6F32CB13}" type="presOf" srcId="{3B84AA4A-A1A4-4104-A71F-87C06F30B4DC}" destId="{8C135944-5C21-49E4-9C7B-F38F4596B274}" srcOrd="0" destOrd="0" presId="urn:microsoft.com/office/officeart/2005/8/layout/vList2"/>
    <dgm:cxn modelId="{F0CD9041-53DC-4798-8CFF-D76D0D007055}" srcId="{8EEEF512-58AC-4DA1-9AF5-C14A2F5E6F04}" destId="{2E151156-F24C-4745-B00B-8985754CC19F}" srcOrd="2" destOrd="0" parTransId="{A6AC972F-CC17-4BBF-86F1-3E03E36EAF9C}" sibTransId="{764FBAB1-BEDB-4A71-ACA6-BFE692086E32}"/>
    <dgm:cxn modelId="{F6C76FCD-0BFD-4145-AB8F-FC07B88CA684}" type="presOf" srcId="{1ED9D546-38A2-49E3-B7AC-38E6170616B0}" destId="{A1A41327-C7CA-4976-BB9F-4A3A93E7DD54}" srcOrd="0" destOrd="0" presId="urn:microsoft.com/office/officeart/2005/8/layout/vList2"/>
    <dgm:cxn modelId="{03C76ED3-2C42-4E95-A503-D753172EC4CF}" srcId="{8EEEF512-58AC-4DA1-9AF5-C14A2F5E6F04}" destId="{16E95A2F-56D3-450C-8D9B-1D42F59F1CFD}" srcOrd="4" destOrd="0" parTransId="{215C465D-A6EB-4B90-BE05-5D0536689717}" sibTransId="{9D1048D4-9BBB-4143-954C-43FC83A4F0E1}"/>
    <dgm:cxn modelId="{CD54C1F4-1CC7-4E91-9A56-63EEBFEF9FF9}" srcId="{8EEEF512-58AC-4DA1-9AF5-C14A2F5E6F04}" destId="{BB345829-1397-4307-9574-E837F37AFBD7}" srcOrd="3" destOrd="0" parTransId="{A547FDA3-0A00-42D8-AC89-F4D04225E019}" sibTransId="{0654E366-258B-4B9A-B299-98019BF58354}"/>
    <dgm:cxn modelId="{52B947A1-6FCB-405E-9DCD-D954DF6AE7BB}" type="presParOf" srcId="{273C0568-1BE1-443E-8C88-65D04A515B31}" destId="{8C135944-5C21-49E4-9C7B-F38F4596B274}" srcOrd="0" destOrd="0" presId="urn:microsoft.com/office/officeart/2005/8/layout/vList2"/>
    <dgm:cxn modelId="{E6AE39D6-88C6-43F4-8B5F-230B34FCF4D3}" type="presParOf" srcId="{273C0568-1BE1-443E-8C88-65D04A515B31}" destId="{5E38C79E-36EB-4AD7-88DA-B98C968C3885}" srcOrd="1" destOrd="0" presId="urn:microsoft.com/office/officeart/2005/8/layout/vList2"/>
    <dgm:cxn modelId="{6C9EDCC3-E09F-4AE6-9D34-869FC14DE674}" type="presParOf" srcId="{273C0568-1BE1-443E-8C88-65D04A515B31}" destId="{A1A41327-C7CA-4976-BB9F-4A3A93E7DD54}" srcOrd="2" destOrd="0" presId="urn:microsoft.com/office/officeart/2005/8/layout/vList2"/>
    <dgm:cxn modelId="{6FC1EB3A-6B32-4B44-857C-2AF91B09BD2D}" type="presParOf" srcId="{273C0568-1BE1-443E-8C88-65D04A515B31}" destId="{97F0300D-57AC-40A8-893A-1BFD53CDAED0}" srcOrd="3" destOrd="0" presId="urn:microsoft.com/office/officeart/2005/8/layout/vList2"/>
    <dgm:cxn modelId="{EA738352-09D1-4D2F-9733-BB409774550B}" type="presParOf" srcId="{273C0568-1BE1-443E-8C88-65D04A515B31}" destId="{9F2F186C-2327-4959-884D-C38BB67B8069}" srcOrd="4" destOrd="0" presId="urn:microsoft.com/office/officeart/2005/8/layout/vList2"/>
    <dgm:cxn modelId="{F10EEB9A-4F74-4408-AC4E-D036BC7D0A83}" type="presParOf" srcId="{273C0568-1BE1-443E-8C88-65D04A515B31}" destId="{04B8F87C-055F-4857-A382-FCD2C0D7E376}" srcOrd="5" destOrd="0" presId="urn:microsoft.com/office/officeart/2005/8/layout/vList2"/>
    <dgm:cxn modelId="{FC970AC6-E84D-49DB-92C0-B12A86EB8FA6}" type="presParOf" srcId="{273C0568-1BE1-443E-8C88-65D04A515B31}" destId="{B6CB7C74-ECDC-4F61-8C51-D5CCF848A32B}" srcOrd="6" destOrd="0" presId="urn:microsoft.com/office/officeart/2005/8/layout/vList2"/>
    <dgm:cxn modelId="{3C15C098-9DF7-4058-973A-D58BFA7C7386}" type="presParOf" srcId="{273C0568-1BE1-443E-8C88-65D04A515B31}" destId="{3C8DAD8E-C394-4B98-B605-0CB5D09167B4}" srcOrd="7" destOrd="0" presId="urn:microsoft.com/office/officeart/2005/8/layout/vList2"/>
    <dgm:cxn modelId="{4550D128-C90D-4FCF-93D1-B8A33E22E99E}" type="presParOf" srcId="{273C0568-1BE1-443E-8C88-65D04A515B31}" destId="{78E9B542-F376-468A-ABC1-C76E7EC2896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27AD2D-B80D-417B-812F-752BE3A37B67}"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4AE7A41C-48F8-4FAA-8481-47CEDCF67CFB}">
      <dgm:prSet phldrT="[Text]"/>
      <dgm:spPr/>
      <dgm:t>
        <a:bodyPr/>
        <a:lstStyle/>
        <a:p>
          <a:r>
            <a:rPr lang="en-US" dirty="0"/>
            <a:t>Active Volunteers</a:t>
          </a:r>
        </a:p>
      </dgm:t>
    </dgm:pt>
    <dgm:pt modelId="{EC6A0FE7-4CF1-4173-95F0-B956903A7FDE}" type="parTrans" cxnId="{98876C1F-9D7F-4E03-8F03-7FB90E92828D}">
      <dgm:prSet/>
      <dgm:spPr/>
      <dgm:t>
        <a:bodyPr/>
        <a:lstStyle/>
        <a:p>
          <a:endParaRPr lang="en-US"/>
        </a:p>
      </dgm:t>
    </dgm:pt>
    <dgm:pt modelId="{5916EE34-AB43-4626-82AA-87ED88A25E9C}" type="sibTrans" cxnId="{98876C1F-9D7F-4E03-8F03-7FB90E92828D}">
      <dgm:prSet/>
      <dgm:spPr/>
      <dgm:t>
        <a:bodyPr/>
        <a:lstStyle/>
        <a:p>
          <a:endParaRPr lang="en-US"/>
        </a:p>
      </dgm:t>
    </dgm:pt>
    <dgm:pt modelId="{4834B3D8-AA7E-4251-A800-034EF42D42DB}">
      <dgm:prSet phldrT="[Text]"/>
      <dgm:spPr/>
      <dgm:t>
        <a:bodyPr/>
        <a:lstStyle/>
        <a:p>
          <a:r>
            <a:rPr lang="en-US" dirty="0"/>
            <a:t>102</a:t>
          </a:r>
        </a:p>
      </dgm:t>
    </dgm:pt>
    <dgm:pt modelId="{95A5A857-B349-4BD0-8025-FCD3AD33A7BE}" type="parTrans" cxnId="{2BA69576-8EEC-4D77-B8AA-20F18B37272E}">
      <dgm:prSet/>
      <dgm:spPr/>
      <dgm:t>
        <a:bodyPr/>
        <a:lstStyle/>
        <a:p>
          <a:endParaRPr lang="en-US"/>
        </a:p>
      </dgm:t>
    </dgm:pt>
    <dgm:pt modelId="{190385B8-B9D0-446B-9AD0-F523093E33DB}" type="sibTrans" cxnId="{2BA69576-8EEC-4D77-B8AA-20F18B37272E}">
      <dgm:prSet/>
      <dgm:spPr/>
      <dgm:t>
        <a:bodyPr/>
        <a:lstStyle/>
        <a:p>
          <a:endParaRPr lang="en-US"/>
        </a:p>
      </dgm:t>
    </dgm:pt>
    <dgm:pt modelId="{901A5AA2-A6E2-4F47-B5CD-3FCB43813569}">
      <dgm:prSet phldrT="[Text]"/>
      <dgm:spPr/>
      <dgm:t>
        <a:bodyPr/>
        <a:lstStyle/>
        <a:p>
          <a:r>
            <a:rPr lang="en-US" b="0" i="0"/>
            <a:t>New</a:t>
          </a:r>
          <a:r>
            <a:rPr lang="en-US" b="1" i="1"/>
            <a:t> </a:t>
          </a:r>
          <a:r>
            <a:rPr lang="en-US" b="0" i="0"/>
            <a:t>Volunteers</a:t>
          </a:r>
        </a:p>
      </dgm:t>
    </dgm:pt>
    <dgm:pt modelId="{A4184AA9-43A3-447A-89E1-5B0E7C2251F5}" type="parTrans" cxnId="{EBE7C75A-5E0E-4F1E-96E1-ECE863996038}">
      <dgm:prSet/>
      <dgm:spPr/>
      <dgm:t>
        <a:bodyPr/>
        <a:lstStyle/>
        <a:p>
          <a:endParaRPr lang="en-US"/>
        </a:p>
      </dgm:t>
    </dgm:pt>
    <dgm:pt modelId="{0E3BC7A1-2FC3-4437-960A-43A63EB37360}" type="sibTrans" cxnId="{EBE7C75A-5E0E-4F1E-96E1-ECE863996038}">
      <dgm:prSet/>
      <dgm:spPr/>
      <dgm:t>
        <a:bodyPr/>
        <a:lstStyle/>
        <a:p>
          <a:endParaRPr lang="en-US"/>
        </a:p>
      </dgm:t>
    </dgm:pt>
    <dgm:pt modelId="{09A245BA-8F98-4EF2-A54E-5981F7F37C55}">
      <dgm:prSet phldrT="[Text]"/>
      <dgm:spPr/>
      <dgm:t>
        <a:bodyPr/>
        <a:lstStyle/>
        <a:p>
          <a:r>
            <a:rPr lang="en-US" dirty="0"/>
            <a:t>39</a:t>
          </a:r>
        </a:p>
      </dgm:t>
    </dgm:pt>
    <dgm:pt modelId="{455EE121-70C3-44D0-83F1-AEC688472601}" type="parTrans" cxnId="{BCC6A59E-7905-4437-9BC5-3DA2BE48F02D}">
      <dgm:prSet/>
      <dgm:spPr/>
      <dgm:t>
        <a:bodyPr/>
        <a:lstStyle/>
        <a:p>
          <a:endParaRPr lang="en-US"/>
        </a:p>
      </dgm:t>
    </dgm:pt>
    <dgm:pt modelId="{E4CB06E0-A255-4303-ABF3-59172AF00784}" type="sibTrans" cxnId="{BCC6A59E-7905-4437-9BC5-3DA2BE48F02D}">
      <dgm:prSet/>
      <dgm:spPr/>
      <dgm:t>
        <a:bodyPr/>
        <a:lstStyle/>
        <a:p>
          <a:endParaRPr lang="en-US"/>
        </a:p>
      </dgm:t>
    </dgm:pt>
    <dgm:pt modelId="{CB5DBE7D-F839-4A28-90EC-9BE5C03590A5}">
      <dgm:prSet phldrT="[Text]"/>
      <dgm:spPr/>
      <dgm:t>
        <a:bodyPr/>
        <a:lstStyle/>
        <a:p>
          <a:r>
            <a:rPr lang="en-US" b="0" i="0" dirty="0"/>
            <a:t>Volunteer hours donated in October</a:t>
          </a:r>
        </a:p>
      </dgm:t>
    </dgm:pt>
    <dgm:pt modelId="{0BBB96AC-4D48-4E35-838A-EDBF6CDE6AD6}" type="parTrans" cxnId="{68B74102-3D69-4B6F-8FB4-4D5175ED6608}">
      <dgm:prSet/>
      <dgm:spPr/>
      <dgm:t>
        <a:bodyPr/>
        <a:lstStyle/>
        <a:p>
          <a:endParaRPr lang="en-US"/>
        </a:p>
      </dgm:t>
    </dgm:pt>
    <dgm:pt modelId="{5082375B-421C-4DF4-A6BB-EFF760C3CC75}" type="sibTrans" cxnId="{68B74102-3D69-4B6F-8FB4-4D5175ED6608}">
      <dgm:prSet/>
      <dgm:spPr/>
      <dgm:t>
        <a:bodyPr/>
        <a:lstStyle/>
        <a:p>
          <a:endParaRPr lang="en-US"/>
        </a:p>
      </dgm:t>
    </dgm:pt>
    <dgm:pt modelId="{F5DB8776-9DBB-4FA6-A4C9-BF90FC560EEB}">
      <dgm:prSet phldrT="[Text]"/>
      <dgm:spPr/>
      <dgm:t>
        <a:bodyPr/>
        <a:lstStyle/>
        <a:p>
          <a:r>
            <a:rPr lang="en-US" dirty="0"/>
            <a:t>Volunteer hours donated in 2025</a:t>
          </a:r>
        </a:p>
      </dgm:t>
    </dgm:pt>
    <dgm:pt modelId="{0AD7DCD6-99CD-4327-8DE3-A6FD45FDFC06}" type="parTrans" cxnId="{BF7FCBD6-EEB2-4516-BE91-7BDAA5CC9B53}">
      <dgm:prSet/>
      <dgm:spPr/>
      <dgm:t>
        <a:bodyPr/>
        <a:lstStyle/>
        <a:p>
          <a:endParaRPr lang="en-US"/>
        </a:p>
      </dgm:t>
    </dgm:pt>
    <dgm:pt modelId="{0D968F43-9880-459F-848F-0B844B6A5FF6}" type="sibTrans" cxnId="{BF7FCBD6-EEB2-4516-BE91-7BDAA5CC9B53}">
      <dgm:prSet/>
      <dgm:spPr/>
      <dgm:t>
        <a:bodyPr/>
        <a:lstStyle/>
        <a:p>
          <a:endParaRPr lang="en-US"/>
        </a:p>
      </dgm:t>
    </dgm:pt>
    <dgm:pt modelId="{8C4D27D3-9219-4B78-B8A4-34FDC1502363}">
      <dgm:prSet phldrT="[Text]"/>
      <dgm:spPr/>
      <dgm:t>
        <a:bodyPr/>
        <a:lstStyle/>
        <a:p>
          <a:r>
            <a:rPr lang="en-US" dirty="0"/>
            <a:t>716.28</a:t>
          </a:r>
        </a:p>
      </dgm:t>
    </dgm:pt>
    <dgm:pt modelId="{6268B48F-2D30-4075-9AC9-7C85B81DC639}" type="parTrans" cxnId="{CB0B37CF-CE71-4085-B530-539A57E89222}">
      <dgm:prSet/>
      <dgm:spPr/>
      <dgm:t>
        <a:bodyPr/>
        <a:lstStyle/>
        <a:p>
          <a:endParaRPr lang="en-US"/>
        </a:p>
      </dgm:t>
    </dgm:pt>
    <dgm:pt modelId="{9CB281B5-4640-4BBE-A546-CA6284B3B804}" type="sibTrans" cxnId="{CB0B37CF-CE71-4085-B530-539A57E89222}">
      <dgm:prSet/>
      <dgm:spPr/>
      <dgm:t>
        <a:bodyPr/>
        <a:lstStyle/>
        <a:p>
          <a:endParaRPr lang="en-US"/>
        </a:p>
      </dgm:t>
    </dgm:pt>
    <dgm:pt modelId="{E6401063-1F8A-4BC1-ADAD-A687EA7594E9}">
      <dgm:prSet phldrT="[Text]"/>
      <dgm:spPr/>
      <dgm:t>
        <a:bodyPr/>
        <a:lstStyle/>
        <a:p>
          <a:r>
            <a:rPr lang="en-US" dirty="0"/>
            <a:t>8,946.07</a:t>
          </a:r>
        </a:p>
      </dgm:t>
    </dgm:pt>
    <dgm:pt modelId="{718ADADD-F2C8-40FC-B480-54987135FB9F}" type="parTrans" cxnId="{AB038E9A-DF98-46E8-91D6-91FF4156E4C1}">
      <dgm:prSet/>
      <dgm:spPr/>
      <dgm:t>
        <a:bodyPr/>
        <a:lstStyle/>
        <a:p>
          <a:endParaRPr lang="en-US"/>
        </a:p>
      </dgm:t>
    </dgm:pt>
    <dgm:pt modelId="{A2BE41AF-87AB-40D3-8DFF-CE349B9C4F3A}" type="sibTrans" cxnId="{AB038E9A-DF98-46E8-91D6-91FF4156E4C1}">
      <dgm:prSet/>
      <dgm:spPr/>
      <dgm:t>
        <a:bodyPr/>
        <a:lstStyle/>
        <a:p>
          <a:endParaRPr lang="en-US"/>
        </a:p>
      </dgm:t>
    </dgm:pt>
    <dgm:pt modelId="{3067D81F-4ED0-464B-BB27-39D8ED12C632}" type="pres">
      <dgm:prSet presAssocID="{E527AD2D-B80D-417B-812F-752BE3A37B67}" presName="root" presStyleCnt="0">
        <dgm:presLayoutVars>
          <dgm:dir/>
          <dgm:resizeHandles val="exact"/>
        </dgm:presLayoutVars>
      </dgm:prSet>
      <dgm:spPr/>
    </dgm:pt>
    <dgm:pt modelId="{86D28AB5-FD58-42CD-8D2C-1E6507EB2327}" type="pres">
      <dgm:prSet presAssocID="{4AE7A41C-48F8-4FAA-8481-47CEDCF67CFB}" presName="compNode" presStyleCnt="0"/>
      <dgm:spPr/>
    </dgm:pt>
    <dgm:pt modelId="{9956C560-EB85-4428-8972-EDE113DD50BA}" type="pres">
      <dgm:prSet presAssocID="{4AE7A41C-48F8-4FAA-8481-47CEDCF67CFB}" presName="bgRect" presStyleLbl="bgShp" presStyleIdx="0" presStyleCnt="4"/>
      <dgm:spPr/>
    </dgm:pt>
    <dgm:pt modelId="{9C177B23-6903-4ECB-845C-43B853D6667F}" type="pres">
      <dgm:prSet presAssocID="{4AE7A41C-48F8-4FAA-8481-47CEDCF67CF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2E2F9A06-89C7-46A8-8B50-5267D76AEC92}" type="pres">
      <dgm:prSet presAssocID="{4AE7A41C-48F8-4FAA-8481-47CEDCF67CFB}" presName="spaceRect" presStyleCnt="0"/>
      <dgm:spPr/>
    </dgm:pt>
    <dgm:pt modelId="{7216C31F-A91B-495C-927F-A7F47195EC2B}" type="pres">
      <dgm:prSet presAssocID="{4AE7A41C-48F8-4FAA-8481-47CEDCF67CFB}" presName="parTx" presStyleLbl="revTx" presStyleIdx="0" presStyleCnt="8">
        <dgm:presLayoutVars>
          <dgm:chMax val="0"/>
          <dgm:chPref val="0"/>
        </dgm:presLayoutVars>
      </dgm:prSet>
      <dgm:spPr/>
    </dgm:pt>
    <dgm:pt modelId="{C14A9DF8-92CA-4546-AA1A-934BA5390C00}" type="pres">
      <dgm:prSet presAssocID="{4AE7A41C-48F8-4FAA-8481-47CEDCF67CFB}" presName="desTx" presStyleLbl="revTx" presStyleIdx="1" presStyleCnt="8">
        <dgm:presLayoutVars/>
      </dgm:prSet>
      <dgm:spPr/>
    </dgm:pt>
    <dgm:pt modelId="{1ADE9F21-17BD-40FE-A81A-36CC6E4BDEAA}" type="pres">
      <dgm:prSet presAssocID="{5916EE34-AB43-4626-82AA-87ED88A25E9C}" presName="sibTrans" presStyleCnt="0"/>
      <dgm:spPr/>
    </dgm:pt>
    <dgm:pt modelId="{BAA25B0F-5199-48DB-86B9-5686EC0DD272}" type="pres">
      <dgm:prSet presAssocID="{901A5AA2-A6E2-4F47-B5CD-3FCB43813569}" presName="compNode" presStyleCnt="0"/>
      <dgm:spPr/>
    </dgm:pt>
    <dgm:pt modelId="{8775816A-313B-4D67-B94C-9F05859FCB7E}" type="pres">
      <dgm:prSet presAssocID="{901A5AA2-A6E2-4F47-B5CD-3FCB43813569}" presName="bgRect" presStyleLbl="bgShp" presStyleIdx="1" presStyleCnt="4"/>
      <dgm:spPr/>
    </dgm:pt>
    <dgm:pt modelId="{61EA8B92-D6FE-4BF9-95BE-3DAC1DECC380}" type="pres">
      <dgm:prSet presAssocID="{901A5AA2-A6E2-4F47-B5CD-3FCB4381356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FF4EF224-4262-405F-988F-FD112C08BE24}" type="pres">
      <dgm:prSet presAssocID="{901A5AA2-A6E2-4F47-B5CD-3FCB43813569}" presName="spaceRect" presStyleCnt="0"/>
      <dgm:spPr/>
    </dgm:pt>
    <dgm:pt modelId="{50F026EC-9016-411D-AB32-AA900E0A9810}" type="pres">
      <dgm:prSet presAssocID="{901A5AA2-A6E2-4F47-B5CD-3FCB43813569}" presName="parTx" presStyleLbl="revTx" presStyleIdx="2" presStyleCnt="8">
        <dgm:presLayoutVars>
          <dgm:chMax val="0"/>
          <dgm:chPref val="0"/>
        </dgm:presLayoutVars>
      </dgm:prSet>
      <dgm:spPr/>
    </dgm:pt>
    <dgm:pt modelId="{7962EAE6-E4A5-4B9F-9D01-E77265EE24EF}" type="pres">
      <dgm:prSet presAssocID="{901A5AA2-A6E2-4F47-B5CD-3FCB43813569}" presName="desTx" presStyleLbl="revTx" presStyleIdx="3" presStyleCnt="8">
        <dgm:presLayoutVars/>
      </dgm:prSet>
      <dgm:spPr/>
    </dgm:pt>
    <dgm:pt modelId="{F0790707-D35C-4234-87B1-B9D4B75766C6}" type="pres">
      <dgm:prSet presAssocID="{0E3BC7A1-2FC3-4437-960A-43A63EB37360}" presName="sibTrans" presStyleCnt="0"/>
      <dgm:spPr/>
    </dgm:pt>
    <dgm:pt modelId="{2983FE84-28FA-4745-A66F-E4D8513CBDFA}" type="pres">
      <dgm:prSet presAssocID="{CB5DBE7D-F839-4A28-90EC-9BE5C03590A5}" presName="compNode" presStyleCnt="0"/>
      <dgm:spPr/>
    </dgm:pt>
    <dgm:pt modelId="{A60B3917-23D2-4707-A19E-2FB19F70549F}" type="pres">
      <dgm:prSet presAssocID="{CB5DBE7D-F839-4A28-90EC-9BE5C03590A5}" presName="bgRect" presStyleLbl="bgShp" presStyleIdx="2" presStyleCnt="4"/>
      <dgm:spPr/>
    </dgm:pt>
    <dgm:pt modelId="{4591D6B0-7148-4C07-A7D3-63A502282512}" type="pres">
      <dgm:prSet presAssocID="{CB5DBE7D-F839-4A28-90EC-9BE5C03590A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ck"/>
        </a:ext>
      </dgm:extLst>
    </dgm:pt>
    <dgm:pt modelId="{B119C028-75FC-4F0D-9B3F-57C16A9BA3AC}" type="pres">
      <dgm:prSet presAssocID="{CB5DBE7D-F839-4A28-90EC-9BE5C03590A5}" presName="spaceRect" presStyleCnt="0"/>
      <dgm:spPr/>
    </dgm:pt>
    <dgm:pt modelId="{F8F89741-88BB-4A58-B510-BF31580ED031}" type="pres">
      <dgm:prSet presAssocID="{CB5DBE7D-F839-4A28-90EC-9BE5C03590A5}" presName="parTx" presStyleLbl="revTx" presStyleIdx="4" presStyleCnt="8">
        <dgm:presLayoutVars>
          <dgm:chMax val="0"/>
          <dgm:chPref val="0"/>
        </dgm:presLayoutVars>
      </dgm:prSet>
      <dgm:spPr/>
    </dgm:pt>
    <dgm:pt modelId="{EDDD00E4-8FB5-47C3-A23F-ADD13779057E}" type="pres">
      <dgm:prSet presAssocID="{CB5DBE7D-F839-4A28-90EC-9BE5C03590A5}" presName="desTx" presStyleLbl="revTx" presStyleIdx="5" presStyleCnt="8">
        <dgm:presLayoutVars/>
      </dgm:prSet>
      <dgm:spPr/>
    </dgm:pt>
    <dgm:pt modelId="{5E6F232C-9FE9-48A9-A844-724E2F8D0AEA}" type="pres">
      <dgm:prSet presAssocID="{5082375B-421C-4DF4-A6BB-EFF760C3CC75}" presName="sibTrans" presStyleCnt="0"/>
      <dgm:spPr/>
    </dgm:pt>
    <dgm:pt modelId="{E9C7BCDE-4C48-48FC-9A9E-E548E8C2C75B}" type="pres">
      <dgm:prSet presAssocID="{F5DB8776-9DBB-4FA6-A4C9-BF90FC560EEB}" presName="compNode" presStyleCnt="0"/>
      <dgm:spPr/>
    </dgm:pt>
    <dgm:pt modelId="{112622ED-2A49-4585-B06C-49886C4FF8EE}" type="pres">
      <dgm:prSet presAssocID="{F5DB8776-9DBB-4FA6-A4C9-BF90FC560EEB}" presName="bgRect" presStyleLbl="bgShp" presStyleIdx="3" presStyleCnt="4"/>
      <dgm:spPr/>
    </dgm:pt>
    <dgm:pt modelId="{B8EF1165-D1A0-4D17-90F8-1344DF4AAD0F}" type="pres">
      <dgm:prSet presAssocID="{F5DB8776-9DBB-4FA6-A4C9-BF90FC560EEB}"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2AB89024-3EC4-45AC-B62F-87C45F89FA38}" type="pres">
      <dgm:prSet presAssocID="{F5DB8776-9DBB-4FA6-A4C9-BF90FC560EEB}" presName="spaceRect" presStyleCnt="0"/>
      <dgm:spPr/>
    </dgm:pt>
    <dgm:pt modelId="{43F58CF5-8E28-4942-8DEF-96C9D749CA6C}" type="pres">
      <dgm:prSet presAssocID="{F5DB8776-9DBB-4FA6-A4C9-BF90FC560EEB}" presName="parTx" presStyleLbl="revTx" presStyleIdx="6" presStyleCnt="8">
        <dgm:presLayoutVars>
          <dgm:chMax val="0"/>
          <dgm:chPref val="0"/>
        </dgm:presLayoutVars>
      </dgm:prSet>
      <dgm:spPr/>
    </dgm:pt>
    <dgm:pt modelId="{6717419B-9C76-4242-9740-932C9540D219}" type="pres">
      <dgm:prSet presAssocID="{F5DB8776-9DBB-4FA6-A4C9-BF90FC560EEB}" presName="desTx" presStyleLbl="revTx" presStyleIdx="7" presStyleCnt="8">
        <dgm:presLayoutVars/>
      </dgm:prSet>
      <dgm:spPr/>
    </dgm:pt>
  </dgm:ptLst>
  <dgm:cxnLst>
    <dgm:cxn modelId="{68B74102-3D69-4B6F-8FB4-4D5175ED6608}" srcId="{E527AD2D-B80D-417B-812F-752BE3A37B67}" destId="{CB5DBE7D-F839-4A28-90EC-9BE5C03590A5}" srcOrd="2" destOrd="0" parTransId="{0BBB96AC-4D48-4E35-838A-EDBF6CDE6AD6}" sibTransId="{5082375B-421C-4DF4-A6BB-EFF760C3CC75}"/>
    <dgm:cxn modelId="{3DA71C1B-4009-47BF-A0AA-E8D678F640A3}" type="presOf" srcId="{4AE7A41C-48F8-4FAA-8481-47CEDCF67CFB}" destId="{7216C31F-A91B-495C-927F-A7F47195EC2B}" srcOrd="0" destOrd="0" presId="urn:microsoft.com/office/officeart/2018/2/layout/IconVerticalSolidList"/>
    <dgm:cxn modelId="{98876C1F-9D7F-4E03-8F03-7FB90E92828D}" srcId="{E527AD2D-B80D-417B-812F-752BE3A37B67}" destId="{4AE7A41C-48F8-4FAA-8481-47CEDCF67CFB}" srcOrd="0" destOrd="0" parTransId="{EC6A0FE7-4CF1-4173-95F0-B956903A7FDE}" sibTransId="{5916EE34-AB43-4626-82AA-87ED88A25E9C}"/>
    <dgm:cxn modelId="{84F6F43E-3964-47FD-9331-4D53494D18BA}" type="presOf" srcId="{F5DB8776-9DBB-4FA6-A4C9-BF90FC560EEB}" destId="{43F58CF5-8E28-4942-8DEF-96C9D749CA6C}" srcOrd="0" destOrd="0" presId="urn:microsoft.com/office/officeart/2018/2/layout/IconVerticalSolidList"/>
    <dgm:cxn modelId="{D5D7CC47-915C-4653-9D0D-D0E7E7314208}" type="presOf" srcId="{09A245BA-8F98-4EF2-A54E-5981F7F37C55}" destId="{7962EAE6-E4A5-4B9F-9D01-E77265EE24EF}" srcOrd="0" destOrd="0" presId="urn:microsoft.com/office/officeart/2018/2/layout/IconVerticalSolidList"/>
    <dgm:cxn modelId="{03A67968-8296-4EA2-BCFF-85330DEDAE21}" type="presOf" srcId="{901A5AA2-A6E2-4F47-B5CD-3FCB43813569}" destId="{50F026EC-9016-411D-AB32-AA900E0A9810}" srcOrd="0" destOrd="0" presId="urn:microsoft.com/office/officeart/2018/2/layout/IconVerticalSolidList"/>
    <dgm:cxn modelId="{11517456-7881-41E4-91D2-7E3BAA394F5E}" type="presOf" srcId="{8C4D27D3-9219-4B78-B8A4-34FDC1502363}" destId="{EDDD00E4-8FB5-47C3-A23F-ADD13779057E}" srcOrd="0" destOrd="0" presId="urn:microsoft.com/office/officeart/2018/2/layout/IconVerticalSolidList"/>
    <dgm:cxn modelId="{2BA69576-8EEC-4D77-B8AA-20F18B37272E}" srcId="{4AE7A41C-48F8-4FAA-8481-47CEDCF67CFB}" destId="{4834B3D8-AA7E-4251-A800-034EF42D42DB}" srcOrd="0" destOrd="0" parTransId="{95A5A857-B349-4BD0-8025-FCD3AD33A7BE}" sibTransId="{190385B8-B9D0-446B-9AD0-F523093E33DB}"/>
    <dgm:cxn modelId="{CBFA177A-ED73-4DA9-A92D-75C21CE0A2AE}" type="presOf" srcId="{E6401063-1F8A-4BC1-ADAD-A687EA7594E9}" destId="{6717419B-9C76-4242-9740-932C9540D219}" srcOrd="0" destOrd="0" presId="urn:microsoft.com/office/officeart/2018/2/layout/IconVerticalSolidList"/>
    <dgm:cxn modelId="{EBE7C75A-5E0E-4F1E-96E1-ECE863996038}" srcId="{E527AD2D-B80D-417B-812F-752BE3A37B67}" destId="{901A5AA2-A6E2-4F47-B5CD-3FCB43813569}" srcOrd="1" destOrd="0" parTransId="{A4184AA9-43A3-447A-89E1-5B0E7C2251F5}" sibTransId="{0E3BC7A1-2FC3-4437-960A-43A63EB37360}"/>
    <dgm:cxn modelId="{AA0F3D8A-7CC4-466B-8B3C-6CFA3D8A17A6}" type="presOf" srcId="{4834B3D8-AA7E-4251-A800-034EF42D42DB}" destId="{C14A9DF8-92CA-4546-AA1A-934BA5390C00}" srcOrd="0" destOrd="0" presId="urn:microsoft.com/office/officeart/2018/2/layout/IconVerticalSolidList"/>
    <dgm:cxn modelId="{AB038E9A-DF98-46E8-91D6-91FF4156E4C1}" srcId="{F5DB8776-9DBB-4FA6-A4C9-BF90FC560EEB}" destId="{E6401063-1F8A-4BC1-ADAD-A687EA7594E9}" srcOrd="0" destOrd="0" parTransId="{718ADADD-F2C8-40FC-B480-54987135FB9F}" sibTransId="{A2BE41AF-87AB-40D3-8DFF-CE349B9C4F3A}"/>
    <dgm:cxn modelId="{BCC6A59E-7905-4437-9BC5-3DA2BE48F02D}" srcId="{901A5AA2-A6E2-4F47-B5CD-3FCB43813569}" destId="{09A245BA-8F98-4EF2-A54E-5981F7F37C55}" srcOrd="0" destOrd="0" parTransId="{455EE121-70C3-44D0-83F1-AEC688472601}" sibTransId="{E4CB06E0-A255-4303-ABF3-59172AF00784}"/>
    <dgm:cxn modelId="{CB0B37CF-CE71-4085-B530-539A57E89222}" srcId="{CB5DBE7D-F839-4A28-90EC-9BE5C03590A5}" destId="{8C4D27D3-9219-4B78-B8A4-34FDC1502363}" srcOrd="0" destOrd="0" parTransId="{6268B48F-2D30-4075-9AC9-7C85B81DC639}" sibTransId="{9CB281B5-4640-4BBE-A546-CA6284B3B804}"/>
    <dgm:cxn modelId="{BF7FCBD6-EEB2-4516-BE91-7BDAA5CC9B53}" srcId="{E527AD2D-B80D-417B-812F-752BE3A37B67}" destId="{F5DB8776-9DBB-4FA6-A4C9-BF90FC560EEB}" srcOrd="3" destOrd="0" parTransId="{0AD7DCD6-99CD-4327-8DE3-A6FD45FDFC06}" sibTransId="{0D968F43-9880-459F-848F-0B844B6A5FF6}"/>
    <dgm:cxn modelId="{BB3F62F7-3B14-4C28-A2E9-F4938EDC4670}" type="presOf" srcId="{CB5DBE7D-F839-4A28-90EC-9BE5C03590A5}" destId="{F8F89741-88BB-4A58-B510-BF31580ED031}" srcOrd="0" destOrd="0" presId="urn:microsoft.com/office/officeart/2018/2/layout/IconVerticalSolidList"/>
    <dgm:cxn modelId="{533B94F9-23B3-45DF-B5CB-6A2EBC33B4DA}" type="presOf" srcId="{E527AD2D-B80D-417B-812F-752BE3A37B67}" destId="{3067D81F-4ED0-464B-BB27-39D8ED12C632}" srcOrd="0" destOrd="0" presId="urn:microsoft.com/office/officeart/2018/2/layout/IconVerticalSolidList"/>
    <dgm:cxn modelId="{F545E5F2-3403-4858-A7EB-26EE6803E99C}" type="presParOf" srcId="{3067D81F-4ED0-464B-BB27-39D8ED12C632}" destId="{86D28AB5-FD58-42CD-8D2C-1E6507EB2327}" srcOrd="0" destOrd="0" presId="urn:microsoft.com/office/officeart/2018/2/layout/IconVerticalSolidList"/>
    <dgm:cxn modelId="{477E033F-D000-45B1-9E53-4093079D77E5}" type="presParOf" srcId="{86D28AB5-FD58-42CD-8D2C-1E6507EB2327}" destId="{9956C560-EB85-4428-8972-EDE113DD50BA}" srcOrd="0" destOrd="0" presId="urn:microsoft.com/office/officeart/2018/2/layout/IconVerticalSolidList"/>
    <dgm:cxn modelId="{D02A73CB-B773-44EB-BF0E-A913EE49DBD2}" type="presParOf" srcId="{86D28AB5-FD58-42CD-8D2C-1E6507EB2327}" destId="{9C177B23-6903-4ECB-845C-43B853D6667F}" srcOrd="1" destOrd="0" presId="urn:microsoft.com/office/officeart/2018/2/layout/IconVerticalSolidList"/>
    <dgm:cxn modelId="{F7A4C1D4-97D9-4B54-B47D-D7FAC53E3BC4}" type="presParOf" srcId="{86D28AB5-FD58-42CD-8D2C-1E6507EB2327}" destId="{2E2F9A06-89C7-46A8-8B50-5267D76AEC92}" srcOrd="2" destOrd="0" presId="urn:microsoft.com/office/officeart/2018/2/layout/IconVerticalSolidList"/>
    <dgm:cxn modelId="{0CF4B4E5-E8F1-443F-B70D-E45D5BD7056D}" type="presParOf" srcId="{86D28AB5-FD58-42CD-8D2C-1E6507EB2327}" destId="{7216C31F-A91B-495C-927F-A7F47195EC2B}" srcOrd="3" destOrd="0" presId="urn:microsoft.com/office/officeart/2018/2/layout/IconVerticalSolidList"/>
    <dgm:cxn modelId="{0316EBF6-06AB-477E-9FE2-55003912F0B3}" type="presParOf" srcId="{86D28AB5-FD58-42CD-8D2C-1E6507EB2327}" destId="{C14A9DF8-92CA-4546-AA1A-934BA5390C00}" srcOrd="4" destOrd="0" presId="urn:microsoft.com/office/officeart/2018/2/layout/IconVerticalSolidList"/>
    <dgm:cxn modelId="{9ED13B1F-4558-44B3-BB2B-41C806CF566B}" type="presParOf" srcId="{3067D81F-4ED0-464B-BB27-39D8ED12C632}" destId="{1ADE9F21-17BD-40FE-A81A-36CC6E4BDEAA}" srcOrd="1" destOrd="0" presId="urn:microsoft.com/office/officeart/2018/2/layout/IconVerticalSolidList"/>
    <dgm:cxn modelId="{6F237469-25F6-4625-A554-FB9A8320EE41}" type="presParOf" srcId="{3067D81F-4ED0-464B-BB27-39D8ED12C632}" destId="{BAA25B0F-5199-48DB-86B9-5686EC0DD272}" srcOrd="2" destOrd="0" presId="urn:microsoft.com/office/officeart/2018/2/layout/IconVerticalSolidList"/>
    <dgm:cxn modelId="{8CC33D2D-8021-4B20-B9E2-95CF1B8D2E3B}" type="presParOf" srcId="{BAA25B0F-5199-48DB-86B9-5686EC0DD272}" destId="{8775816A-313B-4D67-B94C-9F05859FCB7E}" srcOrd="0" destOrd="0" presId="urn:microsoft.com/office/officeart/2018/2/layout/IconVerticalSolidList"/>
    <dgm:cxn modelId="{D10123F4-9233-4685-80AB-6F8642514A0E}" type="presParOf" srcId="{BAA25B0F-5199-48DB-86B9-5686EC0DD272}" destId="{61EA8B92-D6FE-4BF9-95BE-3DAC1DECC380}" srcOrd="1" destOrd="0" presId="urn:microsoft.com/office/officeart/2018/2/layout/IconVerticalSolidList"/>
    <dgm:cxn modelId="{39AC8676-A7C3-4636-8294-289E4394314B}" type="presParOf" srcId="{BAA25B0F-5199-48DB-86B9-5686EC0DD272}" destId="{FF4EF224-4262-405F-988F-FD112C08BE24}" srcOrd="2" destOrd="0" presId="urn:microsoft.com/office/officeart/2018/2/layout/IconVerticalSolidList"/>
    <dgm:cxn modelId="{AECCCF4D-38E5-41E0-92BA-7CCB577228FE}" type="presParOf" srcId="{BAA25B0F-5199-48DB-86B9-5686EC0DD272}" destId="{50F026EC-9016-411D-AB32-AA900E0A9810}" srcOrd="3" destOrd="0" presId="urn:microsoft.com/office/officeart/2018/2/layout/IconVerticalSolidList"/>
    <dgm:cxn modelId="{DEDAF57B-7B68-41B8-9E66-E4DBFA87C3E4}" type="presParOf" srcId="{BAA25B0F-5199-48DB-86B9-5686EC0DD272}" destId="{7962EAE6-E4A5-4B9F-9D01-E77265EE24EF}" srcOrd="4" destOrd="0" presId="urn:microsoft.com/office/officeart/2018/2/layout/IconVerticalSolidList"/>
    <dgm:cxn modelId="{562CEF45-3972-44A3-B7E7-594D53D8773E}" type="presParOf" srcId="{3067D81F-4ED0-464B-BB27-39D8ED12C632}" destId="{F0790707-D35C-4234-87B1-B9D4B75766C6}" srcOrd="3" destOrd="0" presId="urn:microsoft.com/office/officeart/2018/2/layout/IconVerticalSolidList"/>
    <dgm:cxn modelId="{C85287D2-6BF7-4485-A5E3-9ED01D17AFAD}" type="presParOf" srcId="{3067D81F-4ED0-464B-BB27-39D8ED12C632}" destId="{2983FE84-28FA-4745-A66F-E4D8513CBDFA}" srcOrd="4" destOrd="0" presId="urn:microsoft.com/office/officeart/2018/2/layout/IconVerticalSolidList"/>
    <dgm:cxn modelId="{BBF04651-67F8-4977-8463-27E478B52614}" type="presParOf" srcId="{2983FE84-28FA-4745-A66F-E4D8513CBDFA}" destId="{A60B3917-23D2-4707-A19E-2FB19F70549F}" srcOrd="0" destOrd="0" presId="urn:microsoft.com/office/officeart/2018/2/layout/IconVerticalSolidList"/>
    <dgm:cxn modelId="{4BEA674B-F836-4720-810E-2C5F2731C38A}" type="presParOf" srcId="{2983FE84-28FA-4745-A66F-E4D8513CBDFA}" destId="{4591D6B0-7148-4C07-A7D3-63A502282512}" srcOrd="1" destOrd="0" presId="urn:microsoft.com/office/officeart/2018/2/layout/IconVerticalSolidList"/>
    <dgm:cxn modelId="{486058BA-7709-4456-8AB8-EF9ACB0ED566}" type="presParOf" srcId="{2983FE84-28FA-4745-A66F-E4D8513CBDFA}" destId="{B119C028-75FC-4F0D-9B3F-57C16A9BA3AC}" srcOrd="2" destOrd="0" presId="urn:microsoft.com/office/officeart/2018/2/layout/IconVerticalSolidList"/>
    <dgm:cxn modelId="{F74028B5-A8A6-4D6C-8581-621190DEA726}" type="presParOf" srcId="{2983FE84-28FA-4745-A66F-E4D8513CBDFA}" destId="{F8F89741-88BB-4A58-B510-BF31580ED031}" srcOrd="3" destOrd="0" presId="urn:microsoft.com/office/officeart/2018/2/layout/IconVerticalSolidList"/>
    <dgm:cxn modelId="{1BFBF8D0-04DD-41DD-AE34-FA53EE5C6551}" type="presParOf" srcId="{2983FE84-28FA-4745-A66F-E4D8513CBDFA}" destId="{EDDD00E4-8FB5-47C3-A23F-ADD13779057E}" srcOrd="4" destOrd="0" presId="urn:microsoft.com/office/officeart/2018/2/layout/IconVerticalSolidList"/>
    <dgm:cxn modelId="{3B812616-F5C2-4C81-BC38-F4695F44A32D}" type="presParOf" srcId="{3067D81F-4ED0-464B-BB27-39D8ED12C632}" destId="{5E6F232C-9FE9-48A9-A844-724E2F8D0AEA}" srcOrd="5" destOrd="0" presId="urn:microsoft.com/office/officeart/2018/2/layout/IconVerticalSolidList"/>
    <dgm:cxn modelId="{C1C05D3B-2D11-42D6-ACFE-511F2B2F9509}" type="presParOf" srcId="{3067D81F-4ED0-464B-BB27-39D8ED12C632}" destId="{E9C7BCDE-4C48-48FC-9A9E-E548E8C2C75B}" srcOrd="6" destOrd="0" presId="urn:microsoft.com/office/officeart/2018/2/layout/IconVerticalSolidList"/>
    <dgm:cxn modelId="{1791DF46-B14D-4C2E-8571-E8742152016B}" type="presParOf" srcId="{E9C7BCDE-4C48-48FC-9A9E-E548E8C2C75B}" destId="{112622ED-2A49-4585-B06C-49886C4FF8EE}" srcOrd="0" destOrd="0" presId="urn:microsoft.com/office/officeart/2018/2/layout/IconVerticalSolidList"/>
    <dgm:cxn modelId="{3CB5BDBE-AFEA-4C3C-9A4F-A09E42B531A9}" type="presParOf" srcId="{E9C7BCDE-4C48-48FC-9A9E-E548E8C2C75B}" destId="{B8EF1165-D1A0-4D17-90F8-1344DF4AAD0F}" srcOrd="1" destOrd="0" presId="urn:microsoft.com/office/officeart/2018/2/layout/IconVerticalSolidList"/>
    <dgm:cxn modelId="{AEEF3B4B-BCC8-49F5-97EF-987995B48BCC}" type="presParOf" srcId="{E9C7BCDE-4C48-48FC-9A9E-E548E8C2C75B}" destId="{2AB89024-3EC4-45AC-B62F-87C45F89FA38}" srcOrd="2" destOrd="0" presId="urn:microsoft.com/office/officeart/2018/2/layout/IconVerticalSolidList"/>
    <dgm:cxn modelId="{02024844-1AF4-411E-A5B0-592FB05F1968}" type="presParOf" srcId="{E9C7BCDE-4C48-48FC-9A9E-E548E8C2C75B}" destId="{43F58CF5-8E28-4942-8DEF-96C9D749CA6C}" srcOrd="3" destOrd="0" presId="urn:microsoft.com/office/officeart/2018/2/layout/IconVerticalSolidList"/>
    <dgm:cxn modelId="{FDAFAD94-171C-43AF-BECB-6518BAD8FCCB}" type="presParOf" srcId="{E9C7BCDE-4C48-48FC-9A9E-E548E8C2C75B}" destId="{6717419B-9C76-4242-9740-932C9540D219}"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1DABB6-FAB9-4A6E-AE71-BC57041FD9B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C8965142-AB05-4061-A60F-F43E3D07717D}">
      <dgm:prSet phldrT="[Text]"/>
      <dgm:spPr/>
      <dgm:t>
        <a:bodyPr/>
        <a:lstStyle/>
        <a:p>
          <a:r>
            <a:rPr lang="en-US" dirty="0"/>
            <a:t>4,308</a:t>
          </a:r>
        </a:p>
      </dgm:t>
    </dgm:pt>
    <dgm:pt modelId="{C42C1740-F7FB-48B5-89F9-FDCECC681C29}" type="parTrans" cxnId="{B35203D6-02C5-441B-85F4-AC49533E9985}">
      <dgm:prSet/>
      <dgm:spPr/>
      <dgm:t>
        <a:bodyPr/>
        <a:lstStyle/>
        <a:p>
          <a:endParaRPr lang="en-US"/>
        </a:p>
      </dgm:t>
    </dgm:pt>
    <dgm:pt modelId="{3C98F845-05DF-4CD3-A843-AE9FE389F452}" type="sibTrans" cxnId="{B35203D6-02C5-441B-85F4-AC49533E9985}">
      <dgm:prSet/>
      <dgm:spPr/>
      <dgm:t>
        <a:bodyPr/>
        <a:lstStyle/>
        <a:p>
          <a:endParaRPr lang="en-US"/>
        </a:p>
      </dgm:t>
    </dgm:pt>
    <dgm:pt modelId="{763A691C-EDDA-4A79-9EAB-8595F38AC4F2}">
      <dgm:prSet phldrT="[Text]"/>
      <dgm:spPr>
        <a:solidFill>
          <a:schemeClr val="tx2"/>
        </a:solidFill>
      </dgm:spPr>
      <dgm:t>
        <a:bodyPr/>
        <a:lstStyle/>
        <a:p>
          <a:r>
            <a:rPr lang="en-US" dirty="0"/>
            <a:t>Adoptions</a:t>
          </a:r>
        </a:p>
      </dgm:t>
    </dgm:pt>
    <dgm:pt modelId="{8F7D4AF6-AC26-4CC1-BA7A-5B4BCC1B646B}" type="parTrans" cxnId="{43CDDF82-6737-4279-875E-D38CC03EB0E0}">
      <dgm:prSet/>
      <dgm:spPr/>
      <dgm:t>
        <a:bodyPr/>
        <a:lstStyle/>
        <a:p>
          <a:endParaRPr lang="en-US"/>
        </a:p>
      </dgm:t>
    </dgm:pt>
    <dgm:pt modelId="{913ADCA3-F679-4D63-90CC-D7526B606101}" type="sibTrans" cxnId="{43CDDF82-6737-4279-875E-D38CC03EB0E0}">
      <dgm:prSet/>
      <dgm:spPr/>
      <dgm:t>
        <a:bodyPr/>
        <a:lstStyle/>
        <a:p>
          <a:endParaRPr lang="en-US"/>
        </a:p>
      </dgm:t>
    </dgm:pt>
    <dgm:pt modelId="{E334074B-2481-46DD-9DE3-66F37C5C12F0}">
      <dgm:prSet phldrT="[Text]"/>
      <dgm:spPr/>
      <dgm:t>
        <a:bodyPr/>
        <a:lstStyle/>
        <a:p>
          <a:r>
            <a:rPr lang="en-US" dirty="0"/>
            <a:t>3,315</a:t>
          </a:r>
        </a:p>
      </dgm:t>
    </dgm:pt>
    <dgm:pt modelId="{72B95202-7B21-4014-97E6-01A637711D72}" type="parTrans" cxnId="{1BA7D176-EE86-4853-B8C5-E1C5BFE967BE}">
      <dgm:prSet/>
      <dgm:spPr/>
      <dgm:t>
        <a:bodyPr/>
        <a:lstStyle/>
        <a:p>
          <a:endParaRPr lang="en-US"/>
        </a:p>
      </dgm:t>
    </dgm:pt>
    <dgm:pt modelId="{30186C4A-7802-4C28-A433-167E13AB0466}" type="sibTrans" cxnId="{1BA7D176-EE86-4853-B8C5-E1C5BFE967BE}">
      <dgm:prSet/>
      <dgm:spPr/>
      <dgm:t>
        <a:bodyPr/>
        <a:lstStyle/>
        <a:p>
          <a:endParaRPr lang="en-US"/>
        </a:p>
      </dgm:t>
    </dgm:pt>
    <dgm:pt modelId="{AF89D762-69FB-4624-B488-70D1E3AF555C}">
      <dgm:prSet phldrT="[Text]"/>
      <dgm:spPr>
        <a:solidFill>
          <a:schemeClr val="tx2"/>
        </a:solidFill>
      </dgm:spPr>
      <dgm:t>
        <a:bodyPr/>
        <a:lstStyle/>
        <a:p>
          <a:r>
            <a:rPr lang="en-US" dirty="0"/>
            <a:t>Rescued</a:t>
          </a:r>
        </a:p>
      </dgm:t>
    </dgm:pt>
    <dgm:pt modelId="{E5A00FD4-7F8F-4424-8860-1F587F78E39C}" type="parTrans" cxnId="{0B1294AD-D92C-407C-8EE1-0A3E8FE03C9E}">
      <dgm:prSet/>
      <dgm:spPr/>
      <dgm:t>
        <a:bodyPr/>
        <a:lstStyle/>
        <a:p>
          <a:endParaRPr lang="en-US"/>
        </a:p>
      </dgm:t>
    </dgm:pt>
    <dgm:pt modelId="{D172B347-79D8-4866-BD8F-526A06BFF83B}" type="sibTrans" cxnId="{0B1294AD-D92C-407C-8EE1-0A3E8FE03C9E}">
      <dgm:prSet/>
      <dgm:spPr/>
      <dgm:t>
        <a:bodyPr/>
        <a:lstStyle/>
        <a:p>
          <a:endParaRPr lang="en-US"/>
        </a:p>
      </dgm:t>
    </dgm:pt>
    <dgm:pt modelId="{4F9434FE-EA17-46EE-8753-86DC2AA846C4}">
      <dgm:prSet phldrT="[Text]"/>
      <dgm:spPr/>
      <dgm:t>
        <a:bodyPr/>
        <a:lstStyle/>
        <a:p>
          <a:r>
            <a:rPr lang="en-US" dirty="0"/>
            <a:t>628</a:t>
          </a:r>
        </a:p>
      </dgm:t>
    </dgm:pt>
    <dgm:pt modelId="{54E72A09-C1F0-4937-B50A-B0440B58D7CA}" type="parTrans" cxnId="{CE8D3106-7A2B-4B16-B202-BA9D1230660C}">
      <dgm:prSet/>
      <dgm:spPr/>
      <dgm:t>
        <a:bodyPr/>
        <a:lstStyle/>
        <a:p>
          <a:endParaRPr lang="en-US"/>
        </a:p>
      </dgm:t>
    </dgm:pt>
    <dgm:pt modelId="{165D5CEA-8D98-4566-8CA1-354ED116A358}" type="sibTrans" cxnId="{CE8D3106-7A2B-4B16-B202-BA9D1230660C}">
      <dgm:prSet/>
      <dgm:spPr/>
      <dgm:t>
        <a:bodyPr/>
        <a:lstStyle/>
        <a:p>
          <a:endParaRPr lang="en-US"/>
        </a:p>
      </dgm:t>
    </dgm:pt>
    <dgm:pt modelId="{EDD5D2CF-48FD-4690-804C-CC17646A4F7B}">
      <dgm:prSet phldrT="[Text]"/>
      <dgm:spPr>
        <a:solidFill>
          <a:schemeClr val="tx2"/>
        </a:solidFill>
      </dgm:spPr>
      <dgm:t>
        <a:bodyPr/>
        <a:lstStyle/>
        <a:p>
          <a:r>
            <a:rPr lang="en-US" dirty="0"/>
            <a:t>Returned To Owner</a:t>
          </a:r>
        </a:p>
      </dgm:t>
    </dgm:pt>
    <dgm:pt modelId="{30E50FAD-AA3B-42EA-B1A1-22942DFD5F04}" type="parTrans" cxnId="{0B69D32B-D647-4C02-881E-9E1C85A2A781}">
      <dgm:prSet/>
      <dgm:spPr/>
      <dgm:t>
        <a:bodyPr/>
        <a:lstStyle/>
        <a:p>
          <a:endParaRPr lang="en-US"/>
        </a:p>
      </dgm:t>
    </dgm:pt>
    <dgm:pt modelId="{1791EA17-25B8-450E-B282-63E88F736824}" type="sibTrans" cxnId="{0B69D32B-D647-4C02-881E-9E1C85A2A781}">
      <dgm:prSet/>
      <dgm:spPr/>
      <dgm:t>
        <a:bodyPr/>
        <a:lstStyle/>
        <a:p>
          <a:endParaRPr lang="en-US"/>
        </a:p>
      </dgm:t>
    </dgm:pt>
    <dgm:pt modelId="{3B19117F-26D6-4D3D-9567-E2FE939C26BC}">
      <dgm:prSet phldrT="[Text]"/>
      <dgm:spPr/>
      <dgm:t>
        <a:bodyPr/>
        <a:lstStyle/>
        <a:p>
          <a:r>
            <a:rPr lang="en-US" dirty="0">
              <a:solidFill>
                <a:schemeClr val="tx1"/>
              </a:solidFill>
            </a:rPr>
            <a:t>7,325</a:t>
          </a:r>
        </a:p>
      </dgm:t>
    </dgm:pt>
    <dgm:pt modelId="{A7C36B69-877C-4CB8-8817-9399945F4BDC}" type="parTrans" cxnId="{3B105107-79E8-4D68-B86A-7A2FB7698378}">
      <dgm:prSet/>
      <dgm:spPr/>
      <dgm:t>
        <a:bodyPr/>
        <a:lstStyle/>
        <a:p>
          <a:endParaRPr lang="en-US"/>
        </a:p>
      </dgm:t>
    </dgm:pt>
    <dgm:pt modelId="{E1FFC9DE-6D14-49A9-B728-C34A18953931}" type="sibTrans" cxnId="{3B105107-79E8-4D68-B86A-7A2FB7698378}">
      <dgm:prSet/>
      <dgm:spPr/>
      <dgm:t>
        <a:bodyPr/>
        <a:lstStyle/>
        <a:p>
          <a:endParaRPr lang="en-US"/>
        </a:p>
      </dgm:t>
    </dgm:pt>
    <dgm:pt modelId="{6EFA09CD-7163-49A8-9508-FFD245B2CD91}">
      <dgm:prSet phldrT="[Text]"/>
      <dgm:spPr>
        <a:solidFill>
          <a:schemeClr val="tx2"/>
        </a:solidFill>
      </dgm:spPr>
      <dgm:t>
        <a:bodyPr/>
        <a:lstStyle/>
        <a:p>
          <a:r>
            <a:rPr lang="en-US" dirty="0"/>
            <a:t>Spay/Neuter Surgeries</a:t>
          </a:r>
        </a:p>
      </dgm:t>
    </dgm:pt>
    <dgm:pt modelId="{B2317830-7CEE-44C1-892A-85B02E6A1335}" type="parTrans" cxnId="{9CE2E81E-28C4-4F76-8D63-FC8D85F622BF}">
      <dgm:prSet/>
      <dgm:spPr/>
      <dgm:t>
        <a:bodyPr/>
        <a:lstStyle/>
        <a:p>
          <a:endParaRPr lang="en-US"/>
        </a:p>
      </dgm:t>
    </dgm:pt>
    <dgm:pt modelId="{D15710AD-C794-438F-9C39-F046638965C3}" type="sibTrans" cxnId="{9CE2E81E-28C4-4F76-8D63-FC8D85F622BF}">
      <dgm:prSet/>
      <dgm:spPr/>
      <dgm:t>
        <a:bodyPr/>
        <a:lstStyle/>
        <a:p>
          <a:endParaRPr lang="en-US"/>
        </a:p>
      </dgm:t>
    </dgm:pt>
    <dgm:pt modelId="{CF6F7F51-83B8-4CED-8D7A-A91654DFD926}">
      <dgm:prSet phldrT="[Text]"/>
      <dgm:spPr/>
      <dgm:t>
        <a:bodyPr/>
        <a:lstStyle/>
        <a:p>
          <a:r>
            <a:rPr lang="en-US" dirty="0"/>
            <a:t>10,394</a:t>
          </a:r>
        </a:p>
      </dgm:t>
    </dgm:pt>
    <dgm:pt modelId="{CBCD9867-BCB5-4924-8709-704A68E94AA0}" type="parTrans" cxnId="{C0110A4C-44AD-4EBC-B5AF-95AFB53F8FED}">
      <dgm:prSet/>
      <dgm:spPr/>
      <dgm:t>
        <a:bodyPr/>
        <a:lstStyle/>
        <a:p>
          <a:endParaRPr lang="en-US"/>
        </a:p>
      </dgm:t>
    </dgm:pt>
    <dgm:pt modelId="{DAD1816B-A046-4E2B-9A89-D38D9BE7CA1C}" type="sibTrans" cxnId="{C0110A4C-44AD-4EBC-B5AF-95AFB53F8FED}">
      <dgm:prSet/>
      <dgm:spPr/>
      <dgm:t>
        <a:bodyPr/>
        <a:lstStyle/>
        <a:p>
          <a:endParaRPr lang="en-US"/>
        </a:p>
      </dgm:t>
    </dgm:pt>
    <dgm:pt modelId="{E7FCD258-80F3-4CE6-8CAD-AB85BC4C0F0F}">
      <dgm:prSet phldrT="[Text]"/>
      <dgm:spPr>
        <a:solidFill>
          <a:schemeClr val="tx2"/>
        </a:solidFill>
      </dgm:spPr>
      <dgm:t>
        <a:bodyPr/>
        <a:lstStyle/>
        <a:p>
          <a:r>
            <a:rPr lang="en-US" dirty="0"/>
            <a:t>Total Lives Saved</a:t>
          </a:r>
        </a:p>
      </dgm:t>
    </dgm:pt>
    <dgm:pt modelId="{5A426037-F59F-4DEA-B583-65BC4A599DC4}" type="parTrans" cxnId="{BD9FDEE4-DF5F-4AF6-B2F7-9A00CCAC558F}">
      <dgm:prSet/>
      <dgm:spPr/>
      <dgm:t>
        <a:bodyPr/>
        <a:lstStyle/>
        <a:p>
          <a:endParaRPr lang="en-US"/>
        </a:p>
      </dgm:t>
    </dgm:pt>
    <dgm:pt modelId="{CC421FF4-250B-4169-89EE-6ECDACA7C37C}" type="sibTrans" cxnId="{BD9FDEE4-DF5F-4AF6-B2F7-9A00CCAC558F}">
      <dgm:prSet/>
      <dgm:spPr/>
      <dgm:t>
        <a:bodyPr/>
        <a:lstStyle/>
        <a:p>
          <a:endParaRPr lang="en-US"/>
        </a:p>
      </dgm:t>
    </dgm:pt>
    <dgm:pt modelId="{D95DB0AA-E2CD-4683-A434-EEA49CE8EAF3}">
      <dgm:prSet phldrT="[Text]"/>
      <dgm:spPr/>
      <dgm:t>
        <a:bodyPr/>
        <a:lstStyle/>
        <a:p>
          <a:r>
            <a:rPr lang="en-US" dirty="0"/>
            <a:t>79.55%</a:t>
          </a:r>
        </a:p>
      </dgm:t>
    </dgm:pt>
    <dgm:pt modelId="{0B9CD610-80A0-4FA6-B0D2-9A94BFA3F4D3}" type="parTrans" cxnId="{C4F1460E-E042-4EED-A22D-70C269826E0F}">
      <dgm:prSet/>
      <dgm:spPr/>
      <dgm:t>
        <a:bodyPr/>
        <a:lstStyle/>
        <a:p>
          <a:endParaRPr lang="en-US"/>
        </a:p>
      </dgm:t>
    </dgm:pt>
    <dgm:pt modelId="{A39CA85D-5967-4EAC-868C-3C9CBAF42B8E}" type="sibTrans" cxnId="{C4F1460E-E042-4EED-A22D-70C269826E0F}">
      <dgm:prSet/>
      <dgm:spPr/>
      <dgm:t>
        <a:bodyPr/>
        <a:lstStyle/>
        <a:p>
          <a:endParaRPr lang="en-US"/>
        </a:p>
      </dgm:t>
    </dgm:pt>
    <dgm:pt modelId="{6D7D41E9-F668-4B09-BC9A-4E5C349A884F}">
      <dgm:prSet phldrT="[Text]"/>
      <dgm:spPr>
        <a:solidFill>
          <a:schemeClr val="tx2"/>
        </a:solidFill>
      </dgm:spPr>
      <dgm:t>
        <a:bodyPr/>
        <a:lstStyle/>
        <a:p>
          <a:r>
            <a:rPr lang="en-US" dirty="0"/>
            <a:t>Save Rate</a:t>
          </a:r>
        </a:p>
      </dgm:t>
    </dgm:pt>
    <dgm:pt modelId="{1D10329A-7E18-4658-98FF-EBA0953B7B13}" type="parTrans" cxnId="{7FB584DE-9DD0-49D6-A6F1-DF41F190E457}">
      <dgm:prSet/>
      <dgm:spPr/>
      <dgm:t>
        <a:bodyPr/>
        <a:lstStyle/>
        <a:p>
          <a:endParaRPr lang="en-US"/>
        </a:p>
      </dgm:t>
    </dgm:pt>
    <dgm:pt modelId="{5726701B-55F7-4DF0-B289-577DFE1524F5}" type="sibTrans" cxnId="{7FB584DE-9DD0-49D6-A6F1-DF41F190E457}">
      <dgm:prSet/>
      <dgm:spPr/>
      <dgm:t>
        <a:bodyPr/>
        <a:lstStyle/>
        <a:p>
          <a:endParaRPr lang="en-US"/>
        </a:p>
      </dgm:t>
    </dgm:pt>
    <dgm:pt modelId="{17C5A2C2-0902-4A2B-BF92-BC418D389B9D}" type="pres">
      <dgm:prSet presAssocID="{261DABB6-FAB9-4A6E-AE71-BC57041FD9BE}" presName="Name0" presStyleCnt="0">
        <dgm:presLayoutVars>
          <dgm:dir/>
          <dgm:animLvl val="lvl"/>
          <dgm:resizeHandles val="exact"/>
        </dgm:presLayoutVars>
      </dgm:prSet>
      <dgm:spPr/>
    </dgm:pt>
    <dgm:pt modelId="{EC13CD36-F127-496E-B85D-50A6F4D51949}" type="pres">
      <dgm:prSet presAssocID="{C8965142-AB05-4061-A60F-F43E3D07717D}" presName="linNode" presStyleCnt="0"/>
      <dgm:spPr/>
    </dgm:pt>
    <dgm:pt modelId="{110F163C-C1FE-4174-B737-751ECC341F46}" type="pres">
      <dgm:prSet presAssocID="{C8965142-AB05-4061-A60F-F43E3D07717D}" presName="parTx" presStyleLbl="revTx" presStyleIdx="0" presStyleCnt="6">
        <dgm:presLayoutVars>
          <dgm:chMax val="1"/>
          <dgm:bulletEnabled val="1"/>
        </dgm:presLayoutVars>
      </dgm:prSet>
      <dgm:spPr/>
    </dgm:pt>
    <dgm:pt modelId="{15666817-1921-4E3E-B585-180B1F8A65A5}" type="pres">
      <dgm:prSet presAssocID="{C8965142-AB05-4061-A60F-F43E3D07717D}" presName="bracket" presStyleLbl="parChTrans1D1" presStyleIdx="0" presStyleCnt="6"/>
      <dgm:spPr/>
    </dgm:pt>
    <dgm:pt modelId="{B072C2EE-A538-4192-8912-5E1C5B22CBD6}" type="pres">
      <dgm:prSet presAssocID="{C8965142-AB05-4061-A60F-F43E3D07717D}" presName="spH" presStyleCnt="0"/>
      <dgm:spPr/>
    </dgm:pt>
    <dgm:pt modelId="{F5D2E9B3-D146-457B-826C-1EF4CF18CE37}" type="pres">
      <dgm:prSet presAssocID="{C8965142-AB05-4061-A60F-F43E3D07717D}" presName="desTx" presStyleLbl="node1" presStyleIdx="0" presStyleCnt="6">
        <dgm:presLayoutVars>
          <dgm:bulletEnabled val="1"/>
        </dgm:presLayoutVars>
      </dgm:prSet>
      <dgm:spPr>
        <a:prstGeom prst="roundRect">
          <a:avLst/>
        </a:prstGeom>
      </dgm:spPr>
    </dgm:pt>
    <dgm:pt modelId="{AE77AF13-AAB9-44A3-B4EC-015507B22E40}" type="pres">
      <dgm:prSet presAssocID="{3C98F845-05DF-4CD3-A843-AE9FE389F452}" presName="spV" presStyleCnt="0"/>
      <dgm:spPr/>
    </dgm:pt>
    <dgm:pt modelId="{F2044693-E365-4CDF-8F61-B746E08C5212}" type="pres">
      <dgm:prSet presAssocID="{E334074B-2481-46DD-9DE3-66F37C5C12F0}" presName="linNode" presStyleCnt="0"/>
      <dgm:spPr/>
    </dgm:pt>
    <dgm:pt modelId="{46BB5F10-9EF4-4FC6-BCDD-B7064259C548}" type="pres">
      <dgm:prSet presAssocID="{E334074B-2481-46DD-9DE3-66F37C5C12F0}" presName="parTx" presStyleLbl="revTx" presStyleIdx="1" presStyleCnt="6">
        <dgm:presLayoutVars>
          <dgm:chMax val="1"/>
          <dgm:bulletEnabled val="1"/>
        </dgm:presLayoutVars>
      </dgm:prSet>
      <dgm:spPr/>
    </dgm:pt>
    <dgm:pt modelId="{D4C38AA3-88F4-4EBD-8CC2-0A069B88979F}" type="pres">
      <dgm:prSet presAssocID="{E334074B-2481-46DD-9DE3-66F37C5C12F0}" presName="bracket" presStyleLbl="parChTrans1D1" presStyleIdx="1" presStyleCnt="6"/>
      <dgm:spPr/>
    </dgm:pt>
    <dgm:pt modelId="{CA826F91-761F-44E7-A941-2488A62D36A8}" type="pres">
      <dgm:prSet presAssocID="{E334074B-2481-46DD-9DE3-66F37C5C12F0}" presName="spH" presStyleCnt="0"/>
      <dgm:spPr/>
    </dgm:pt>
    <dgm:pt modelId="{A6855B01-9D1D-4544-8690-75D451E978F0}" type="pres">
      <dgm:prSet presAssocID="{E334074B-2481-46DD-9DE3-66F37C5C12F0}" presName="desTx" presStyleLbl="node1" presStyleIdx="1" presStyleCnt="6">
        <dgm:presLayoutVars>
          <dgm:bulletEnabled val="1"/>
        </dgm:presLayoutVars>
      </dgm:prSet>
      <dgm:spPr>
        <a:prstGeom prst="roundRect">
          <a:avLst/>
        </a:prstGeom>
      </dgm:spPr>
    </dgm:pt>
    <dgm:pt modelId="{B8567D77-68A1-4E31-A6F5-B6F30297D7B8}" type="pres">
      <dgm:prSet presAssocID="{30186C4A-7802-4C28-A433-167E13AB0466}" presName="spV" presStyleCnt="0"/>
      <dgm:spPr/>
    </dgm:pt>
    <dgm:pt modelId="{7D6F1573-6255-43BA-9EC8-B2CEC0F16CBE}" type="pres">
      <dgm:prSet presAssocID="{4F9434FE-EA17-46EE-8753-86DC2AA846C4}" presName="linNode" presStyleCnt="0"/>
      <dgm:spPr/>
    </dgm:pt>
    <dgm:pt modelId="{AF5607AE-5651-4FAB-9BC3-3F9A78EACEA2}" type="pres">
      <dgm:prSet presAssocID="{4F9434FE-EA17-46EE-8753-86DC2AA846C4}" presName="parTx" presStyleLbl="revTx" presStyleIdx="2" presStyleCnt="6">
        <dgm:presLayoutVars>
          <dgm:chMax val="1"/>
          <dgm:bulletEnabled val="1"/>
        </dgm:presLayoutVars>
      </dgm:prSet>
      <dgm:spPr/>
    </dgm:pt>
    <dgm:pt modelId="{24469BF1-1443-468D-BFDE-D6A647153AB8}" type="pres">
      <dgm:prSet presAssocID="{4F9434FE-EA17-46EE-8753-86DC2AA846C4}" presName="bracket" presStyleLbl="parChTrans1D1" presStyleIdx="2" presStyleCnt="6"/>
      <dgm:spPr/>
    </dgm:pt>
    <dgm:pt modelId="{F8480688-FB85-45DB-A623-C8FF2B0D417F}" type="pres">
      <dgm:prSet presAssocID="{4F9434FE-EA17-46EE-8753-86DC2AA846C4}" presName="spH" presStyleCnt="0"/>
      <dgm:spPr/>
    </dgm:pt>
    <dgm:pt modelId="{BD190220-428C-418F-956B-E140307A53C0}" type="pres">
      <dgm:prSet presAssocID="{4F9434FE-EA17-46EE-8753-86DC2AA846C4}" presName="desTx" presStyleLbl="node1" presStyleIdx="2" presStyleCnt="6">
        <dgm:presLayoutVars>
          <dgm:bulletEnabled val="1"/>
        </dgm:presLayoutVars>
      </dgm:prSet>
      <dgm:spPr>
        <a:prstGeom prst="roundRect">
          <a:avLst/>
        </a:prstGeom>
      </dgm:spPr>
    </dgm:pt>
    <dgm:pt modelId="{821BB12A-F730-423D-AA99-E27F11F18D10}" type="pres">
      <dgm:prSet presAssocID="{165D5CEA-8D98-4566-8CA1-354ED116A358}" presName="spV" presStyleCnt="0"/>
      <dgm:spPr/>
    </dgm:pt>
    <dgm:pt modelId="{F574651B-46FC-4D71-A8E3-19F2F69E913E}" type="pres">
      <dgm:prSet presAssocID="{3B19117F-26D6-4D3D-9567-E2FE939C26BC}" presName="linNode" presStyleCnt="0"/>
      <dgm:spPr/>
    </dgm:pt>
    <dgm:pt modelId="{7C583F7F-BD8C-41D3-BBC5-038365764D3A}" type="pres">
      <dgm:prSet presAssocID="{3B19117F-26D6-4D3D-9567-E2FE939C26BC}" presName="parTx" presStyleLbl="revTx" presStyleIdx="3" presStyleCnt="6">
        <dgm:presLayoutVars>
          <dgm:chMax val="1"/>
          <dgm:bulletEnabled val="1"/>
        </dgm:presLayoutVars>
      </dgm:prSet>
      <dgm:spPr/>
    </dgm:pt>
    <dgm:pt modelId="{6950E1E6-6917-45AC-9307-25649CCFACA7}" type="pres">
      <dgm:prSet presAssocID="{3B19117F-26D6-4D3D-9567-E2FE939C26BC}" presName="bracket" presStyleLbl="parChTrans1D1" presStyleIdx="3" presStyleCnt="6"/>
      <dgm:spPr/>
    </dgm:pt>
    <dgm:pt modelId="{961D0374-D671-453D-917F-6F61AA4A1734}" type="pres">
      <dgm:prSet presAssocID="{3B19117F-26D6-4D3D-9567-E2FE939C26BC}" presName="spH" presStyleCnt="0"/>
      <dgm:spPr/>
    </dgm:pt>
    <dgm:pt modelId="{FD45DA67-BE8F-44F5-976F-0022C0ABDD2D}" type="pres">
      <dgm:prSet presAssocID="{3B19117F-26D6-4D3D-9567-E2FE939C26BC}" presName="desTx" presStyleLbl="node1" presStyleIdx="3" presStyleCnt="6">
        <dgm:presLayoutVars>
          <dgm:bulletEnabled val="1"/>
        </dgm:presLayoutVars>
      </dgm:prSet>
      <dgm:spPr>
        <a:prstGeom prst="roundRect">
          <a:avLst/>
        </a:prstGeom>
      </dgm:spPr>
    </dgm:pt>
    <dgm:pt modelId="{3148225B-F6B3-47D2-81CB-F87A4F6DAA5A}" type="pres">
      <dgm:prSet presAssocID="{E1FFC9DE-6D14-49A9-B728-C34A18953931}" presName="spV" presStyleCnt="0"/>
      <dgm:spPr/>
    </dgm:pt>
    <dgm:pt modelId="{4E76EEE4-1B84-4CC0-911A-99BA500F6EE1}" type="pres">
      <dgm:prSet presAssocID="{CF6F7F51-83B8-4CED-8D7A-A91654DFD926}" presName="linNode" presStyleCnt="0"/>
      <dgm:spPr/>
    </dgm:pt>
    <dgm:pt modelId="{E11D5FEF-2363-490D-98C8-566F02FCA362}" type="pres">
      <dgm:prSet presAssocID="{CF6F7F51-83B8-4CED-8D7A-A91654DFD926}" presName="parTx" presStyleLbl="revTx" presStyleIdx="4" presStyleCnt="6">
        <dgm:presLayoutVars>
          <dgm:chMax val="1"/>
          <dgm:bulletEnabled val="1"/>
        </dgm:presLayoutVars>
      </dgm:prSet>
      <dgm:spPr/>
    </dgm:pt>
    <dgm:pt modelId="{0EAE2516-65D5-4AAB-9545-F1C5D61E80C7}" type="pres">
      <dgm:prSet presAssocID="{CF6F7F51-83B8-4CED-8D7A-A91654DFD926}" presName="bracket" presStyleLbl="parChTrans1D1" presStyleIdx="4" presStyleCnt="6"/>
      <dgm:spPr/>
    </dgm:pt>
    <dgm:pt modelId="{84349527-B873-44B2-B035-31F69F806AE6}" type="pres">
      <dgm:prSet presAssocID="{CF6F7F51-83B8-4CED-8D7A-A91654DFD926}" presName="spH" presStyleCnt="0"/>
      <dgm:spPr/>
    </dgm:pt>
    <dgm:pt modelId="{60A8652A-9431-4035-BF28-B84EDE16E17F}" type="pres">
      <dgm:prSet presAssocID="{CF6F7F51-83B8-4CED-8D7A-A91654DFD926}" presName="desTx" presStyleLbl="node1" presStyleIdx="4" presStyleCnt="6">
        <dgm:presLayoutVars>
          <dgm:bulletEnabled val="1"/>
        </dgm:presLayoutVars>
      </dgm:prSet>
      <dgm:spPr>
        <a:prstGeom prst="roundRect">
          <a:avLst/>
        </a:prstGeom>
      </dgm:spPr>
    </dgm:pt>
    <dgm:pt modelId="{164E680C-1E00-4125-BDD9-BC4F45FD22D5}" type="pres">
      <dgm:prSet presAssocID="{DAD1816B-A046-4E2B-9A89-D38D9BE7CA1C}" presName="spV" presStyleCnt="0"/>
      <dgm:spPr/>
    </dgm:pt>
    <dgm:pt modelId="{7A361A2C-1FBF-4D8D-A9C5-52886B8B6B69}" type="pres">
      <dgm:prSet presAssocID="{D95DB0AA-E2CD-4683-A434-EEA49CE8EAF3}" presName="linNode" presStyleCnt="0"/>
      <dgm:spPr/>
    </dgm:pt>
    <dgm:pt modelId="{1A9C63B2-4E7C-4D69-8DC4-B301E0EAC357}" type="pres">
      <dgm:prSet presAssocID="{D95DB0AA-E2CD-4683-A434-EEA49CE8EAF3}" presName="parTx" presStyleLbl="revTx" presStyleIdx="5" presStyleCnt="6">
        <dgm:presLayoutVars>
          <dgm:chMax val="1"/>
          <dgm:bulletEnabled val="1"/>
        </dgm:presLayoutVars>
      </dgm:prSet>
      <dgm:spPr/>
    </dgm:pt>
    <dgm:pt modelId="{FB539C22-BC88-4243-83EF-32920B2E1F36}" type="pres">
      <dgm:prSet presAssocID="{D95DB0AA-E2CD-4683-A434-EEA49CE8EAF3}" presName="bracket" presStyleLbl="parChTrans1D1" presStyleIdx="5" presStyleCnt="6"/>
      <dgm:spPr/>
    </dgm:pt>
    <dgm:pt modelId="{A8314D0B-9FA4-4B3B-9A34-7D53D5E277C1}" type="pres">
      <dgm:prSet presAssocID="{D95DB0AA-E2CD-4683-A434-EEA49CE8EAF3}" presName="spH" presStyleCnt="0"/>
      <dgm:spPr/>
    </dgm:pt>
    <dgm:pt modelId="{9BCF5556-90BC-46E0-BEB3-5143D5F8DE3D}" type="pres">
      <dgm:prSet presAssocID="{D95DB0AA-E2CD-4683-A434-EEA49CE8EAF3}" presName="desTx" presStyleLbl="node1" presStyleIdx="5" presStyleCnt="6">
        <dgm:presLayoutVars>
          <dgm:bulletEnabled val="1"/>
        </dgm:presLayoutVars>
      </dgm:prSet>
      <dgm:spPr>
        <a:prstGeom prst="roundRect">
          <a:avLst/>
        </a:prstGeom>
      </dgm:spPr>
    </dgm:pt>
  </dgm:ptLst>
  <dgm:cxnLst>
    <dgm:cxn modelId="{CE8D3106-7A2B-4B16-B202-BA9D1230660C}" srcId="{261DABB6-FAB9-4A6E-AE71-BC57041FD9BE}" destId="{4F9434FE-EA17-46EE-8753-86DC2AA846C4}" srcOrd="2" destOrd="0" parTransId="{54E72A09-C1F0-4937-B50A-B0440B58D7CA}" sibTransId="{165D5CEA-8D98-4566-8CA1-354ED116A358}"/>
    <dgm:cxn modelId="{3B105107-79E8-4D68-B86A-7A2FB7698378}" srcId="{261DABB6-FAB9-4A6E-AE71-BC57041FD9BE}" destId="{3B19117F-26D6-4D3D-9567-E2FE939C26BC}" srcOrd="3" destOrd="0" parTransId="{A7C36B69-877C-4CB8-8817-9399945F4BDC}" sibTransId="{E1FFC9DE-6D14-49A9-B728-C34A18953931}"/>
    <dgm:cxn modelId="{C4F1460E-E042-4EED-A22D-70C269826E0F}" srcId="{261DABB6-FAB9-4A6E-AE71-BC57041FD9BE}" destId="{D95DB0AA-E2CD-4683-A434-EEA49CE8EAF3}" srcOrd="5" destOrd="0" parTransId="{0B9CD610-80A0-4FA6-B0D2-9A94BFA3F4D3}" sibTransId="{A39CA85D-5967-4EAC-868C-3C9CBAF42B8E}"/>
    <dgm:cxn modelId="{9CE2E81E-28C4-4F76-8D63-FC8D85F622BF}" srcId="{3B19117F-26D6-4D3D-9567-E2FE939C26BC}" destId="{6EFA09CD-7163-49A8-9508-FFD245B2CD91}" srcOrd="0" destOrd="0" parTransId="{B2317830-7CEE-44C1-892A-85B02E6A1335}" sibTransId="{D15710AD-C794-438F-9C39-F046638965C3}"/>
    <dgm:cxn modelId="{B2B51821-8094-405E-9F2D-D89BF4B7FEC9}" type="presOf" srcId="{EDD5D2CF-48FD-4690-804C-CC17646A4F7B}" destId="{BD190220-428C-418F-956B-E140307A53C0}" srcOrd="0" destOrd="0" presId="urn:diagrams.loki3.com/BracketList"/>
    <dgm:cxn modelId="{0EB2F028-DB00-424F-BEE1-6B8F22668123}" type="presOf" srcId="{6D7D41E9-F668-4B09-BC9A-4E5C349A884F}" destId="{9BCF5556-90BC-46E0-BEB3-5143D5F8DE3D}" srcOrd="0" destOrd="0" presId="urn:diagrams.loki3.com/BracketList"/>
    <dgm:cxn modelId="{0B69D32B-D647-4C02-881E-9E1C85A2A781}" srcId="{4F9434FE-EA17-46EE-8753-86DC2AA846C4}" destId="{EDD5D2CF-48FD-4690-804C-CC17646A4F7B}" srcOrd="0" destOrd="0" parTransId="{30E50FAD-AA3B-42EA-B1A1-22942DFD5F04}" sibTransId="{1791EA17-25B8-450E-B282-63E88F736824}"/>
    <dgm:cxn modelId="{0EBB8A3C-D9FA-4880-8DBE-AFF6D7F5B730}" type="presOf" srcId="{AF89D762-69FB-4624-B488-70D1E3AF555C}" destId="{A6855B01-9D1D-4544-8690-75D451E978F0}" srcOrd="0" destOrd="0" presId="urn:diagrams.loki3.com/BracketList"/>
    <dgm:cxn modelId="{20D85F41-7B5F-449A-81EC-F8AB327E7A9F}" type="presOf" srcId="{CF6F7F51-83B8-4CED-8D7A-A91654DFD926}" destId="{E11D5FEF-2363-490D-98C8-566F02FCA362}" srcOrd="0" destOrd="0" presId="urn:diagrams.loki3.com/BracketList"/>
    <dgm:cxn modelId="{74128F4A-5432-47F9-AC2E-E5B8EDCF530D}" type="presOf" srcId="{261DABB6-FAB9-4A6E-AE71-BC57041FD9BE}" destId="{17C5A2C2-0902-4A2B-BF92-BC418D389B9D}" srcOrd="0" destOrd="0" presId="urn:diagrams.loki3.com/BracketList"/>
    <dgm:cxn modelId="{C0110A4C-44AD-4EBC-B5AF-95AFB53F8FED}" srcId="{261DABB6-FAB9-4A6E-AE71-BC57041FD9BE}" destId="{CF6F7F51-83B8-4CED-8D7A-A91654DFD926}" srcOrd="4" destOrd="0" parTransId="{CBCD9867-BCB5-4924-8709-704A68E94AA0}" sibTransId="{DAD1816B-A046-4E2B-9A89-D38D9BE7CA1C}"/>
    <dgm:cxn modelId="{6F945176-EED9-4806-B61A-4C079D0F554F}" type="presOf" srcId="{6EFA09CD-7163-49A8-9508-FFD245B2CD91}" destId="{FD45DA67-BE8F-44F5-976F-0022C0ABDD2D}" srcOrd="0" destOrd="0" presId="urn:diagrams.loki3.com/BracketList"/>
    <dgm:cxn modelId="{1BA7D176-EE86-4853-B8C5-E1C5BFE967BE}" srcId="{261DABB6-FAB9-4A6E-AE71-BC57041FD9BE}" destId="{E334074B-2481-46DD-9DE3-66F37C5C12F0}" srcOrd="1" destOrd="0" parTransId="{72B95202-7B21-4014-97E6-01A637711D72}" sibTransId="{30186C4A-7802-4C28-A433-167E13AB0466}"/>
    <dgm:cxn modelId="{DD92E581-55A9-4247-AA38-19B073151A34}" type="presOf" srcId="{3B19117F-26D6-4D3D-9567-E2FE939C26BC}" destId="{7C583F7F-BD8C-41D3-BBC5-038365764D3A}" srcOrd="0" destOrd="0" presId="urn:diagrams.loki3.com/BracketList"/>
    <dgm:cxn modelId="{43CDDF82-6737-4279-875E-D38CC03EB0E0}" srcId="{C8965142-AB05-4061-A60F-F43E3D07717D}" destId="{763A691C-EDDA-4A79-9EAB-8595F38AC4F2}" srcOrd="0" destOrd="0" parTransId="{8F7D4AF6-AC26-4CC1-BA7A-5B4BCC1B646B}" sibTransId="{913ADCA3-F679-4D63-90CC-D7526B606101}"/>
    <dgm:cxn modelId="{0FD10195-E53D-431C-B35F-6236791CC5C7}" type="presOf" srcId="{E334074B-2481-46DD-9DE3-66F37C5C12F0}" destId="{46BB5F10-9EF4-4FC6-BCDD-B7064259C548}" srcOrd="0" destOrd="0" presId="urn:diagrams.loki3.com/BracketList"/>
    <dgm:cxn modelId="{0B1294AD-D92C-407C-8EE1-0A3E8FE03C9E}" srcId="{E334074B-2481-46DD-9DE3-66F37C5C12F0}" destId="{AF89D762-69FB-4624-B488-70D1E3AF555C}" srcOrd="0" destOrd="0" parTransId="{E5A00FD4-7F8F-4424-8860-1F587F78E39C}" sibTransId="{D172B347-79D8-4866-BD8F-526A06BFF83B}"/>
    <dgm:cxn modelId="{7870E0BA-9E46-4EC2-98AF-6742AEEF6014}" type="presOf" srcId="{D95DB0AA-E2CD-4683-A434-EEA49CE8EAF3}" destId="{1A9C63B2-4E7C-4D69-8DC4-B301E0EAC357}" srcOrd="0" destOrd="0" presId="urn:diagrams.loki3.com/BracketList"/>
    <dgm:cxn modelId="{B35203D6-02C5-441B-85F4-AC49533E9985}" srcId="{261DABB6-FAB9-4A6E-AE71-BC57041FD9BE}" destId="{C8965142-AB05-4061-A60F-F43E3D07717D}" srcOrd="0" destOrd="0" parTransId="{C42C1740-F7FB-48B5-89F9-FDCECC681C29}" sibTransId="{3C98F845-05DF-4CD3-A843-AE9FE389F452}"/>
    <dgm:cxn modelId="{7FB584DE-9DD0-49D6-A6F1-DF41F190E457}" srcId="{D95DB0AA-E2CD-4683-A434-EEA49CE8EAF3}" destId="{6D7D41E9-F668-4B09-BC9A-4E5C349A884F}" srcOrd="0" destOrd="0" parTransId="{1D10329A-7E18-4658-98FF-EBA0953B7B13}" sibTransId="{5726701B-55F7-4DF0-B289-577DFE1524F5}"/>
    <dgm:cxn modelId="{BD9FDEE4-DF5F-4AF6-B2F7-9A00CCAC558F}" srcId="{CF6F7F51-83B8-4CED-8D7A-A91654DFD926}" destId="{E7FCD258-80F3-4CE6-8CAD-AB85BC4C0F0F}" srcOrd="0" destOrd="0" parTransId="{5A426037-F59F-4DEA-B583-65BC4A599DC4}" sibTransId="{CC421FF4-250B-4169-89EE-6ECDACA7C37C}"/>
    <dgm:cxn modelId="{76CBD2E7-A01B-4CF0-9B3A-712DABA490CB}" type="presOf" srcId="{E7FCD258-80F3-4CE6-8CAD-AB85BC4C0F0F}" destId="{60A8652A-9431-4035-BF28-B84EDE16E17F}" srcOrd="0" destOrd="0" presId="urn:diagrams.loki3.com/BracketList"/>
    <dgm:cxn modelId="{DCF167EF-0328-49AD-BD17-79365437B7B2}" type="presOf" srcId="{C8965142-AB05-4061-A60F-F43E3D07717D}" destId="{110F163C-C1FE-4174-B737-751ECC341F46}" srcOrd="0" destOrd="0" presId="urn:diagrams.loki3.com/BracketList"/>
    <dgm:cxn modelId="{9E9DE7F2-6FC2-4114-9535-34E209179C28}" type="presOf" srcId="{763A691C-EDDA-4A79-9EAB-8595F38AC4F2}" destId="{F5D2E9B3-D146-457B-826C-1EF4CF18CE37}" srcOrd="0" destOrd="0" presId="urn:diagrams.loki3.com/BracketList"/>
    <dgm:cxn modelId="{1424FBF3-8CC6-4130-9DD9-057811297FA2}" type="presOf" srcId="{4F9434FE-EA17-46EE-8753-86DC2AA846C4}" destId="{AF5607AE-5651-4FAB-9BC3-3F9A78EACEA2}" srcOrd="0" destOrd="0" presId="urn:diagrams.loki3.com/BracketList"/>
    <dgm:cxn modelId="{38DB8915-06F0-4C8B-AF80-F344E813CDA1}" type="presParOf" srcId="{17C5A2C2-0902-4A2B-BF92-BC418D389B9D}" destId="{EC13CD36-F127-496E-B85D-50A6F4D51949}" srcOrd="0" destOrd="0" presId="urn:diagrams.loki3.com/BracketList"/>
    <dgm:cxn modelId="{A11AE45C-A9EA-4A6C-BD0A-844296938914}" type="presParOf" srcId="{EC13CD36-F127-496E-B85D-50A6F4D51949}" destId="{110F163C-C1FE-4174-B737-751ECC341F46}" srcOrd="0" destOrd="0" presId="urn:diagrams.loki3.com/BracketList"/>
    <dgm:cxn modelId="{26569565-1F84-4313-B924-9FE158DC8687}" type="presParOf" srcId="{EC13CD36-F127-496E-B85D-50A6F4D51949}" destId="{15666817-1921-4E3E-B585-180B1F8A65A5}" srcOrd="1" destOrd="0" presId="urn:diagrams.loki3.com/BracketList"/>
    <dgm:cxn modelId="{0379117E-A3D4-4F23-894C-BE53B534E4B8}" type="presParOf" srcId="{EC13CD36-F127-496E-B85D-50A6F4D51949}" destId="{B072C2EE-A538-4192-8912-5E1C5B22CBD6}" srcOrd="2" destOrd="0" presId="urn:diagrams.loki3.com/BracketList"/>
    <dgm:cxn modelId="{BB42B666-1044-4EC7-A43D-951EB62252CB}" type="presParOf" srcId="{EC13CD36-F127-496E-B85D-50A6F4D51949}" destId="{F5D2E9B3-D146-457B-826C-1EF4CF18CE37}" srcOrd="3" destOrd="0" presId="urn:diagrams.loki3.com/BracketList"/>
    <dgm:cxn modelId="{0AC8D1BD-34BD-4798-A0FF-B4440E37EE6B}" type="presParOf" srcId="{17C5A2C2-0902-4A2B-BF92-BC418D389B9D}" destId="{AE77AF13-AAB9-44A3-B4EC-015507B22E40}" srcOrd="1" destOrd="0" presId="urn:diagrams.loki3.com/BracketList"/>
    <dgm:cxn modelId="{1D055EC1-BAEA-4316-92BC-43CF4BF4EA2C}" type="presParOf" srcId="{17C5A2C2-0902-4A2B-BF92-BC418D389B9D}" destId="{F2044693-E365-4CDF-8F61-B746E08C5212}" srcOrd="2" destOrd="0" presId="urn:diagrams.loki3.com/BracketList"/>
    <dgm:cxn modelId="{A3091293-C074-4C00-BDD7-C73234BE30B2}" type="presParOf" srcId="{F2044693-E365-4CDF-8F61-B746E08C5212}" destId="{46BB5F10-9EF4-4FC6-BCDD-B7064259C548}" srcOrd="0" destOrd="0" presId="urn:diagrams.loki3.com/BracketList"/>
    <dgm:cxn modelId="{3BDAF682-863F-43B3-86D1-5F6FD53D54C4}" type="presParOf" srcId="{F2044693-E365-4CDF-8F61-B746E08C5212}" destId="{D4C38AA3-88F4-4EBD-8CC2-0A069B88979F}" srcOrd="1" destOrd="0" presId="urn:diagrams.loki3.com/BracketList"/>
    <dgm:cxn modelId="{F0EF6BCE-53C6-4AF3-A787-EFE661ADED82}" type="presParOf" srcId="{F2044693-E365-4CDF-8F61-B746E08C5212}" destId="{CA826F91-761F-44E7-A941-2488A62D36A8}" srcOrd="2" destOrd="0" presId="urn:diagrams.loki3.com/BracketList"/>
    <dgm:cxn modelId="{758F3821-B13F-48EA-A94C-8CECC30CBCA2}" type="presParOf" srcId="{F2044693-E365-4CDF-8F61-B746E08C5212}" destId="{A6855B01-9D1D-4544-8690-75D451E978F0}" srcOrd="3" destOrd="0" presId="urn:diagrams.loki3.com/BracketList"/>
    <dgm:cxn modelId="{718F03FB-21F9-4270-A5F0-E97DB0A5A205}" type="presParOf" srcId="{17C5A2C2-0902-4A2B-BF92-BC418D389B9D}" destId="{B8567D77-68A1-4E31-A6F5-B6F30297D7B8}" srcOrd="3" destOrd="0" presId="urn:diagrams.loki3.com/BracketList"/>
    <dgm:cxn modelId="{8CEE7FB9-DE26-44B6-8C07-F55272BB28F9}" type="presParOf" srcId="{17C5A2C2-0902-4A2B-BF92-BC418D389B9D}" destId="{7D6F1573-6255-43BA-9EC8-B2CEC0F16CBE}" srcOrd="4" destOrd="0" presId="urn:diagrams.loki3.com/BracketList"/>
    <dgm:cxn modelId="{7CD3B536-8D25-4A32-9FA3-DC286DEF6F32}" type="presParOf" srcId="{7D6F1573-6255-43BA-9EC8-B2CEC0F16CBE}" destId="{AF5607AE-5651-4FAB-9BC3-3F9A78EACEA2}" srcOrd="0" destOrd="0" presId="urn:diagrams.loki3.com/BracketList"/>
    <dgm:cxn modelId="{7B7BBAFA-906F-4AEF-8504-9A770F4A6F79}" type="presParOf" srcId="{7D6F1573-6255-43BA-9EC8-B2CEC0F16CBE}" destId="{24469BF1-1443-468D-BFDE-D6A647153AB8}" srcOrd="1" destOrd="0" presId="urn:diagrams.loki3.com/BracketList"/>
    <dgm:cxn modelId="{84B895EB-B5A0-45A3-A27A-409B300FC5B3}" type="presParOf" srcId="{7D6F1573-6255-43BA-9EC8-B2CEC0F16CBE}" destId="{F8480688-FB85-45DB-A623-C8FF2B0D417F}" srcOrd="2" destOrd="0" presId="urn:diagrams.loki3.com/BracketList"/>
    <dgm:cxn modelId="{FB75189E-78C6-4C81-979F-8898814EA6F5}" type="presParOf" srcId="{7D6F1573-6255-43BA-9EC8-B2CEC0F16CBE}" destId="{BD190220-428C-418F-956B-E140307A53C0}" srcOrd="3" destOrd="0" presId="urn:diagrams.loki3.com/BracketList"/>
    <dgm:cxn modelId="{75454C9D-8DB5-405A-9E2E-20628023D865}" type="presParOf" srcId="{17C5A2C2-0902-4A2B-BF92-BC418D389B9D}" destId="{821BB12A-F730-423D-AA99-E27F11F18D10}" srcOrd="5" destOrd="0" presId="urn:diagrams.loki3.com/BracketList"/>
    <dgm:cxn modelId="{0FBADDA5-C4BA-4C87-83FF-3F038D843DA6}" type="presParOf" srcId="{17C5A2C2-0902-4A2B-BF92-BC418D389B9D}" destId="{F574651B-46FC-4D71-A8E3-19F2F69E913E}" srcOrd="6" destOrd="0" presId="urn:diagrams.loki3.com/BracketList"/>
    <dgm:cxn modelId="{E794F3A8-D162-4253-9089-881923FE78D4}" type="presParOf" srcId="{F574651B-46FC-4D71-A8E3-19F2F69E913E}" destId="{7C583F7F-BD8C-41D3-BBC5-038365764D3A}" srcOrd="0" destOrd="0" presId="urn:diagrams.loki3.com/BracketList"/>
    <dgm:cxn modelId="{73F03E46-EE82-40FB-8CCC-BF505B178978}" type="presParOf" srcId="{F574651B-46FC-4D71-A8E3-19F2F69E913E}" destId="{6950E1E6-6917-45AC-9307-25649CCFACA7}" srcOrd="1" destOrd="0" presId="urn:diagrams.loki3.com/BracketList"/>
    <dgm:cxn modelId="{7BC6C284-C6D3-4E3B-B908-8F5EA1213047}" type="presParOf" srcId="{F574651B-46FC-4D71-A8E3-19F2F69E913E}" destId="{961D0374-D671-453D-917F-6F61AA4A1734}" srcOrd="2" destOrd="0" presId="urn:diagrams.loki3.com/BracketList"/>
    <dgm:cxn modelId="{72E62036-17CE-4655-A463-C8B0216380CB}" type="presParOf" srcId="{F574651B-46FC-4D71-A8E3-19F2F69E913E}" destId="{FD45DA67-BE8F-44F5-976F-0022C0ABDD2D}" srcOrd="3" destOrd="0" presId="urn:diagrams.loki3.com/BracketList"/>
    <dgm:cxn modelId="{C5EDA370-C3C8-4034-9343-599BC3CECE2D}" type="presParOf" srcId="{17C5A2C2-0902-4A2B-BF92-BC418D389B9D}" destId="{3148225B-F6B3-47D2-81CB-F87A4F6DAA5A}" srcOrd="7" destOrd="0" presId="urn:diagrams.loki3.com/BracketList"/>
    <dgm:cxn modelId="{6BBDA059-20F8-458C-B076-E454D35DD848}" type="presParOf" srcId="{17C5A2C2-0902-4A2B-BF92-BC418D389B9D}" destId="{4E76EEE4-1B84-4CC0-911A-99BA500F6EE1}" srcOrd="8" destOrd="0" presId="urn:diagrams.loki3.com/BracketList"/>
    <dgm:cxn modelId="{89C2BD7D-EA52-48B6-BE32-AEE3180C3C3C}" type="presParOf" srcId="{4E76EEE4-1B84-4CC0-911A-99BA500F6EE1}" destId="{E11D5FEF-2363-490D-98C8-566F02FCA362}" srcOrd="0" destOrd="0" presId="urn:diagrams.loki3.com/BracketList"/>
    <dgm:cxn modelId="{4EB987C9-B6B7-48C0-8C19-5ED54F124E27}" type="presParOf" srcId="{4E76EEE4-1B84-4CC0-911A-99BA500F6EE1}" destId="{0EAE2516-65D5-4AAB-9545-F1C5D61E80C7}" srcOrd="1" destOrd="0" presId="urn:diagrams.loki3.com/BracketList"/>
    <dgm:cxn modelId="{4D2FF395-7201-443A-BB9C-887A1A276D24}" type="presParOf" srcId="{4E76EEE4-1B84-4CC0-911A-99BA500F6EE1}" destId="{84349527-B873-44B2-B035-31F69F806AE6}" srcOrd="2" destOrd="0" presId="urn:diagrams.loki3.com/BracketList"/>
    <dgm:cxn modelId="{5D9E2690-B959-42A5-8376-A577CFC4FC0A}" type="presParOf" srcId="{4E76EEE4-1B84-4CC0-911A-99BA500F6EE1}" destId="{60A8652A-9431-4035-BF28-B84EDE16E17F}" srcOrd="3" destOrd="0" presId="urn:diagrams.loki3.com/BracketList"/>
    <dgm:cxn modelId="{FD1DA0D0-EE0B-4FA2-B57E-E443410BBC2F}" type="presParOf" srcId="{17C5A2C2-0902-4A2B-BF92-BC418D389B9D}" destId="{164E680C-1E00-4125-BDD9-BC4F45FD22D5}" srcOrd="9" destOrd="0" presId="urn:diagrams.loki3.com/BracketList"/>
    <dgm:cxn modelId="{063401FF-A0B7-48C2-B9C8-C7EB846499CD}" type="presParOf" srcId="{17C5A2C2-0902-4A2B-BF92-BC418D389B9D}" destId="{7A361A2C-1FBF-4D8D-A9C5-52886B8B6B69}" srcOrd="10" destOrd="0" presId="urn:diagrams.loki3.com/BracketList"/>
    <dgm:cxn modelId="{9C13F88C-96E5-432C-B2F2-8751AB7AE76C}" type="presParOf" srcId="{7A361A2C-1FBF-4D8D-A9C5-52886B8B6B69}" destId="{1A9C63B2-4E7C-4D69-8DC4-B301E0EAC357}" srcOrd="0" destOrd="0" presId="urn:diagrams.loki3.com/BracketList"/>
    <dgm:cxn modelId="{A0BEC29A-3C8F-45EE-89A9-086F90B9D895}" type="presParOf" srcId="{7A361A2C-1FBF-4D8D-A9C5-52886B8B6B69}" destId="{FB539C22-BC88-4243-83EF-32920B2E1F36}" srcOrd="1" destOrd="0" presId="urn:diagrams.loki3.com/BracketList"/>
    <dgm:cxn modelId="{94346D09-1B40-46D7-863C-0F830EBBFDA0}" type="presParOf" srcId="{7A361A2C-1FBF-4D8D-A9C5-52886B8B6B69}" destId="{A8314D0B-9FA4-4B3B-9A34-7D53D5E277C1}" srcOrd="2" destOrd="0" presId="urn:diagrams.loki3.com/BracketList"/>
    <dgm:cxn modelId="{26643324-D359-422F-BE5C-62F8D7762C0F}" type="presParOf" srcId="{7A361A2C-1FBF-4D8D-A9C5-52886B8B6B69}" destId="{9BCF5556-90BC-46E0-BEB3-5143D5F8DE3D}"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C1D4D6-5A67-4DF5-97ED-26C4675988CF}">
      <dsp:nvSpPr>
        <dsp:cNvPr id="0" name=""/>
        <dsp:cNvSpPr/>
      </dsp:nvSpPr>
      <dsp:spPr>
        <a:xfrm>
          <a:off x="0" y="640"/>
          <a:ext cx="4435656" cy="0"/>
        </a:xfrm>
        <a:prstGeom prst="line">
          <a:avLst/>
        </a:prstGeom>
        <a:blipFill rotWithShape="1">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w="9525" cap="rnd" cmpd="sng" algn="ctr">
          <a:solidFill>
            <a:schemeClr val="accent5">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D5135D18-888F-4EC5-AAA6-E9A3BBB1F81B}">
      <dsp:nvSpPr>
        <dsp:cNvPr id="0" name=""/>
        <dsp:cNvSpPr/>
      </dsp:nvSpPr>
      <dsp:spPr>
        <a:xfrm>
          <a:off x="0" y="640"/>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baseline="0" dirty="0">
              <a:latin typeface="Aptos Display" panose="020B0004020202020204" pitchFamily="34" charset="0"/>
            </a:rPr>
            <a:t>Adoption: </a:t>
          </a:r>
          <a:r>
            <a:rPr lang="en-US" sz="1500" b="0" i="0" u="none" strike="noStrike" kern="1200" cap="none" spc="0" baseline="0" dirty="0">
              <a:uFillTx/>
              <a:latin typeface="Aptos Display" panose="020B0004020202020204" pitchFamily="34" charset="0"/>
            </a:rPr>
            <a:t>190 dogs, 89 puppies, 39 cats, and 154 kittens under 5 months of age were adopted for a total of 472 animals adopted from Kern County Animal Shelters in the month of October.</a:t>
          </a:r>
          <a:endParaRPr lang="en-US" sz="1500" kern="1200" dirty="0">
            <a:latin typeface="Aptos Display" panose="020B0004020202020204" pitchFamily="34" charset="0"/>
          </a:endParaRPr>
        </a:p>
      </dsp:txBody>
      <dsp:txXfrm>
        <a:off x="0" y="640"/>
        <a:ext cx="4435656" cy="1049475"/>
      </dsp:txXfrm>
    </dsp:sp>
    <dsp:sp modelId="{5A02CE81-F8C7-40E4-A298-B3778E249108}">
      <dsp:nvSpPr>
        <dsp:cNvPr id="0" name=""/>
        <dsp:cNvSpPr/>
      </dsp:nvSpPr>
      <dsp:spPr>
        <a:xfrm>
          <a:off x="0" y="1050115"/>
          <a:ext cx="4435656" cy="0"/>
        </a:xfrm>
        <a:prstGeom prst="line">
          <a:avLst/>
        </a:prstGeom>
        <a:blipFill rotWithShape="1">
          <a:blip xmlns:r="http://schemas.openxmlformats.org/officeDocument/2006/relationships" r:embed="rId1">
            <a:duotone>
              <a:schemeClr val="accent5">
                <a:hueOff val="248291"/>
                <a:satOff val="144"/>
                <a:lumOff val="1421"/>
                <a:alphaOff val="0"/>
                <a:shade val="74000"/>
                <a:satMod val="130000"/>
                <a:lumMod val="90000"/>
              </a:schemeClr>
              <a:schemeClr val="accent5">
                <a:hueOff val="248291"/>
                <a:satOff val="144"/>
                <a:lumOff val="1421"/>
                <a:alphaOff val="0"/>
                <a:tint val="94000"/>
                <a:satMod val="120000"/>
                <a:lumMod val="104000"/>
              </a:schemeClr>
            </a:duotone>
          </a:blip>
          <a:tile tx="0" ty="0" sx="100000" sy="100000" flip="none" algn="tl"/>
        </a:blipFill>
        <a:ln w="9525" cap="rnd" cmpd="sng" algn="ctr">
          <a:solidFill>
            <a:schemeClr val="accent5">
              <a:hueOff val="248291"/>
              <a:satOff val="144"/>
              <a:lumOff val="1421"/>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04C2E329-868A-46D0-87CA-B57C9B175278}">
      <dsp:nvSpPr>
        <dsp:cNvPr id="0" name=""/>
        <dsp:cNvSpPr/>
      </dsp:nvSpPr>
      <dsp:spPr>
        <a:xfrm>
          <a:off x="0" y="1050115"/>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baseline="0" dirty="0">
              <a:latin typeface="Aptos Display" panose="020B0004020202020204" pitchFamily="34" charset="0"/>
            </a:rPr>
            <a:t>Foster: </a:t>
          </a:r>
          <a:r>
            <a:rPr lang="en-US" sz="1500" b="0" i="0" u="none" strike="noStrike" kern="1200" cap="none" spc="0" baseline="0" dirty="0">
              <a:uFillTx/>
              <a:latin typeface="Aptos Display" panose="020B0004020202020204" pitchFamily="34" charset="0"/>
            </a:rPr>
            <a:t>40 dogs, 65 puppies, 1 cats, and 158 kittens entered the Department’s Foster Care Program in October, for a total of 264 animals.</a:t>
          </a:r>
          <a:endParaRPr lang="en-US" sz="1500" kern="1200" dirty="0">
            <a:latin typeface="Aptos Display" panose="020B0004020202020204" pitchFamily="34" charset="0"/>
          </a:endParaRPr>
        </a:p>
      </dsp:txBody>
      <dsp:txXfrm>
        <a:off x="0" y="1050115"/>
        <a:ext cx="4435656" cy="1049475"/>
      </dsp:txXfrm>
    </dsp:sp>
    <dsp:sp modelId="{6C51F3AF-F45C-4100-B4E3-B396F5220444}">
      <dsp:nvSpPr>
        <dsp:cNvPr id="0" name=""/>
        <dsp:cNvSpPr/>
      </dsp:nvSpPr>
      <dsp:spPr>
        <a:xfrm>
          <a:off x="0" y="2099590"/>
          <a:ext cx="4435656" cy="0"/>
        </a:xfrm>
        <a:prstGeom prst="line">
          <a:avLst/>
        </a:prstGeom>
        <a:blipFill rotWithShape="1">
          <a:blip xmlns:r="http://schemas.openxmlformats.org/officeDocument/2006/relationships" r:embed="rId1">
            <a:duotone>
              <a:schemeClr val="accent5">
                <a:hueOff val="496582"/>
                <a:satOff val="288"/>
                <a:lumOff val="2843"/>
                <a:alphaOff val="0"/>
                <a:shade val="74000"/>
                <a:satMod val="130000"/>
                <a:lumMod val="90000"/>
              </a:schemeClr>
              <a:schemeClr val="accent5">
                <a:hueOff val="496582"/>
                <a:satOff val="288"/>
                <a:lumOff val="2843"/>
                <a:alphaOff val="0"/>
                <a:tint val="94000"/>
                <a:satMod val="120000"/>
                <a:lumMod val="104000"/>
              </a:schemeClr>
            </a:duotone>
          </a:blip>
          <a:tile tx="0" ty="0" sx="100000" sy="100000" flip="none" algn="tl"/>
        </a:blipFill>
        <a:ln w="9525" cap="rnd" cmpd="sng" algn="ctr">
          <a:solidFill>
            <a:schemeClr val="accent5">
              <a:hueOff val="496582"/>
              <a:satOff val="288"/>
              <a:lumOff val="2843"/>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9E76B1AC-1F49-453F-A473-DD9D9446A0C5}">
      <dsp:nvSpPr>
        <dsp:cNvPr id="0" name=""/>
        <dsp:cNvSpPr/>
      </dsp:nvSpPr>
      <dsp:spPr>
        <a:xfrm>
          <a:off x="0" y="2099590"/>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baseline="0" dirty="0">
              <a:latin typeface="Aptos Display" panose="020B0004020202020204" pitchFamily="34" charset="0"/>
            </a:rPr>
            <a:t>Rescue: </a:t>
          </a:r>
          <a:r>
            <a:rPr lang="en-US" sz="1500" b="0" i="0" kern="1200" baseline="0" dirty="0">
              <a:latin typeface="Aptos Display" panose="020B0004020202020204" pitchFamily="34" charset="0"/>
            </a:rPr>
            <a:t>238 dogs, 134 puppies, 4 cats, and 16 kittens were transferred to other animal rescue organizations in October, for a total of 392 animals.</a:t>
          </a:r>
          <a:endParaRPr lang="en-US" sz="1500" b="0" kern="1200" dirty="0">
            <a:latin typeface="Aptos Display" panose="020B0004020202020204" pitchFamily="34" charset="0"/>
          </a:endParaRPr>
        </a:p>
      </dsp:txBody>
      <dsp:txXfrm>
        <a:off x="0" y="2099590"/>
        <a:ext cx="4435656" cy="1049475"/>
      </dsp:txXfrm>
    </dsp:sp>
    <dsp:sp modelId="{FE772345-AE60-4510-891E-6B068811787B}">
      <dsp:nvSpPr>
        <dsp:cNvPr id="0" name=""/>
        <dsp:cNvSpPr/>
      </dsp:nvSpPr>
      <dsp:spPr>
        <a:xfrm>
          <a:off x="0" y="3149066"/>
          <a:ext cx="4435656" cy="0"/>
        </a:xfrm>
        <a:prstGeom prst="line">
          <a:avLst/>
        </a:prstGeom>
        <a:blipFill rotWithShape="1">
          <a:blip xmlns:r="http://schemas.openxmlformats.org/officeDocument/2006/relationships" r:embed="rId1">
            <a:duotone>
              <a:schemeClr val="accent5">
                <a:hueOff val="744874"/>
                <a:satOff val="432"/>
                <a:lumOff val="4264"/>
                <a:alphaOff val="0"/>
                <a:shade val="74000"/>
                <a:satMod val="130000"/>
                <a:lumMod val="90000"/>
              </a:schemeClr>
              <a:schemeClr val="accent5">
                <a:hueOff val="744874"/>
                <a:satOff val="432"/>
                <a:lumOff val="4264"/>
                <a:alphaOff val="0"/>
                <a:tint val="94000"/>
                <a:satMod val="120000"/>
                <a:lumMod val="104000"/>
              </a:schemeClr>
            </a:duotone>
          </a:blip>
          <a:tile tx="0" ty="0" sx="100000" sy="100000" flip="none" algn="tl"/>
        </a:blipFill>
        <a:ln w="9525" cap="rnd" cmpd="sng" algn="ctr">
          <a:solidFill>
            <a:schemeClr val="accent5">
              <a:hueOff val="744874"/>
              <a:satOff val="432"/>
              <a:lumOff val="4264"/>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217598E1-0E77-4902-9B04-8DF14B0F159A}">
      <dsp:nvSpPr>
        <dsp:cNvPr id="0" name=""/>
        <dsp:cNvSpPr/>
      </dsp:nvSpPr>
      <dsp:spPr>
        <a:xfrm>
          <a:off x="0" y="3149066"/>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baseline="0" dirty="0">
              <a:latin typeface="Aptos Display" panose="020B0004020202020204" pitchFamily="34" charset="0"/>
            </a:rPr>
            <a:t>Spay/Neuter: </a:t>
          </a:r>
          <a:r>
            <a:rPr lang="en-US" sz="1500" b="0" i="0" kern="1200" baseline="0" dirty="0">
              <a:latin typeface="Aptos Display" panose="020B0004020202020204" pitchFamily="34" charset="0"/>
            </a:rPr>
            <a:t>A total of 381 animals were altered at low-cost KCAS spay/neuter clinics in the month of October.</a:t>
          </a:r>
          <a:endParaRPr lang="en-US" sz="1500" b="0" kern="1200" dirty="0">
            <a:latin typeface="Aptos Display" panose="020B0004020202020204" pitchFamily="34" charset="0"/>
          </a:endParaRPr>
        </a:p>
      </dsp:txBody>
      <dsp:txXfrm>
        <a:off x="0" y="3149066"/>
        <a:ext cx="4435656" cy="1049475"/>
      </dsp:txXfrm>
    </dsp:sp>
    <dsp:sp modelId="{379E8784-05B7-429B-AE63-A5894CA4550D}">
      <dsp:nvSpPr>
        <dsp:cNvPr id="0" name=""/>
        <dsp:cNvSpPr/>
      </dsp:nvSpPr>
      <dsp:spPr>
        <a:xfrm>
          <a:off x="0" y="4198541"/>
          <a:ext cx="4435656" cy="0"/>
        </a:xfrm>
        <a:prstGeom prst="line">
          <a:avLst/>
        </a:prstGeom>
        <a:blipFill rotWithShape="1">
          <a:blip xmlns:r="http://schemas.openxmlformats.org/officeDocument/2006/relationships" r:embed="rId1">
            <a:duotone>
              <a:schemeClr val="accent5">
                <a:hueOff val="993165"/>
                <a:satOff val="576"/>
                <a:lumOff val="5686"/>
                <a:alphaOff val="0"/>
                <a:shade val="74000"/>
                <a:satMod val="130000"/>
                <a:lumMod val="90000"/>
              </a:schemeClr>
              <a:schemeClr val="accent5">
                <a:hueOff val="993165"/>
                <a:satOff val="576"/>
                <a:lumOff val="5686"/>
                <a:alphaOff val="0"/>
                <a:tint val="94000"/>
                <a:satMod val="120000"/>
                <a:lumMod val="104000"/>
              </a:schemeClr>
            </a:duotone>
          </a:blip>
          <a:tile tx="0" ty="0" sx="100000" sy="100000" flip="none" algn="tl"/>
        </a:blipFill>
        <a:ln w="9525" cap="rnd" cmpd="sng" algn="ctr">
          <a:solidFill>
            <a:schemeClr val="accent5">
              <a:hueOff val="993165"/>
              <a:satOff val="576"/>
              <a:lumOff val="5686"/>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B9EFB7F6-C372-40E1-8CD3-926776725974}">
      <dsp:nvSpPr>
        <dsp:cNvPr id="0" name=""/>
        <dsp:cNvSpPr/>
      </dsp:nvSpPr>
      <dsp:spPr>
        <a:xfrm>
          <a:off x="0" y="4198541"/>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baseline="0" dirty="0">
              <a:latin typeface="Aptos Display" panose="020B0004020202020204" pitchFamily="34" charset="0"/>
            </a:rPr>
            <a:t>TNR: </a:t>
          </a:r>
          <a:r>
            <a:rPr lang="en-US" sz="1500" b="0" i="0" u="none" strike="noStrike" kern="1200" cap="none" spc="0" baseline="0" dirty="0">
              <a:uFillTx/>
              <a:latin typeface="Aptos Display" panose="020B0004020202020204" pitchFamily="34" charset="0"/>
            </a:rPr>
            <a:t>270 cats were spayed or neutered and released in </a:t>
          </a:r>
          <a:r>
            <a:rPr lang="en-US" sz="1500" b="0" i="0" kern="1200" baseline="0" dirty="0">
              <a:latin typeface="Aptos Display" panose="020B0004020202020204" pitchFamily="34" charset="0"/>
            </a:rPr>
            <a:t>October</a:t>
          </a:r>
          <a:r>
            <a:rPr lang="en-US" sz="1500" b="0" i="0" u="none" strike="noStrike" kern="1200" cap="none" spc="0" baseline="0" dirty="0">
              <a:uFillTx/>
              <a:latin typeface="Aptos Display" panose="020B0004020202020204" pitchFamily="34" charset="0"/>
            </a:rPr>
            <a:t> of 2025. Year-to-date, 2125 cats have gone through the program, and since 2013 23,711 cats have been spayed or neutered and returned to field.</a:t>
          </a:r>
          <a:endParaRPr lang="en-US" sz="1500" kern="1200" dirty="0">
            <a:latin typeface="Aptos Display" panose="020B0004020202020204" pitchFamily="34" charset="0"/>
          </a:endParaRPr>
        </a:p>
      </dsp:txBody>
      <dsp:txXfrm>
        <a:off x="0" y="4198541"/>
        <a:ext cx="4435656" cy="1049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6C560-EB85-4428-8972-EDE113DD50BA}">
      <dsp:nvSpPr>
        <dsp:cNvPr id="0" name=""/>
        <dsp:cNvSpPr/>
      </dsp:nvSpPr>
      <dsp:spPr>
        <a:xfrm>
          <a:off x="0" y="1324"/>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77B23-6903-4ECB-845C-43B853D6667F}">
      <dsp:nvSpPr>
        <dsp:cNvPr id="0" name=""/>
        <dsp:cNvSpPr/>
      </dsp:nvSpPr>
      <dsp:spPr>
        <a:xfrm>
          <a:off x="170686" y="128281"/>
          <a:ext cx="310339" cy="31033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16C31F-A91B-495C-927F-A7F47195EC2B}">
      <dsp:nvSpPr>
        <dsp:cNvPr id="0" name=""/>
        <dsp:cNvSpPr/>
      </dsp:nvSpPr>
      <dsp:spPr>
        <a:xfrm>
          <a:off x="651712" y="1324"/>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Rabies</a:t>
          </a:r>
        </a:p>
      </dsp:txBody>
      <dsp:txXfrm>
        <a:off x="651712" y="1324"/>
        <a:ext cx="3246120" cy="564252"/>
      </dsp:txXfrm>
    </dsp:sp>
    <dsp:sp modelId="{C14A9DF8-92CA-4546-AA1A-934BA5390C00}">
      <dsp:nvSpPr>
        <dsp:cNvPr id="0" name=""/>
        <dsp:cNvSpPr/>
      </dsp:nvSpPr>
      <dsp:spPr>
        <a:xfrm>
          <a:off x="3897832" y="1324"/>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463</a:t>
          </a:r>
        </a:p>
      </dsp:txBody>
      <dsp:txXfrm>
        <a:off x="3897832" y="1324"/>
        <a:ext cx="3315767" cy="564252"/>
      </dsp:txXfrm>
    </dsp:sp>
    <dsp:sp modelId="{E453E5AB-FEF4-4EBC-9160-5D66791B4B12}">
      <dsp:nvSpPr>
        <dsp:cNvPr id="0" name=""/>
        <dsp:cNvSpPr/>
      </dsp:nvSpPr>
      <dsp:spPr>
        <a:xfrm>
          <a:off x="0" y="706640"/>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F7E8DD-DF2C-433C-AEDD-C49100843441}">
      <dsp:nvSpPr>
        <dsp:cNvPr id="0" name=""/>
        <dsp:cNvSpPr/>
      </dsp:nvSpPr>
      <dsp:spPr>
        <a:xfrm>
          <a:off x="170686" y="833597"/>
          <a:ext cx="310339" cy="31033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6C2FE6-7B8B-4B76-8B34-496A50CE97FC}">
      <dsp:nvSpPr>
        <dsp:cNvPr id="0" name=""/>
        <dsp:cNvSpPr/>
      </dsp:nvSpPr>
      <dsp:spPr>
        <a:xfrm>
          <a:off x="651712" y="706640"/>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a:p>
      </dsp:txBody>
      <dsp:txXfrm>
        <a:off x="651712" y="706640"/>
        <a:ext cx="6561887" cy="564252"/>
      </dsp:txXfrm>
    </dsp:sp>
    <dsp:sp modelId="{3C7106BC-79E5-4C61-97F6-2B411C7074EE}">
      <dsp:nvSpPr>
        <dsp:cNvPr id="0" name=""/>
        <dsp:cNvSpPr/>
      </dsp:nvSpPr>
      <dsp:spPr>
        <a:xfrm>
          <a:off x="0" y="1411956"/>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4C400-7174-4934-9E32-83356F84E4DC}">
      <dsp:nvSpPr>
        <dsp:cNvPr id="0" name=""/>
        <dsp:cNvSpPr/>
      </dsp:nvSpPr>
      <dsp:spPr>
        <a:xfrm>
          <a:off x="170686" y="1538913"/>
          <a:ext cx="310339" cy="31033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FCDB75-3E52-44D7-95F3-0F4DA9D1830E}">
      <dsp:nvSpPr>
        <dsp:cNvPr id="0" name=""/>
        <dsp:cNvSpPr/>
      </dsp:nvSpPr>
      <dsp:spPr>
        <a:xfrm>
          <a:off x="651712" y="1411956"/>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a:p>
      </dsp:txBody>
      <dsp:txXfrm>
        <a:off x="651712" y="1411956"/>
        <a:ext cx="6561887" cy="564252"/>
      </dsp:txXfrm>
    </dsp:sp>
    <dsp:sp modelId="{8775816A-313B-4D67-B94C-9F05859FCB7E}">
      <dsp:nvSpPr>
        <dsp:cNvPr id="0" name=""/>
        <dsp:cNvSpPr/>
      </dsp:nvSpPr>
      <dsp:spPr>
        <a:xfrm>
          <a:off x="0" y="2117272"/>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A8B92-D6FE-4BF9-95BE-3DAC1DECC380}">
      <dsp:nvSpPr>
        <dsp:cNvPr id="0" name=""/>
        <dsp:cNvSpPr/>
      </dsp:nvSpPr>
      <dsp:spPr>
        <a:xfrm>
          <a:off x="170686" y="2244229"/>
          <a:ext cx="310339" cy="31033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F026EC-9016-411D-AB32-AA900E0A9810}">
      <dsp:nvSpPr>
        <dsp:cNvPr id="0" name=""/>
        <dsp:cNvSpPr/>
      </dsp:nvSpPr>
      <dsp:spPr>
        <a:xfrm>
          <a:off x="651712" y="2117272"/>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b="0" i="0" kern="1200" dirty="0"/>
            <a:t>Microchip</a:t>
          </a:r>
          <a:r>
            <a:rPr lang="en-US" sz="1900" b="0" i="0" kern="1200" dirty="0"/>
            <a:t>s</a:t>
          </a:r>
        </a:p>
      </dsp:txBody>
      <dsp:txXfrm>
        <a:off x="651712" y="2117272"/>
        <a:ext cx="3246120" cy="564252"/>
      </dsp:txXfrm>
    </dsp:sp>
    <dsp:sp modelId="{7962EAE6-E4A5-4B9F-9D01-E77265EE24EF}">
      <dsp:nvSpPr>
        <dsp:cNvPr id="0" name=""/>
        <dsp:cNvSpPr/>
      </dsp:nvSpPr>
      <dsp:spPr>
        <a:xfrm>
          <a:off x="3897832" y="2117272"/>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78</a:t>
          </a:r>
        </a:p>
      </dsp:txBody>
      <dsp:txXfrm>
        <a:off x="3897832" y="2117272"/>
        <a:ext cx="3315767" cy="564252"/>
      </dsp:txXfrm>
    </dsp:sp>
    <dsp:sp modelId="{A60B3917-23D2-4707-A19E-2FB19F70549F}">
      <dsp:nvSpPr>
        <dsp:cNvPr id="0" name=""/>
        <dsp:cNvSpPr/>
      </dsp:nvSpPr>
      <dsp:spPr>
        <a:xfrm>
          <a:off x="0" y="2822588"/>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91D6B0-7148-4C07-A7D3-63A502282512}">
      <dsp:nvSpPr>
        <dsp:cNvPr id="0" name=""/>
        <dsp:cNvSpPr/>
      </dsp:nvSpPr>
      <dsp:spPr>
        <a:xfrm>
          <a:off x="170686" y="2949545"/>
          <a:ext cx="310339" cy="31033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F89741-88BB-4A58-B510-BF31580ED031}">
      <dsp:nvSpPr>
        <dsp:cNvPr id="0" name=""/>
        <dsp:cNvSpPr/>
      </dsp:nvSpPr>
      <dsp:spPr>
        <a:xfrm>
          <a:off x="651712" y="2822588"/>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b="0" i="0" kern="1200" dirty="0"/>
            <a:t>Bordetella</a:t>
          </a:r>
        </a:p>
      </dsp:txBody>
      <dsp:txXfrm>
        <a:off x="651712" y="2822588"/>
        <a:ext cx="3246120" cy="564252"/>
      </dsp:txXfrm>
    </dsp:sp>
    <dsp:sp modelId="{EDDD00E4-8FB5-47C3-A23F-ADD13779057E}">
      <dsp:nvSpPr>
        <dsp:cNvPr id="0" name=""/>
        <dsp:cNvSpPr/>
      </dsp:nvSpPr>
      <dsp:spPr>
        <a:xfrm>
          <a:off x="3897832" y="2822588"/>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53</a:t>
          </a:r>
        </a:p>
      </dsp:txBody>
      <dsp:txXfrm>
        <a:off x="3897832" y="2822588"/>
        <a:ext cx="3315767" cy="564252"/>
      </dsp:txXfrm>
    </dsp:sp>
    <dsp:sp modelId="{DC83DB6E-99A2-45A5-B36A-14D67B60D46A}">
      <dsp:nvSpPr>
        <dsp:cNvPr id="0" name=""/>
        <dsp:cNvSpPr/>
      </dsp:nvSpPr>
      <dsp:spPr>
        <a:xfrm>
          <a:off x="0" y="3527904"/>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70529B-B120-452C-860A-F4BA0D48FA72}">
      <dsp:nvSpPr>
        <dsp:cNvPr id="0" name=""/>
        <dsp:cNvSpPr/>
      </dsp:nvSpPr>
      <dsp:spPr>
        <a:xfrm>
          <a:off x="170686" y="3654861"/>
          <a:ext cx="310339" cy="310339"/>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B12B0-9EE9-4DBE-873A-FDF34E717F66}">
      <dsp:nvSpPr>
        <dsp:cNvPr id="0" name=""/>
        <dsp:cNvSpPr/>
      </dsp:nvSpPr>
      <dsp:spPr>
        <a:xfrm>
          <a:off x="651712" y="3527904"/>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dirty="0"/>
        </a:p>
      </dsp:txBody>
      <dsp:txXfrm>
        <a:off x="651712" y="3527904"/>
        <a:ext cx="6561887" cy="564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35944-5C21-49E4-9C7B-F38F4596B274}">
      <dsp:nvSpPr>
        <dsp:cNvPr id="0" name=""/>
        <dsp:cNvSpPr/>
      </dsp:nvSpPr>
      <dsp:spPr>
        <a:xfrm>
          <a:off x="0" y="38337"/>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4 Inspections Passed</a:t>
          </a:r>
          <a:r>
            <a:rPr lang="en-US" sz="2000" b="0" i="0" kern="1200" baseline="0" dirty="0">
              <a:solidFill>
                <a:schemeClr val="bg1"/>
              </a:solidFill>
            </a:rPr>
            <a:t> </a:t>
          </a:r>
          <a:endParaRPr lang="en-US" sz="2000" b="0" kern="1200" dirty="0">
            <a:solidFill>
              <a:schemeClr val="bg1"/>
            </a:solidFill>
          </a:endParaRPr>
        </a:p>
      </dsp:txBody>
      <dsp:txXfrm>
        <a:off x="22846" y="61183"/>
        <a:ext cx="3020038" cy="422308"/>
      </dsp:txXfrm>
    </dsp:sp>
    <dsp:sp modelId="{A1A41327-C7CA-4976-BB9F-4A3A93E7DD54}">
      <dsp:nvSpPr>
        <dsp:cNvPr id="0" name=""/>
        <dsp:cNvSpPr/>
      </dsp:nvSpPr>
      <dsp:spPr>
        <a:xfrm>
          <a:off x="0" y="5639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Inspections Failed</a:t>
          </a:r>
          <a:endParaRPr lang="en-US" sz="2000" b="0" kern="1200" dirty="0">
            <a:solidFill>
              <a:srgbClr val="372E26"/>
            </a:solidFill>
          </a:endParaRPr>
        </a:p>
      </dsp:txBody>
      <dsp:txXfrm>
        <a:off x="22846" y="586784"/>
        <a:ext cx="3020038" cy="422308"/>
      </dsp:txXfrm>
    </dsp:sp>
    <dsp:sp modelId="{9F2F186C-2327-4959-884D-C38BB67B8069}">
      <dsp:nvSpPr>
        <dsp:cNvPr id="0" name=""/>
        <dsp:cNvSpPr/>
      </dsp:nvSpPr>
      <dsp:spPr>
        <a:xfrm>
          <a:off x="0" y="10895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Citations Issued</a:t>
          </a:r>
          <a:endParaRPr lang="en-US" sz="2000" b="0" kern="1200" dirty="0">
            <a:solidFill>
              <a:srgbClr val="372E26"/>
            </a:solidFill>
          </a:endParaRPr>
        </a:p>
      </dsp:txBody>
      <dsp:txXfrm>
        <a:off x="22846" y="1112384"/>
        <a:ext cx="3020038" cy="422308"/>
      </dsp:txXfrm>
    </dsp:sp>
    <dsp:sp modelId="{B6CB7C74-ECDC-4F61-8C51-D5CCF848A32B}">
      <dsp:nvSpPr>
        <dsp:cNvPr id="0" name=""/>
        <dsp:cNvSpPr/>
      </dsp:nvSpPr>
      <dsp:spPr>
        <a:xfrm>
          <a:off x="0" y="16151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Permits Issued</a:t>
          </a:r>
          <a:endParaRPr lang="en-US" sz="2000" b="0" kern="1200" dirty="0">
            <a:solidFill>
              <a:srgbClr val="372E26"/>
            </a:solidFill>
          </a:endParaRPr>
        </a:p>
      </dsp:txBody>
      <dsp:txXfrm>
        <a:off x="22846" y="1637984"/>
        <a:ext cx="3020038" cy="422308"/>
      </dsp:txXfrm>
    </dsp:sp>
    <dsp:sp modelId="{78E9B542-F376-468A-ABC1-C76E7EC28963}">
      <dsp:nvSpPr>
        <dsp:cNvPr id="0" name=""/>
        <dsp:cNvSpPr/>
      </dsp:nvSpPr>
      <dsp:spPr>
        <a:xfrm>
          <a:off x="0" y="21407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52 Active CAF Permits</a:t>
          </a:r>
          <a:endParaRPr lang="en-US" sz="2000" b="0" kern="1200" dirty="0">
            <a:solidFill>
              <a:srgbClr val="372E26"/>
            </a:solidFill>
          </a:endParaRPr>
        </a:p>
      </dsp:txBody>
      <dsp:txXfrm>
        <a:off x="22846" y="2163584"/>
        <a:ext cx="3020038" cy="4223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6C560-EB85-4428-8972-EDE113DD50BA}">
      <dsp:nvSpPr>
        <dsp:cNvPr id="0" name=""/>
        <dsp:cNvSpPr/>
      </dsp:nvSpPr>
      <dsp:spPr>
        <a:xfrm>
          <a:off x="0" y="119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77B23-6903-4ECB-845C-43B853D6667F}">
      <dsp:nvSpPr>
        <dsp:cNvPr id="0" name=""/>
        <dsp:cNvSpPr/>
      </dsp:nvSpPr>
      <dsp:spPr>
        <a:xfrm>
          <a:off x="182932" y="137258"/>
          <a:ext cx="332604" cy="3326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16C31F-A91B-495C-927F-A7F47195EC2B}">
      <dsp:nvSpPr>
        <dsp:cNvPr id="0" name=""/>
        <dsp:cNvSpPr/>
      </dsp:nvSpPr>
      <dsp:spPr>
        <a:xfrm>
          <a:off x="698470" y="119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kern="1200" dirty="0"/>
            <a:t>Active Volunteers</a:t>
          </a:r>
        </a:p>
      </dsp:txBody>
      <dsp:txXfrm>
        <a:off x="698470" y="1193"/>
        <a:ext cx="3240403" cy="604736"/>
      </dsp:txXfrm>
    </dsp:sp>
    <dsp:sp modelId="{C14A9DF8-92CA-4546-AA1A-934BA5390C00}">
      <dsp:nvSpPr>
        <dsp:cNvPr id="0" name=""/>
        <dsp:cNvSpPr/>
      </dsp:nvSpPr>
      <dsp:spPr>
        <a:xfrm>
          <a:off x="3938873" y="119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102</a:t>
          </a:r>
        </a:p>
      </dsp:txBody>
      <dsp:txXfrm>
        <a:off x="3938873" y="1193"/>
        <a:ext cx="3262023" cy="604736"/>
      </dsp:txXfrm>
    </dsp:sp>
    <dsp:sp modelId="{8775816A-313B-4D67-B94C-9F05859FCB7E}">
      <dsp:nvSpPr>
        <dsp:cNvPr id="0" name=""/>
        <dsp:cNvSpPr/>
      </dsp:nvSpPr>
      <dsp:spPr>
        <a:xfrm>
          <a:off x="0" y="75711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A8B92-D6FE-4BF9-95BE-3DAC1DECC380}">
      <dsp:nvSpPr>
        <dsp:cNvPr id="0" name=""/>
        <dsp:cNvSpPr/>
      </dsp:nvSpPr>
      <dsp:spPr>
        <a:xfrm>
          <a:off x="182932" y="893178"/>
          <a:ext cx="332604" cy="3326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F026EC-9016-411D-AB32-AA900E0A9810}">
      <dsp:nvSpPr>
        <dsp:cNvPr id="0" name=""/>
        <dsp:cNvSpPr/>
      </dsp:nvSpPr>
      <dsp:spPr>
        <a:xfrm>
          <a:off x="698470" y="75711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b="0" i="0" kern="1200"/>
            <a:t>New</a:t>
          </a:r>
          <a:r>
            <a:rPr lang="en-US" sz="1800" b="1" i="1" kern="1200"/>
            <a:t> </a:t>
          </a:r>
          <a:r>
            <a:rPr lang="en-US" sz="1800" b="0" i="0" kern="1200"/>
            <a:t>Volunteers</a:t>
          </a:r>
        </a:p>
      </dsp:txBody>
      <dsp:txXfrm>
        <a:off x="698470" y="757113"/>
        <a:ext cx="3240403" cy="604736"/>
      </dsp:txXfrm>
    </dsp:sp>
    <dsp:sp modelId="{7962EAE6-E4A5-4B9F-9D01-E77265EE24EF}">
      <dsp:nvSpPr>
        <dsp:cNvPr id="0" name=""/>
        <dsp:cNvSpPr/>
      </dsp:nvSpPr>
      <dsp:spPr>
        <a:xfrm>
          <a:off x="3938873" y="75711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39</a:t>
          </a:r>
        </a:p>
      </dsp:txBody>
      <dsp:txXfrm>
        <a:off x="3938873" y="757113"/>
        <a:ext cx="3262023" cy="604736"/>
      </dsp:txXfrm>
    </dsp:sp>
    <dsp:sp modelId="{A60B3917-23D2-4707-A19E-2FB19F70549F}">
      <dsp:nvSpPr>
        <dsp:cNvPr id="0" name=""/>
        <dsp:cNvSpPr/>
      </dsp:nvSpPr>
      <dsp:spPr>
        <a:xfrm>
          <a:off x="0" y="151303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91D6B0-7148-4C07-A7D3-63A502282512}">
      <dsp:nvSpPr>
        <dsp:cNvPr id="0" name=""/>
        <dsp:cNvSpPr/>
      </dsp:nvSpPr>
      <dsp:spPr>
        <a:xfrm>
          <a:off x="182932" y="1649099"/>
          <a:ext cx="332604" cy="3326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F89741-88BB-4A58-B510-BF31580ED031}">
      <dsp:nvSpPr>
        <dsp:cNvPr id="0" name=""/>
        <dsp:cNvSpPr/>
      </dsp:nvSpPr>
      <dsp:spPr>
        <a:xfrm>
          <a:off x="698470" y="151303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b="0" i="0" kern="1200" dirty="0"/>
            <a:t>Volunteer hours donated in October</a:t>
          </a:r>
        </a:p>
      </dsp:txBody>
      <dsp:txXfrm>
        <a:off x="698470" y="1513033"/>
        <a:ext cx="3240403" cy="604736"/>
      </dsp:txXfrm>
    </dsp:sp>
    <dsp:sp modelId="{EDDD00E4-8FB5-47C3-A23F-ADD13779057E}">
      <dsp:nvSpPr>
        <dsp:cNvPr id="0" name=""/>
        <dsp:cNvSpPr/>
      </dsp:nvSpPr>
      <dsp:spPr>
        <a:xfrm>
          <a:off x="3938873" y="151303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716.28</a:t>
          </a:r>
        </a:p>
      </dsp:txBody>
      <dsp:txXfrm>
        <a:off x="3938873" y="1513033"/>
        <a:ext cx="3262023" cy="604736"/>
      </dsp:txXfrm>
    </dsp:sp>
    <dsp:sp modelId="{112622ED-2A49-4585-B06C-49886C4FF8EE}">
      <dsp:nvSpPr>
        <dsp:cNvPr id="0" name=""/>
        <dsp:cNvSpPr/>
      </dsp:nvSpPr>
      <dsp:spPr>
        <a:xfrm>
          <a:off x="0" y="226895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EF1165-D1A0-4D17-90F8-1344DF4AAD0F}">
      <dsp:nvSpPr>
        <dsp:cNvPr id="0" name=""/>
        <dsp:cNvSpPr/>
      </dsp:nvSpPr>
      <dsp:spPr>
        <a:xfrm>
          <a:off x="182932" y="2405019"/>
          <a:ext cx="332604" cy="33260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3F58CF5-8E28-4942-8DEF-96C9D749CA6C}">
      <dsp:nvSpPr>
        <dsp:cNvPr id="0" name=""/>
        <dsp:cNvSpPr/>
      </dsp:nvSpPr>
      <dsp:spPr>
        <a:xfrm>
          <a:off x="698470" y="226895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kern="1200" dirty="0"/>
            <a:t>Volunteer hours donated in 2025</a:t>
          </a:r>
        </a:p>
      </dsp:txBody>
      <dsp:txXfrm>
        <a:off x="698470" y="2268953"/>
        <a:ext cx="3240403" cy="604736"/>
      </dsp:txXfrm>
    </dsp:sp>
    <dsp:sp modelId="{6717419B-9C76-4242-9740-932C9540D219}">
      <dsp:nvSpPr>
        <dsp:cNvPr id="0" name=""/>
        <dsp:cNvSpPr/>
      </dsp:nvSpPr>
      <dsp:spPr>
        <a:xfrm>
          <a:off x="3938873" y="226895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8,946.07</a:t>
          </a:r>
        </a:p>
      </dsp:txBody>
      <dsp:txXfrm>
        <a:off x="3938873" y="2268953"/>
        <a:ext cx="3262023" cy="6047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F163C-C1FE-4174-B737-751ECC341F46}">
      <dsp:nvSpPr>
        <dsp:cNvPr id="0" name=""/>
        <dsp:cNvSpPr/>
      </dsp:nvSpPr>
      <dsp:spPr>
        <a:xfrm>
          <a:off x="0" y="47481"/>
          <a:ext cx="169981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dirty="0"/>
            <a:t>4,308</a:t>
          </a:r>
        </a:p>
      </dsp:txBody>
      <dsp:txXfrm>
        <a:off x="0" y="47481"/>
        <a:ext cx="1699815" cy="435600"/>
      </dsp:txXfrm>
    </dsp:sp>
    <dsp:sp modelId="{15666817-1921-4E3E-B585-180B1F8A65A5}">
      <dsp:nvSpPr>
        <dsp:cNvPr id="0" name=""/>
        <dsp:cNvSpPr/>
      </dsp:nvSpPr>
      <dsp:spPr>
        <a:xfrm>
          <a:off x="1699815" y="13450"/>
          <a:ext cx="339963"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D2E9B3-D146-457B-826C-1EF4CF18CE37}">
      <dsp:nvSpPr>
        <dsp:cNvPr id="0" name=""/>
        <dsp:cNvSpPr/>
      </dsp:nvSpPr>
      <dsp:spPr>
        <a:xfrm>
          <a:off x="2175763" y="13450"/>
          <a:ext cx="4623498" cy="503662"/>
        </a:xfrm>
        <a:prstGeom prst="roundRect">
          <a:avLst/>
        </a:prstGeom>
        <a:solidFill>
          <a:schemeClr val="tx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Adoptions</a:t>
          </a:r>
        </a:p>
      </dsp:txBody>
      <dsp:txXfrm>
        <a:off x="2200350" y="38037"/>
        <a:ext cx="4574324" cy="454488"/>
      </dsp:txXfrm>
    </dsp:sp>
    <dsp:sp modelId="{46BB5F10-9EF4-4FC6-BCDD-B7064259C548}">
      <dsp:nvSpPr>
        <dsp:cNvPr id="0" name=""/>
        <dsp:cNvSpPr/>
      </dsp:nvSpPr>
      <dsp:spPr>
        <a:xfrm>
          <a:off x="0" y="630343"/>
          <a:ext cx="169981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dirty="0"/>
            <a:t>3,315</a:t>
          </a:r>
        </a:p>
      </dsp:txBody>
      <dsp:txXfrm>
        <a:off x="0" y="630343"/>
        <a:ext cx="1699815" cy="435600"/>
      </dsp:txXfrm>
    </dsp:sp>
    <dsp:sp modelId="{D4C38AA3-88F4-4EBD-8CC2-0A069B88979F}">
      <dsp:nvSpPr>
        <dsp:cNvPr id="0" name=""/>
        <dsp:cNvSpPr/>
      </dsp:nvSpPr>
      <dsp:spPr>
        <a:xfrm>
          <a:off x="1699815" y="596312"/>
          <a:ext cx="339963"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855B01-9D1D-4544-8690-75D451E978F0}">
      <dsp:nvSpPr>
        <dsp:cNvPr id="0" name=""/>
        <dsp:cNvSpPr/>
      </dsp:nvSpPr>
      <dsp:spPr>
        <a:xfrm>
          <a:off x="2175763" y="596312"/>
          <a:ext cx="4623498" cy="503662"/>
        </a:xfrm>
        <a:prstGeom prst="roundRect">
          <a:avLst/>
        </a:prstGeom>
        <a:solidFill>
          <a:schemeClr val="tx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Rescued</a:t>
          </a:r>
        </a:p>
      </dsp:txBody>
      <dsp:txXfrm>
        <a:off x="2200350" y="620899"/>
        <a:ext cx="4574324" cy="454488"/>
      </dsp:txXfrm>
    </dsp:sp>
    <dsp:sp modelId="{AF5607AE-5651-4FAB-9BC3-3F9A78EACEA2}">
      <dsp:nvSpPr>
        <dsp:cNvPr id="0" name=""/>
        <dsp:cNvSpPr/>
      </dsp:nvSpPr>
      <dsp:spPr>
        <a:xfrm>
          <a:off x="0" y="1213206"/>
          <a:ext cx="169981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dirty="0"/>
            <a:t>628</a:t>
          </a:r>
        </a:p>
      </dsp:txBody>
      <dsp:txXfrm>
        <a:off x="0" y="1213206"/>
        <a:ext cx="1699815" cy="435600"/>
      </dsp:txXfrm>
    </dsp:sp>
    <dsp:sp modelId="{24469BF1-1443-468D-BFDE-D6A647153AB8}">
      <dsp:nvSpPr>
        <dsp:cNvPr id="0" name=""/>
        <dsp:cNvSpPr/>
      </dsp:nvSpPr>
      <dsp:spPr>
        <a:xfrm>
          <a:off x="1699815" y="1179175"/>
          <a:ext cx="339963"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190220-428C-418F-956B-E140307A53C0}">
      <dsp:nvSpPr>
        <dsp:cNvPr id="0" name=""/>
        <dsp:cNvSpPr/>
      </dsp:nvSpPr>
      <dsp:spPr>
        <a:xfrm>
          <a:off x="2175763" y="1179175"/>
          <a:ext cx="4623498" cy="503662"/>
        </a:xfrm>
        <a:prstGeom prst="roundRect">
          <a:avLst/>
        </a:prstGeom>
        <a:solidFill>
          <a:schemeClr val="tx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Returned To Owner</a:t>
          </a:r>
        </a:p>
      </dsp:txBody>
      <dsp:txXfrm>
        <a:off x="2200350" y="1203762"/>
        <a:ext cx="4574324" cy="454488"/>
      </dsp:txXfrm>
    </dsp:sp>
    <dsp:sp modelId="{7C583F7F-BD8C-41D3-BBC5-038365764D3A}">
      <dsp:nvSpPr>
        <dsp:cNvPr id="0" name=""/>
        <dsp:cNvSpPr/>
      </dsp:nvSpPr>
      <dsp:spPr>
        <a:xfrm>
          <a:off x="0" y="1796068"/>
          <a:ext cx="169981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dirty="0">
              <a:solidFill>
                <a:schemeClr val="tx1"/>
              </a:solidFill>
            </a:rPr>
            <a:t>7,325</a:t>
          </a:r>
        </a:p>
      </dsp:txBody>
      <dsp:txXfrm>
        <a:off x="0" y="1796068"/>
        <a:ext cx="1699815" cy="435600"/>
      </dsp:txXfrm>
    </dsp:sp>
    <dsp:sp modelId="{6950E1E6-6917-45AC-9307-25649CCFACA7}">
      <dsp:nvSpPr>
        <dsp:cNvPr id="0" name=""/>
        <dsp:cNvSpPr/>
      </dsp:nvSpPr>
      <dsp:spPr>
        <a:xfrm>
          <a:off x="1699815" y="1762037"/>
          <a:ext cx="339963"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45DA67-BE8F-44F5-976F-0022C0ABDD2D}">
      <dsp:nvSpPr>
        <dsp:cNvPr id="0" name=""/>
        <dsp:cNvSpPr/>
      </dsp:nvSpPr>
      <dsp:spPr>
        <a:xfrm>
          <a:off x="2175763" y="1762037"/>
          <a:ext cx="4623498" cy="503662"/>
        </a:xfrm>
        <a:prstGeom prst="roundRect">
          <a:avLst/>
        </a:prstGeom>
        <a:solidFill>
          <a:schemeClr val="tx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Spay/Neuter Surgeries</a:t>
          </a:r>
        </a:p>
      </dsp:txBody>
      <dsp:txXfrm>
        <a:off x="2200350" y="1786624"/>
        <a:ext cx="4574324" cy="454488"/>
      </dsp:txXfrm>
    </dsp:sp>
    <dsp:sp modelId="{E11D5FEF-2363-490D-98C8-566F02FCA362}">
      <dsp:nvSpPr>
        <dsp:cNvPr id="0" name=""/>
        <dsp:cNvSpPr/>
      </dsp:nvSpPr>
      <dsp:spPr>
        <a:xfrm>
          <a:off x="0" y="2378931"/>
          <a:ext cx="169981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dirty="0"/>
            <a:t>10,394</a:t>
          </a:r>
        </a:p>
      </dsp:txBody>
      <dsp:txXfrm>
        <a:off x="0" y="2378931"/>
        <a:ext cx="1699815" cy="435600"/>
      </dsp:txXfrm>
    </dsp:sp>
    <dsp:sp modelId="{0EAE2516-65D5-4AAB-9545-F1C5D61E80C7}">
      <dsp:nvSpPr>
        <dsp:cNvPr id="0" name=""/>
        <dsp:cNvSpPr/>
      </dsp:nvSpPr>
      <dsp:spPr>
        <a:xfrm>
          <a:off x="1699815" y="2344900"/>
          <a:ext cx="339963"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A8652A-9431-4035-BF28-B84EDE16E17F}">
      <dsp:nvSpPr>
        <dsp:cNvPr id="0" name=""/>
        <dsp:cNvSpPr/>
      </dsp:nvSpPr>
      <dsp:spPr>
        <a:xfrm>
          <a:off x="2175763" y="2344900"/>
          <a:ext cx="4623498" cy="503662"/>
        </a:xfrm>
        <a:prstGeom prst="roundRect">
          <a:avLst/>
        </a:prstGeom>
        <a:solidFill>
          <a:schemeClr val="tx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Total Lives Saved</a:t>
          </a:r>
        </a:p>
      </dsp:txBody>
      <dsp:txXfrm>
        <a:off x="2200350" y="2369487"/>
        <a:ext cx="4574324" cy="454488"/>
      </dsp:txXfrm>
    </dsp:sp>
    <dsp:sp modelId="{1A9C63B2-4E7C-4D69-8DC4-B301E0EAC357}">
      <dsp:nvSpPr>
        <dsp:cNvPr id="0" name=""/>
        <dsp:cNvSpPr/>
      </dsp:nvSpPr>
      <dsp:spPr>
        <a:xfrm>
          <a:off x="0" y="2961793"/>
          <a:ext cx="169815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dirty="0"/>
            <a:t>79.55%</a:t>
          </a:r>
        </a:p>
      </dsp:txBody>
      <dsp:txXfrm>
        <a:off x="0" y="2961793"/>
        <a:ext cx="1698155" cy="435600"/>
      </dsp:txXfrm>
    </dsp:sp>
    <dsp:sp modelId="{FB539C22-BC88-4243-83EF-32920B2E1F36}">
      <dsp:nvSpPr>
        <dsp:cNvPr id="0" name=""/>
        <dsp:cNvSpPr/>
      </dsp:nvSpPr>
      <dsp:spPr>
        <a:xfrm>
          <a:off x="1698155" y="2927762"/>
          <a:ext cx="339631"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CF5556-90BC-46E0-BEB3-5143D5F8DE3D}">
      <dsp:nvSpPr>
        <dsp:cNvPr id="0" name=""/>
        <dsp:cNvSpPr/>
      </dsp:nvSpPr>
      <dsp:spPr>
        <a:xfrm>
          <a:off x="2173639" y="2927762"/>
          <a:ext cx="4618983" cy="503662"/>
        </a:xfrm>
        <a:prstGeom prst="roundRect">
          <a:avLst/>
        </a:prstGeom>
        <a:solidFill>
          <a:schemeClr val="tx2"/>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Save Rate</a:t>
          </a:r>
        </a:p>
      </dsp:txBody>
      <dsp:txXfrm>
        <a:off x="2198226" y="2952349"/>
        <a:ext cx="4569809" cy="45448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8500529-7E95-4177-A3E5-8E5FB6C8AADC}" type="datetimeFigureOut">
              <a:rPr lang="en-US" smtClean="0"/>
              <a:t>11/20/2025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2C4CB08-587F-4BD0-AFD7-E25F763F2E1E}" type="slidenum">
              <a:rPr lang="en-US" smtClean="0"/>
              <a:t>‹#›</a:t>
            </a:fld>
            <a:endParaRPr lang="en-US"/>
          </a:p>
        </p:txBody>
      </p:sp>
    </p:spTree>
    <p:extLst>
      <p:ext uri="{BB962C8B-B14F-4D97-AF65-F5344CB8AC3E}">
        <p14:creationId xmlns:p14="http://schemas.microsoft.com/office/powerpoint/2010/main" val="1880955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lvl="0"/>
            <a:fld id="{FE1964A5-CA90-4EDD-9295-7D9E7C89227D}" type="datetime1">
              <a:rPr lang="en-US" smtClean="0"/>
              <a:t>11/20/2025</a:t>
            </a:fld>
            <a:endParaRPr lang="en-US"/>
          </a:p>
        </p:txBody>
      </p:sp>
      <p:sp>
        <p:nvSpPr>
          <p:cNvPr id="5" name="Footer Placeholder 4"/>
          <p:cNvSpPr>
            <a:spLocks noGrp="1"/>
          </p:cNvSpPr>
          <p:nvPr>
            <p:ph type="ftr" sz="quarter" idx="11"/>
          </p:nvPr>
        </p:nvSpPr>
        <p:spPr>
          <a:xfrm>
            <a:off x="1921934" y="5054602"/>
            <a:ext cx="4064860" cy="279400"/>
          </a:xfrm>
        </p:spPr>
        <p:txBody>
          <a:bodyPr/>
          <a:lstStyle/>
          <a:p>
            <a:pPr lvl="0"/>
            <a:endParaRPr lang="en-US"/>
          </a:p>
        </p:txBody>
      </p:sp>
      <p:sp>
        <p:nvSpPr>
          <p:cNvPr id="6" name="Slide Number Placeholder 5"/>
          <p:cNvSpPr>
            <a:spLocks noGrp="1"/>
          </p:cNvSpPr>
          <p:nvPr>
            <p:ph type="sldNum" sz="quarter" idx="12"/>
          </p:nvPr>
        </p:nvSpPr>
        <p:spPr>
          <a:xfrm>
            <a:off x="6817317" y="5054602"/>
            <a:ext cx="413483" cy="279400"/>
          </a:xfrm>
        </p:spPr>
        <p:txBody>
          <a:bodyPr/>
          <a:lstStyle/>
          <a:p>
            <a:pPr lvl="0"/>
            <a:fld id="{22A464F9-A4A2-4795-A585-1E61EBE8C5A3}" type="slidenum">
              <a:rPr lang="en-US" smtClean="0"/>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8120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AE260E91-AAE8-468D-8A69-A3FBF241DA4B}" type="datetime1">
              <a:rPr lang="en-US" smtClean="0"/>
              <a:t>11/20/2025</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44951807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11/20/2025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338160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11/20/2025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443335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11/20/2025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2929268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11/20/2025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516653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11/20/2025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115423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281771FB-37A8-4882-A6D3-ABBE27D4758E}" type="datetime1">
              <a:rPr lang="en-US" smtClean="0"/>
              <a:t>11/20/2025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F6594525-D84E-4E7B-8B8C-255C23810F51}" type="slidenum">
              <a:rPr lang="en-US" smtClean="0"/>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9731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4860023B-A838-4F19-955D-1983A6727E42}" type="datetime1">
              <a:rPr lang="en-US" smtClean="0"/>
              <a:t>11/20/2025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8C80CE9-95D5-4476-95EA-C990ACD76191}" type="slidenum">
              <a:rPr lang="en-US" smtClean="0"/>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464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E330E268-072A-4D0C-A2DF-9E52BB8B14DA}" type="datetime1">
              <a:rPr lang="en-US" smtClean="0"/>
              <a:t>11/20/2025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578E44AA-3F5A-4849-8359-0F12FBCE4F04}" type="slidenum">
              <a:rPr lang="en-US" smtClean="0"/>
              <a:t>‹#›</a:t>
            </a:fld>
            <a:endParaRPr lang="en-US"/>
          </a:p>
        </p:txBody>
      </p:sp>
    </p:spTree>
    <p:extLst>
      <p:ext uri="{BB962C8B-B14F-4D97-AF65-F5344CB8AC3E}">
        <p14:creationId xmlns:p14="http://schemas.microsoft.com/office/powerpoint/2010/main" val="403001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6A3E7152-7BD8-409A-846D-05158739C4AE}" type="datetime1">
              <a:rPr lang="en-US" smtClean="0"/>
              <a:t>11/20/2025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3E66B2F2-D85C-4980-A693-10AAD948922A}" type="slidenum">
              <a:rPr lang="en-US" smtClean="0"/>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772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fld id="{B0E6951E-6CA5-4EA1-9211-DDAEDB476EF1}" type="datetime1">
              <a:rPr lang="en-US" smtClean="0"/>
              <a:t>11/20/2025</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50F0C0F3-B6B9-4718-A33F-EBAAB6E6184C}" type="slidenum">
              <a:rPr lang="en-US" smtClean="0"/>
              <a:t>‹#›</a:t>
            </a:fld>
            <a:endParaRPr lang="en-US"/>
          </a:p>
        </p:txBody>
      </p:sp>
    </p:spTree>
    <p:extLst>
      <p:ext uri="{BB962C8B-B14F-4D97-AF65-F5344CB8AC3E}">
        <p14:creationId xmlns:p14="http://schemas.microsoft.com/office/powerpoint/2010/main" val="949194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fld id="{427A1494-503E-46EB-8E4A-988FCA035710}" type="datetime1">
              <a:rPr lang="en-US" smtClean="0"/>
              <a:t>11/20/2025</a:t>
            </a:fld>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0E9A599F-D984-4037-965A-8C28A1B970D3}" type="slidenum">
              <a:rPr lang="en-US" smtClean="0"/>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316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fld id="{7A390200-2D60-4F0D-9354-BF49D454B256}" type="datetime1">
              <a:rPr lang="en-US" smtClean="0"/>
              <a:t>11/20/2025</a:t>
            </a:fld>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4B4DFE67-2FFA-4916-96EA-56D63F400339}" type="slidenum">
              <a:rPr lang="en-US" smtClean="0"/>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1356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1A36CD8C-57C9-4A2F-894F-FF899AB503B0}" type="datetime1">
              <a:rPr lang="en-US" smtClean="0"/>
              <a:t>11/20/2025</a:t>
            </a:fld>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ACF44C5A-0B84-47FD-A8DA-63EA86983490}" type="slidenum">
              <a:rPr lang="en-US" smtClean="0"/>
              <a:t>‹#›</a:t>
            </a:fld>
            <a:endParaRPr lang="en-US"/>
          </a:p>
        </p:txBody>
      </p:sp>
    </p:spTree>
    <p:extLst>
      <p:ext uri="{BB962C8B-B14F-4D97-AF65-F5344CB8AC3E}">
        <p14:creationId xmlns:p14="http://schemas.microsoft.com/office/powerpoint/2010/main" val="3311672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EFE31D03-BF74-4B38-BFDD-C647F1639075}" type="datetime1">
              <a:rPr lang="en-US" smtClean="0"/>
              <a:t>11/20/2025</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B11CE0BE-3064-4B68-853B-9AD972323C5A}" type="slidenum">
              <a:rPr lang="en-US" smtClean="0"/>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6237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28938EB4-E2E9-4547-9BE8-1AC42DE0F693}" type="datetime1">
              <a:rPr lang="en-US" smtClean="0"/>
              <a:t>11/20/2025</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ACB39C5-0934-4BBC-8F90-8FC73B1AB70F}" type="slidenum">
              <a:rPr lang="en-US" smtClean="0"/>
              <a:t>‹#›</a:t>
            </a:fld>
            <a:endParaRPr lang="en-US"/>
          </a:p>
        </p:txBody>
      </p:sp>
    </p:spTree>
    <p:extLst>
      <p:ext uri="{BB962C8B-B14F-4D97-AF65-F5344CB8AC3E}">
        <p14:creationId xmlns:p14="http://schemas.microsoft.com/office/powerpoint/2010/main" val="2214782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AE260E91-AAE8-468D-8A69-A3FBF241DA4B}" type="datetime1">
              <a:rPr lang="en-US" smtClean="0"/>
              <a:t>11/20/2025</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lvl="0"/>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14536585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hf hdr="0" ftr="0" dt="0"/>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10.png"/><Relationship Id="rId7" Type="http://schemas.openxmlformats.org/officeDocument/2006/relationships/image" Target="../media/image72.PN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6.jpe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9.jpe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2.PN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10.png"/><Relationship Id="rId7" Type="http://schemas.openxmlformats.org/officeDocument/2006/relationships/image" Target="../media/image87.jpe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10.png"/><Relationship Id="rId7" Type="http://schemas.openxmlformats.org/officeDocument/2006/relationships/image" Target="../media/image91.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68D3EAE6-5AC4-4EF7-BA5E-FF047F0576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44" name="Picture 43">
              <a:extLst>
                <a:ext uri="{FF2B5EF4-FFF2-40B4-BE49-F238E27FC236}">
                  <a16:creationId xmlns:a16="http://schemas.microsoft.com/office/drawing/2014/main" id="{25223CC4-CEF2-43BE-A268-7574A7F572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5" name="Rectangle 44">
              <a:extLst>
                <a:ext uri="{FF2B5EF4-FFF2-40B4-BE49-F238E27FC236}">
                  <a16:creationId xmlns:a16="http://schemas.microsoft.com/office/drawing/2014/main" id="{0AD518D9-DA34-42A4-AE7C-2449A29A2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6" name="Picture 45">
              <a:extLst>
                <a:ext uri="{FF2B5EF4-FFF2-40B4-BE49-F238E27FC236}">
                  <a16:creationId xmlns:a16="http://schemas.microsoft.com/office/drawing/2014/main" id="{F57E9183-A8C2-4E29-854A-122252F8C7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47" name="Picture 46">
              <a:extLst>
                <a:ext uri="{FF2B5EF4-FFF2-40B4-BE49-F238E27FC236}">
                  <a16:creationId xmlns:a16="http://schemas.microsoft.com/office/drawing/2014/main" id="{427F9D8B-907D-42F0-8748-A986C12C509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49" name="Straight Connector 48">
            <a:extLst>
              <a:ext uri="{FF2B5EF4-FFF2-40B4-BE49-F238E27FC236}">
                <a16:creationId xmlns:a16="http://schemas.microsoft.com/office/drawing/2014/main" id="{2127D324-ED99-4DAD-96B2-75E77B6EE6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51" name="Rectangle 50">
            <a:extLst>
              <a:ext uri="{FF2B5EF4-FFF2-40B4-BE49-F238E27FC236}">
                <a16:creationId xmlns:a16="http://schemas.microsoft.com/office/drawing/2014/main" id="{E3D83BB5-436A-43DA-9214-7AC62ACE4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D9479F50-C6F0-4F04-93DC-109BF07783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72471" cy="6856214"/>
            <a:chOff x="-15736" y="0"/>
            <a:chExt cx="12229962" cy="6856214"/>
          </a:xfrm>
        </p:grpSpPr>
        <p:pic>
          <p:nvPicPr>
            <p:cNvPr id="54" name="Picture 53">
              <a:extLst>
                <a:ext uri="{FF2B5EF4-FFF2-40B4-BE49-F238E27FC236}">
                  <a16:creationId xmlns:a16="http://schemas.microsoft.com/office/drawing/2014/main" id="{BB25D3A2-3329-4FF0-9A24-8EE5BCAB7B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5" name="Rectangle 54">
              <a:extLst>
                <a:ext uri="{FF2B5EF4-FFF2-40B4-BE49-F238E27FC236}">
                  <a16:creationId xmlns:a16="http://schemas.microsoft.com/office/drawing/2014/main" id="{53877143-4D78-4631-9262-1B2BE798D8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6" name="Picture 55">
              <a:extLst>
                <a:ext uri="{FF2B5EF4-FFF2-40B4-BE49-F238E27FC236}">
                  <a16:creationId xmlns:a16="http://schemas.microsoft.com/office/drawing/2014/main" id="{8E84ED41-D8D6-43FE-9864-B2F1F002408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7" name="Picture 56">
              <a:extLst>
                <a:ext uri="{FF2B5EF4-FFF2-40B4-BE49-F238E27FC236}">
                  <a16:creationId xmlns:a16="http://schemas.microsoft.com/office/drawing/2014/main" id="{D63B5BC6-DF3D-4891-A44C-7071D61AD5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9" name="Title 8">
            <a:extLst>
              <a:ext uri="{FF2B5EF4-FFF2-40B4-BE49-F238E27FC236}">
                <a16:creationId xmlns:a16="http://schemas.microsoft.com/office/drawing/2014/main" id="{61191F50-5103-3A65-6E83-006E36B25D09}"/>
              </a:ext>
            </a:extLst>
          </p:cNvPr>
          <p:cNvSpPr>
            <a:spLocks noGrp="1"/>
          </p:cNvSpPr>
          <p:nvPr>
            <p:ph type="title"/>
          </p:nvPr>
        </p:nvSpPr>
        <p:spPr>
          <a:xfrm>
            <a:off x="811217" y="1041401"/>
            <a:ext cx="4896013" cy="2345264"/>
          </a:xfrm>
        </p:spPr>
        <p:txBody>
          <a:bodyPr vert="horz" lIns="91440" tIns="45720" rIns="91440" bIns="45720" rtlCol="0" anchor="b">
            <a:normAutofit/>
          </a:bodyPr>
          <a:lstStyle/>
          <a:p>
            <a:r>
              <a:rPr lang="en-US" sz="5400" b="1" kern="1200" cap="none" dirty="0">
                <a:ln w="3175" cmpd="sng">
                  <a:noFill/>
                </a:ln>
                <a:solidFill>
                  <a:schemeClr val="tx1">
                    <a:lumMod val="85000"/>
                    <a:lumOff val="15000"/>
                  </a:schemeClr>
                </a:solidFill>
                <a:effectLst/>
                <a:latin typeface="+mj-lt"/>
                <a:ea typeface="+mj-ea"/>
                <a:cs typeface="+mj-cs"/>
              </a:rPr>
              <a:t>Director’s Report</a:t>
            </a:r>
          </a:p>
        </p:txBody>
      </p:sp>
      <p:sp>
        <p:nvSpPr>
          <p:cNvPr id="11" name="Text Placeholder 10">
            <a:extLst>
              <a:ext uri="{FF2B5EF4-FFF2-40B4-BE49-F238E27FC236}">
                <a16:creationId xmlns:a16="http://schemas.microsoft.com/office/drawing/2014/main" id="{E0ED7B71-01DD-A571-A1C8-8791571C1CB8}"/>
              </a:ext>
            </a:extLst>
          </p:cNvPr>
          <p:cNvSpPr>
            <a:spLocks noGrp="1"/>
          </p:cNvSpPr>
          <p:nvPr>
            <p:ph type="body" idx="1"/>
          </p:nvPr>
        </p:nvSpPr>
        <p:spPr>
          <a:xfrm>
            <a:off x="811217" y="3657597"/>
            <a:ext cx="4896013" cy="2079174"/>
          </a:xfrm>
        </p:spPr>
        <p:txBody>
          <a:bodyPr vert="horz" lIns="91440" tIns="45720" rIns="91440" bIns="45720" rtlCol="0" anchor="t">
            <a:normAutofit/>
          </a:bodyPr>
          <a:lstStyle/>
          <a:p>
            <a:r>
              <a:rPr lang="en-US" sz="2100" dirty="0"/>
              <a:t>October 2025</a:t>
            </a:r>
          </a:p>
        </p:txBody>
      </p:sp>
      <p:pic>
        <p:nvPicPr>
          <p:cNvPr id="19" name="Picture 18" descr="A picture containing logo&#10;&#10;AI-generated content may be incorrect.">
            <a:extLst>
              <a:ext uri="{FF2B5EF4-FFF2-40B4-BE49-F238E27FC236}">
                <a16:creationId xmlns:a16="http://schemas.microsoft.com/office/drawing/2014/main" id="{0816BFE2-E45C-F046-08C3-B0E3D77FB0D0}"/>
              </a:ext>
            </a:extLst>
          </p:cNvPr>
          <p:cNvPicPr>
            <a:picLocks noChangeAspect="1"/>
          </p:cNvPicPr>
          <p:nvPr/>
        </p:nvPicPr>
        <p:blipFill>
          <a:blip r:embed="rId7">
            <a:extLst>
              <a:ext uri="{28A0092B-C50C-407E-A947-70E740481C1C}">
                <a14:useLocalDpi xmlns:a14="http://schemas.microsoft.com/office/drawing/2010/main" val="0"/>
              </a:ext>
            </a:extLst>
          </a:blip>
          <a:srcRect t="4352"/>
          <a:stretch>
            <a:fillRect/>
          </a:stretch>
        </p:blipFill>
        <p:spPr>
          <a:xfrm>
            <a:off x="5894079" y="2194729"/>
            <a:ext cx="2294405" cy="2194560"/>
          </a:xfrm>
          <a:prstGeom prst="rect">
            <a:avLst/>
          </a:prstGeom>
          <a:ln w="57150" cmpd="thickThin">
            <a:solidFill>
              <a:schemeClr val="tx1">
                <a:lumMod val="50000"/>
                <a:lumOff val="50000"/>
              </a:schemeClr>
            </a:solidFill>
            <a:miter lim="800000"/>
          </a:ln>
        </p:spPr>
      </p:pic>
      <p:cxnSp>
        <p:nvCxnSpPr>
          <p:cNvPr id="59" name="Straight Connector 58">
            <a:extLst>
              <a:ext uri="{FF2B5EF4-FFF2-40B4-BE49-F238E27FC236}">
                <a16:creationId xmlns:a16="http://schemas.microsoft.com/office/drawing/2014/main" id="{91A4F7F3-4A2D-4BC2-A7AD-98D81DB0932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6084" y="3522131"/>
            <a:ext cx="4526280" cy="0"/>
          </a:xfrm>
          <a:prstGeom prst="line">
            <a:avLst/>
          </a:prstGeom>
        </p:spPr>
        <p:style>
          <a:lnRef idx="2">
            <a:schemeClr val="accent1"/>
          </a:lnRef>
          <a:fillRef idx="0">
            <a:schemeClr val="accent1"/>
          </a:fillRef>
          <a:effectRef idx="1">
            <a:schemeClr val="accent1"/>
          </a:effectRef>
          <a:fontRef idx="minor">
            <a:schemeClr val="tx1"/>
          </a:fontRef>
        </p:style>
      </p:cxnSp>
      <p:pic>
        <p:nvPicPr>
          <p:cNvPr id="37" name="Picture 36" descr="Qr code&#10;&#10;AI-generated content may be incorrect.">
            <a:extLst>
              <a:ext uri="{FF2B5EF4-FFF2-40B4-BE49-F238E27FC236}">
                <a16:creationId xmlns:a16="http://schemas.microsoft.com/office/drawing/2014/main" id="{4526595B-D220-DEFC-625E-589EC6E3F891}"/>
              </a:ext>
            </a:extLst>
          </p:cNvPr>
          <p:cNvPicPr>
            <a:picLocks noChangeAspect="1"/>
          </p:cNvPicPr>
          <p:nvPr/>
        </p:nvPicPr>
        <p:blipFill>
          <a:blip r:embed="rId8">
            <a:extLst>
              <a:ext uri="{28A0092B-C50C-407E-A947-70E740481C1C}">
                <a14:useLocalDpi xmlns:a14="http://schemas.microsoft.com/office/drawing/2010/main" val="0"/>
              </a:ext>
            </a:extLst>
          </a:blip>
          <a:srcRect t="3637" r="7" b="847"/>
          <a:stretch>
            <a:fillRect/>
          </a:stretch>
        </p:blipFill>
        <p:spPr>
          <a:xfrm>
            <a:off x="996084" y="5237565"/>
            <a:ext cx="658380" cy="628900"/>
          </a:xfrm>
          <a:prstGeom prst="rect">
            <a:avLst/>
          </a:prstGeom>
          <a:ln w="57150" cmpd="thickThin">
            <a:solidFill>
              <a:schemeClr val="tx1">
                <a:lumMod val="50000"/>
                <a:lumOff val="50000"/>
              </a:schemeClr>
            </a:solidFill>
            <a:miter lim="800000"/>
          </a:ln>
        </p:spPr>
      </p:pic>
      <p:sp>
        <p:nvSpPr>
          <p:cNvPr id="38" name="Slide Number Placeholder 37">
            <a:extLst>
              <a:ext uri="{FF2B5EF4-FFF2-40B4-BE49-F238E27FC236}">
                <a16:creationId xmlns:a16="http://schemas.microsoft.com/office/drawing/2014/main" id="{E3994A31-6442-BB15-F4F5-91D59DE9C2D6}"/>
              </a:ext>
            </a:extLst>
          </p:cNvPr>
          <p:cNvSpPr>
            <a:spLocks noGrp="1"/>
          </p:cNvSpPr>
          <p:nvPr>
            <p:ph type="sldNum" sz="quarter" idx="12"/>
          </p:nvPr>
        </p:nvSpPr>
        <p:spPr>
          <a:xfrm>
            <a:off x="7763256" y="5938374"/>
            <a:ext cx="413375" cy="279400"/>
          </a:xfrm>
        </p:spPr>
        <p:txBody>
          <a:bodyPr vert="horz" lIns="91440" tIns="45720" rIns="91440" bIns="45720" rtlCol="0" anchor="ctr">
            <a:normAutofit/>
          </a:bodyPr>
          <a:lstStyle/>
          <a:p>
            <a:pPr lvl="0">
              <a:spcAft>
                <a:spcPts val="600"/>
              </a:spcAft>
            </a:pPr>
            <a:fld id="{3E66B2F2-D85C-4980-A693-10AAD948922A}" type="slidenum">
              <a:rPr lang="en-US" b="0" i="0" kern="1200" dirty="0">
                <a:solidFill>
                  <a:schemeClr val="tx1"/>
                </a:solidFill>
                <a:effectLst/>
                <a:latin typeface="+mn-lt"/>
                <a:ea typeface="+mn-ea"/>
                <a:cs typeface="+mn-cs"/>
              </a:rPr>
              <a:pPr lvl="0">
                <a:spcAft>
                  <a:spcPts val="600"/>
                </a:spcAft>
              </a:pPr>
              <a:t>1</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2393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8160-67D0-49E6-75E8-C80BFEDF57E0}"/>
              </a:ext>
            </a:extLst>
          </p:cNvPr>
          <p:cNvSpPr>
            <a:spLocks noGrp="1"/>
          </p:cNvSpPr>
          <p:nvPr>
            <p:ph type="title"/>
          </p:nvPr>
        </p:nvSpPr>
        <p:spPr>
          <a:xfrm>
            <a:off x="971551" y="982132"/>
            <a:ext cx="7200897" cy="1303867"/>
          </a:xfrm>
        </p:spPr>
        <p:txBody>
          <a:bodyPr>
            <a:normAutofit/>
          </a:bodyPr>
          <a:lstStyle/>
          <a:p>
            <a:pPr>
              <a:lnSpc>
                <a:spcPct val="90000"/>
              </a:lnSpc>
            </a:pPr>
            <a:r>
              <a:rPr lang="en-US" b="1" dirty="0">
                <a:solidFill>
                  <a:srgbClr val="262626"/>
                </a:solidFill>
              </a:rPr>
              <a:t>Low-Cost Spay/Neuter Clinics</a:t>
            </a:r>
            <a:br>
              <a:rPr lang="en-US" b="1" dirty="0">
                <a:solidFill>
                  <a:srgbClr val="262626"/>
                </a:solidFill>
              </a:rPr>
            </a:br>
            <a:r>
              <a:rPr lang="en-US" dirty="0">
                <a:solidFill>
                  <a:srgbClr val="262626"/>
                </a:solidFill>
              </a:rPr>
              <a:t>October 2025</a:t>
            </a:r>
          </a:p>
        </p:txBody>
      </p:sp>
      <p:sp>
        <p:nvSpPr>
          <p:cNvPr id="10" name="Slide Number Placeholder 9">
            <a:extLst>
              <a:ext uri="{FF2B5EF4-FFF2-40B4-BE49-F238E27FC236}">
                <a16:creationId xmlns:a16="http://schemas.microsoft.com/office/drawing/2014/main" id="{6DBE048E-FBDC-D12F-1CD7-A44B23F2CF1C}"/>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000000"/>
                </a:solidFill>
              </a:rPr>
              <a:pPr lvl="0">
                <a:spcAft>
                  <a:spcPts val="600"/>
                </a:spcAft>
              </a:pPr>
              <a:t>10</a:t>
            </a:fld>
            <a:endParaRPr lang="en-US">
              <a:solidFill>
                <a:srgbClr val="000000"/>
              </a:solidFill>
            </a:endParaRPr>
          </a:p>
        </p:txBody>
      </p:sp>
      <p:graphicFrame>
        <p:nvGraphicFramePr>
          <p:cNvPr id="9" name="Content Placeholder 8">
            <a:extLst>
              <a:ext uri="{FF2B5EF4-FFF2-40B4-BE49-F238E27FC236}">
                <a16:creationId xmlns:a16="http://schemas.microsoft.com/office/drawing/2014/main" id="{D48698C4-530E-B7F1-E8A3-261ED5E5B873}"/>
              </a:ext>
            </a:extLst>
          </p:cNvPr>
          <p:cNvGraphicFramePr>
            <a:graphicFrameLocks noGrp="1"/>
          </p:cNvGraphicFramePr>
          <p:nvPr>
            <p:ph idx="1"/>
            <p:extLst>
              <p:ext uri="{D42A27DB-BD31-4B8C-83A1-F6EECF244321}">
                <p14:modId xmlns:p14="http://schemas.microsoft.com/office/powerpoint/2010/main" val="1031745864"/>
              </p:ext>
            </p:extLst>
          </p:nvPr>
        </p:nvGraphicFramePr>
        <p:xfrm>
          <a:off x="995798" y="2772384"/>
          <a:ext cx="7152402" cy="2874888"/>
        </p:xfrm>
        <a:graphic>
          <a:graphicData uri="http://schemas.openxmlformats.org/drawingml/2006/table">
            <a:tbl>
              <a:tblPr firstRow="1" bandRow="1">
                <a:tableStyleId>{5C22544A-7EE6-4342-B048-85BDC9FD1C3A}</a:tableStyleId>
              </a:tblPr>
              <a:tblGrid>
                <a:gridCol w="1449772">
                  <a:extLst>
                    <a:ext uri="{9D8B030D-6E8A-4147-A177-3AD203B41FA5}">
                      <a16:colId xmlns:a16="http://schemas.microsoft.com/office/drawing/2014/main" val="3535636717"/>
                    </a:ext>
                  </a:extLst>
                </a:gridCol>
                <a:gridCol w="3555413">
                  <a:extLst>
                    <a:ext uri="{9D8B030D-6E8A-4147-A177-3AD203B41FA5}">
                      <a16:colId xmlns:a16="http://schemas.microsoft.com/office/drawing/2014/main" val="2980989674"/>
                    </a:ext>
                  </a:extLst>
                </a:gridCol>
                <a:gridCol w="2147217">
                  <a:extLst>
                    <a:ext uri="{9D8B030D-6E8A-4147-A177-3AD203B41FA5}">
                      <a16:colId xmlns:a16="http://schemas.microsoft.com/office/drawing/2014/main" val="2168993521"/>
                    </a:ext>
                  </a:extLst>
                </a:gridCol>
              </a:tblGrid>
              <a:tr h="319432">
                <a:tc>
                  <a:txBody>
                    <a:bodyPr/>
                    <a:lstStyle/>
                    <a:p>
                      <a:r>
                        <a:rPr lang="en-US" sz="1400"/>
                        <a:t>Date</a:t>
                      </a:r>
                    </a:p>
                  </a:txBody>
                  <a:tcPr marL="77754" marR="77754" marT="36299" marB="36299">
                    <a:solidFill>
                      <a:schemeClr val="tx2"/>
                    </a:solidFill>
                  </a:tcPr>
                </a:tc>
                <a:tc>
                  <a:txBody>
                    <a:bodyPr/>
                    <a:lstStyle/>
                    <a:p>
                      <a:r>
                        <a:rPr lang="en-US" sz="1400"/>
                        <a:t>Location</a:t>
                      </a:r>
                    </a:p>
                  </a:txBody>
                  <a:tcPr marL="77754" marR="77754" marT="36299" marB="36299">
                    <a:solidFill>
                      <a:schemeClr val="tx2"/>
                    </a:solidFill>
                  </a:tcPr>
                </a:tc>
                <a:tc>
                  <a:txBody>
                    <a:bodyPr/>
                    <a:lstStyle/>
                    <a:p>
                      <a:r>
                        <a:rPr lang="en-US" sz="1400"/>
                        <a:t>Surgeries</a:t>
                      </a:r>
                    </a:p>
                  </a:txBody>
                  <a:tcPr marL="77754" marR="77754" marT="36299" marB="36299">
                    <a:solidFill>
                      <a:schemeClr val="tx2"/>
                    </a:solidFill>
                  </a:tcPr>
                </a:tc>
                <a:extLst>
                  <a:ext uri="{0D108BD9-81ED-4DB2-BD59-A6C34878D82A}">
                    <a16:rowId xmlns:a16="http://schemas.microsoft.com/office/drawing/2014/main" val="1202743004"/>
                  </a:ext>
                </a:extLst>
              </a:tr>
              <a:tr h="319432">
                <a:tc>
                  <a:txBody>
                    <a:bodyPr/>
                    <a:lstStyle/>
                    <a:p>
                      <a:r>
                        <a:rPr lang="en-US" sz="1400" dirty="0"/>
                        <a:t>October 2</a:t>
                      </a:r>
                      <a:r>
                        <a:rPr lang="en-US" sz="1400" baseline="30000" dirty="0"/>
                        <a:t>nd</a:t>
                      </a:r>
                      <a:r>
                        <a:rPr lang="en-US" sz="1400" dirty="0"/>
                        <a:t> </a:t>
                      </a:r>
                    </a:p>
                  </a:txBody>
                  <a:tcPr marL="77754" marR="77754" marT="36299" marB="36299">
                    <a:solidFill>
                      <a:schemeClr val="accent6">
                        <a:lumMod val="40000"/>
                        <a:lumOff val="60000"/>
                      </a:schemeClr>
                    </a:solidFill>
                  </a:tcPr>
                </a:tc>
                <a:tc>
                  <a:txBody>
                    <a:bodyPr/>
                    <a:lstStyle/>
                    <a:p>
                      <a:r>
                        <a:rPr lang="en-US" sz="1400" dirty="0"/>
                        <a:t>Heritage Park (with S.O.S. Rescue)</a:t>
                      </a:r>
                    </a:p>
                  </a:txBody>
                  <a:tcPr marL="77754" marR="77754" marT="36299" marB="36299">
                    <a:solidFill>
                      <a:schemeClr val="accent6">
                        <a:lumMod val="40000"/>
                        <a:lumOff val="60000"/>
                      </a:schemeClr>
                    </a:solidFill>
                  </a:tcPr>
                </a:tc>
                <a:tc>
                  <a:txBody>
                    <a:bodyPr/>
                    <a:lstStyle/>
                    <a:p>
                      <a:r>
                        <a:rPr lang="en-US" sz="1400" dirty="0"/>
                        <a:t>54</a:t>
                      </a:r>
                    </a:p>
                  </a:txBody>
                  <a:tcPr marL="77754" marR="77754" marT="36299" marB="36299">
                    <a:solidFill>
                      <a:schemeClr val="accent6">
                        <a:lumMod val="40000"/>
                        <a:lumOff val="60000"/>
                      </a:schemeClr>
                    </a:solidFill>
                  </a:tcPr>
                </a:tc>
                <a:extLst>
                  <a:ext uri="{0D108BD9-81ED-4DB2-BD59-A6C34878D82A}">
                    <a16:rowId xmlns:a16="http://schemas.microsoft.com/office/drawing/2014/main" val="4132736253"/>
                  </a:ext>
                </a:extLst>
              </a:tr>
              <a:tr h="319432">
                <a:tc>
                  <a:txBody>
                    <a:bodyPr/>
                    <a:lstStyle/>
                    <a:p>
                      <a:r>
                        <a:rPr lang="en-US" sz="1400" dirty="0"/>
                        <a:t>October 9</a:t>
                      </a:r>
                      <a:r>
                        <a:rPr lang="en-US" sz="1400" baseline="30000" dirty="0"/>
                        <a:t>th</a:t>
                      </a:r>
                      <a:endParaRPr lang="en-US" sz="1400" dirty="0"/>
                    </a:p>
                  </a:txBody>
                  <a:tcPr marL="77754" marR="77754" marT="36299" marB="36299">
                    <a:solidFill>
                      <a:schemeClr val="accent6">
                        <a:lumMod val="20000"/>
                        <a:lumOff val="80000"/>
                      </a:schemeClr>
                    </a:solidFill>
                  </a:tcPr>
                </a:tc>
                <a:tc>
                  <a:txBody>
                    <a:bodyPr/>
                    <a:lstStyle/>
                    <a:p>
                      <a:r>
                        <a:rPr lang="en-US" sz="1400" dirty="0"/>
                        <a:t>Heritage Park (with S.O.S. Rescue)</a:t>
                      </a:r>
                    </a:p>
                  </a:txBody>
                  <a:tcPr marL="77754" marR="77754" marT="36299" marB="36299">
                    <a:solidFill>
                      <a:schemeClr val="accent6">
                        <a:lumMod val="20000"/>
                        <a:lumOff val="80000"/>
                      </a:schemeClr>
                    </a:solidFill>
                  </a:tcPr>
                </a:tc>
                <a:tc>
                  <a:txBody>
                    <a:bodyPr/>
                    <a:lstStyle/>
                    <a:p>
                      <a:r>
                        <a:rPr lang="en-US" sz="1400" dirty="0"/>
                        <a:t>56</a:t>
                      </a:r>
                    </a:p>
                  </a:txBody>
                  <a:tcPr marL="77754" marR="77754" marT="36299" marB="36299">
                    <a:solidFill>
                      <a:schemeClr val="accent6">
                        <a:lumMod val="20000"/>
                        <a:lumOff val="80000"/>
                      </a:schemeClr>
                    </a:solidFill>
                  </a:tcPr>
                </a:tc>
                <a:extLst>
                  <a:ext uri="{0D108BD9-81ED-4DB2-BD59-A6C34878D82A}">
                    <a16:rowId xmlns:a16="http://schemas.microsoft.com/office/drawing/2014/main" val="2003675274"/>
                  </a:ext>
                </a:extLst>
              </a:tr>
              <a:tr h="319432">
                <a:tc>
                  <a:txBody>
                    <a:bodyPr/>
                    <a:lstStyle/>
                    <a:p>
                      <a:r>
                        <a:rPr lang="en-US" sz="1400" dirty="0"/>
                        <a:t>October 20</a:t>
                      </a:r>
                      <a:r>
                        <a:rPr lang="en-US" sz="1400" baseline="30000" dirty="0"/>
                        <a:t>th</a:t>
                      </a:r>
                      <a:endParaRPr lang="en-US" sz="1400" dirty="0"/>
                    </a:p>
                  </a:txBody>
                  <a:tcPr marL="77754" marR="77754" marT="36299" marB="36299">
                    <a:solidFill>
                      <a:schemeClr val="accent6">
                        <a:lumMod val="40000"/>
                        <a:lumOff val="60000"/>
                      </a:schemeClr>
                    </a:solidFill>
                  </a:tcPr>
                </a:tc>
                <a:tc>
                  <a:txBody>
                    <a:bodyPr/>
                    <a:lstStyle/>
                    <a:p>
                      <a:r>
                        <a:rPr lang="en-US" sz="1400" dirty="0"/>
                        <a:t>The Rio</a:t>
                      </a:r>
                    </a:p>
                  </a:txBody>
                  <a:tcPr marL="77754" marR="77754" marT="36299" marB="36299">
                    <a:solidFill>
                      <a:schemeClr val="accent6">
                        <a:lumMod val="40000"/>
                        <a:lumOff val="60000"/>
                      </a:schemeClr>
                    </a:solidFill>
                  </a:tcPr>
                </a:tc>
                <a:tc>
                  <a:txBody>
                    <a:bodyPr/>
                    <a:lstStyle/>
                    <a:p>
                      <a:r>
                        <a:rPr lang="en-US" sz="1400" dirty="0"/>
                        <a:t>52</a:t>
                      </a:r>
                    </a:p>
                  </a:txBody>
                  <a:tcPr marL="77754" marR="77754" marT="36299" marB="36299">
                    <a:solidFill>
                      <a:schemeClr val="accent6">
                        <a:lumMod val="40000"/>
                        <a:lumOff val="60000"/>
                      </a:schemeClr>
                    </a:solidFill>
                  </a:tcPr>
                </a:tc>
                <a:extLst>
                  <a:ext uri="{0D108BD9-81ED-4DB2-BD59-A6C34878D82A}">
                    <a16:rowId xmlns:a16="http://schemas.microsoft.com/office/drawing/2014/main" val="1867425589"/>
                  </a:ext>
                </a:extLst>
              </a:tr>
              <a:tr h="319432">
                <a:tc>
                  <a:txBody>
                    <a:bodyPr/>
                    <a:lstStyle/>
                    <a:p>
                      <a:r>
                        <a:rPr lang="en-US" sz="1400" dirty="0"/>
                        <a:t>October 20</a:t>
                      </a:r>
                      <a:r>
                        <a:rPr lang="en-US" sz="1400" baseline="30000" dirty="0"/>
                        <a:t>th</a:t>
                      </a:r>
                      <a:endParaRPr lang="en-US" sz="1400" dirty="0"/>
                    </a:p>
                  </a:txBody>
                  <a:tcPr marL="77754" marR="77754" marT="36299" marB="36299">
                    <a:solidFill>
                      <a:schemeClr val="accent6">
                        <a:lumMod val="20000"/>
                        <a:lumOff val="80000"/>
                      </a:schemeClr>
                    </a:solidFill>
                  </a:tcPr>
                </a:tc>
                <a:tc>
                  <a:txBody>
                    <a:bodyPr/>
                    <a:lstStyle/>
                    <a:p>
                      <a:r>
                        <a:rPr lang="en-US" sz="1400" dirty="0"/>
                        <a:t>Boron, Ca.</a:t>
                      </a:r>
                    </a:p>
                  </a:txBody>
                  <a:tcPr marL="77754" marR="77754" marT="36299" marB="36299">
                    <a:solidFill>
                      <a:schemeClr val="accent6">
                        <a:lumMod val="20000"/>
                        <a:lumOff val="80000"/>
                      </a:schemeClr>
                    </a:solidFill>
                  </a:tcPr>
                </a:tc>
                <a:tc>
                  <a:txBody>
                    <a:bodyPr/>
                    <a:lstStyle/>
                    <a:p>
                      <a:r>
                        <a:rPr lang="en-US" sz="1400" dirty="0"/>
                        <a:t>44</a:t>
                      </a:r>
                    </a:p>
                  </a:txBody>
                  <a:tcPr marL="77754" marR="77754" marT="36299" marB="36299">
                    <a:solidFill>
                      <a:schemeClr val="accent6">
                        <a:lumMod val="20000"/>
                        <a:lumOff val="80000"/>
                      </a:schemeClr>
                    </a:solidFill>
                  </a:tcPr>
                </a:tc>
                <a:extLst>
                  <a:ext uri="{0D108BD9-81ED-4DB2-BD59-A6C34878D82A}">
                    <a16:rowId xmlns:a16="http://schemas.microsoft.com/office/drawing/2014/main" val="265876514"/>
                  </a:ext>
                </a:extLst>
              </a:tr>
              <a:tr h="319432">
                <a:tc>
                  <a:txBody>
                    <a:bodyPr/>
                    <a:lstStyle/>
                    <a:p>
                      <a:r>
                        <a:rPr lang="en-US" sz="1400" dirty="0"/>
                        <a:t>October 22</a:t>
                      </a:r>
                      <a:r>
                        <a:rPr lang="en-US" sz="1400" baseline="30000" dirty="0"/>
                        <a:t>nd</a:t>
                      </a:r>
                      <a:endParaRPr lang="en-US" sz="1400" dirty="0"/>
                    </a:p>
                  </a:txBody>
                  <a:tcPr marL="77754" marR="77754" marT="36299" marB="36299">
                    <a:solidFill>
                      <a:schemeClr val="accent6">
                        <a:lumMod val="40000"/>
                        <a:lumOff val="60000"/>
                      </a:schemeClr>
                    </a:solidFill>
                  </a:tcPr>
                </a:tc>
                <a:tc>
                  <a:txBody>
                    <a:bodyPr/>
                    <a:lstStyle/>
                    <a:p>
                      <a:r>
                        <a:rPr lang="en-US" sz="1400" dirty="0"/>
                        <a:t>Mojave, Ca.</a:t>
                      </a:r>
                    </a:p>
                  </a:txBody>
                  <a:tcPr marL="77754" marR="77754" marT="36299" marB="36299">
                    <a:solidFill>
                      <a:schemeClr val="accent6">
                        <a:lumMod val="40000"/>
                        <a:lumOff val="60000"/>
                      </a:schemeClr>
                    </a:solidFill>
                  </a:tcPr>
                </a:tc>
                <a:tc>
                  <a:txBody>
                    <a:bodyPr/>
                    <a:lstStyle/>
                    <a:p>
                      <a:r>
                        <a:rPr lang="en-US" sz="1400" dirty="0"/>
                        <a:t>57</a:t>
                      </a:r>
                    </a:p>
                  </a:txBody>
                  <a:tcPr marL="77754" marR="77754" marT="36299" marB="36299">
                    <a:solidFill>
                      <a:schemeClr val="accent6">
                        <a:lumMod val="40000"/>
                        <a:lumOff val="60000"/>
                      </a:schemeClr>
                    </a:solidFill>
                  </a:tcPr>
                </a:tc>
                <a:extLst>
                  <a:ext uri="{0D108BD9-81ED-4DB2-BD59-A6C34878D82A}">
                    <a16:rowId xmlns:a16="http://schemas.microsoft.com/office/drawing/2014/main" val="400930712"/>
                  </a:ext>
                </a:extLst>
              </a:tr>
              <a:tr h="3194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October 28</a:t>
                      </a:r>
                      <a:r>
                        <a:rPr lang="en-US" sz="1400" baseline="30000" dirty="0"/>
                        <a:t>th</a:t>
                      </a:r>
                      <a:endParaRPr lang="en-US" sz="1400" dirty="0"/>
                    </a:p>
                  </a:txBody>
                  <a:tcPr marL="77754" marR="77754" marT="36299" marB="36299">
                    <a:solidFill>
                      <a:schemeClr val="accent6">
                        <a:lumMod val="20000"/>
                        <a:lumOff val="80000"/>
                      </a:schemeClr>
                    </a:solidFill>
                  </a:tcPr>
                </a:tc>
                <a:tc>
                  <a:txBody>
                    <a:bodyPr/>
                    <a:lstStyle/>
                    <a:p>
                      <a:r>
                        <a:rPr lang="en-US" sz="1400" dirty="0"/>
                        <a:t>Heritage Park (with S.O.S. Rescue)</a:t>
                      </a:r>
                    </a:p>
                  </a:txBody>
                  <a:tcPr marL="77754" marR="77754" marT="36299" marB="36299">
                    <a:solidFill>
                      <a:schemeClr val="accent6">
                        <a:lumMod val="20000"/>
                        <a:lumOff val="80000"/>
                      </a:schemeClr>
                    </a:solidFill>
                  </a:tcPr>
                </a:tc>
                <a:tc>
                  <a:txBody>
                    <a:bodyPr/>
                    <a:lstStyle/>
                    <a:p>
                      <a:r>
                        <a:rPr lang="en-US" sz="1400" dirty="0"/>
                        <a:t>55</a:t>
                      </a:r>
                      <a:endParaRPr lang="en-US" sz="1400" b="1" dirty="0">
                        <a:solidFill>
                          <a:schemeClr val="bg1"/>
                        </a:solidFill>
                      </a:endParaRPr>
                    </a:p>
                  </a:txBody>
                  <a:tcPr marL="77754" marR="77754" marT="36299" marB="36299">
                    <a:solidFill>
                      <a:schemeClr val="accent6">
                        <a:lumMod val="20000"/>
                        <a:lumOff val="80000"/>
                      </a:schemeClr>
                    </a:solidFill>
                  </a:tcPr>
                </a:tc>
                <a:extLst>
                  <a:ext uri="{0D108BD9-81ED-4DB2-BD59-A6C34878D82A}">
                    <a16:rowId xmlns:a16="http://schemas.microsoft.com/office/drawing/2014/main" val="3031541424"/>
                  </a:ext>
                </a:extLst>
              </a:tr>
              <a:tr h="319432">
                <a:tc>
                  <a:txBody>
                    <a:bodyPr/>
                    <a:lstStyle/>
                    <a:p>
                      <a:r>
                        <a:rPr lang="en-US" sz="1400" dirty="0"/>
                        <a:t>October 30</a:t>
                      </a:r>
                      <a:r>
                        <a:rPr lang="en-US" sz="1400" baseline="30000" dirty="0"/>
                        <a:t>th</a:t>
                      </a:r>
                      <a:endParaRPr lang="en-US" sz="1400" dirty="0"/>
                    </a:p>
                  </a:txBody>
                  <a:tcPr marL="77754" marR="77754" marT="36299" marB="36299">
                    <a:solidFill>
                      <a:schemeClr val="accent6">
                        <a:lumMod val="40000"/>
                        <a:lumOff val="60000"/>
                      </a:schemeClr>
                    </a:solidFill>
                  </a:tcPr>
                </a:tc>
                <a:tc>
                  <a:txBody>
                    <a:bodyPr/>
                    <a:lstStyle/>
                    <a:p>
                      <a:r>
                        <a:rPr lang="en-US" sz="1400" dirty="0"/>
                        <a:t>Heritage Park (with S.O.S. Rescue)</a:t>
                      </a:r>
                    </a:p>
                  </a:txBody>
                  <a:tcPr marL="77754" marR="77754" marT="36299" marB="36299">
                    <a:solidFill>
                      <a:schemeClr val="accent6">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63</a:t>
                      </a:r>
                    </a:p>
                  </a:txBody>
                  <a:tcPr marL="77754" marR="77754" marT="36299" marB="36299">
                    <a:solidFill>
                      <a:schemeClr val="accent6">
                        <a:lumMod val="40000"/>
                        <a:lumOff val="60000"/>
                      </a:schemeClr>
                    </a:solidFill>
                  </a:tcPr>
                </a:tc>
                <a:extLst>
                  <a:ext uri="{0D108BD9-81ED-4DB2-BD59-A6C34878D82A}">
                    <a16:rowId xmlns:a16="http://schemas.microsoft.com/office/drawing/2014/main" val="2160980888"/>
                  </a:ext>
                </a:extLst>
              </a:tr>
              <a:tr h="319432">
                <a:tc>
                  <a:txBody>
                    <a:bodyPr/>
                    <a:lstStyle/>
                    <a:p>
                      <a:endParaRPr lang="en-US" sz="1400"/>
                    </a:p>
                  </a:txBody>
                  <a:tcPr marL="77754" marR="77754" marT="36299" marB="36299">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Total Surgeries</a:t>
                      </a:r>
                    </a:p>
                  </a:txBody>
                  <a:tcPr marL="77754" marR="77754" marT="36299" marB="36299">
                    <a:solidFill>
                      <a:schemeClr val="tx2"/>
                    </a:solidFill>
                  </a:tcPr>
                </a:tc>
                <a:tc>
                  <a:txBody>
                    <a:bodyPr/>
                    <a:lstStyle/>
                    <a:p>
                      <a:r>
                        <a:rPr lang="en-US" sz="1400" b="1" dirty="0">
                          <a:solidFill>
                            <a:schemeClr val="bg1"/>
                          </a:solidFill>
                        </a:rPr>
                        <a:t>381</a:t>
                      </a:r>
                    </a:p>
                  </a:txBody>
                  <a:tcPr marL="77754" marR="77754" marT="36299" marB="36299">
                    <a:solidFill>
                      <a:schemeClr val="tx2"/>
                    </a:solidFill>
                  </a:tcPr>
                </a:tc>
                <a:extLst>
                  <a:ext uri="{0D108BD9-81ED-4DB2-BD59-A6C34878D82A}">
                    <a16:rowId xmlns:a16="http://schemas.microsoft.com/office/drawing/2014/main" val="239380629"/>
                  </a:ext>
                </a:extLst>
              </a:tr>
            </a:tbl>
          </a:graphicData>
        </a:graphic>
      </p:graphicFrame>
    </p:spTree>
    <p:extLst>
      <p:ext uri="{BB962C8B-B14F-4D97-AF65-F5344CB8AC3E}">
        <p14:creationId xmlns:p14="http://schemas.microsoft.com/office/powerpoint/2010/main" val="3155634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25355F23-A331-11B6-3ED7-473D409EAC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9F1B79-0148-2C8D-10E0-95975C00509B}"/>
              </a:ext>
            </a:extLst>
          </p:cNvPr>
          <p:cNvPicPr>
            <a:picLocks noChangeAspect="1"/>
          </p:cNvPicPr>
          <p:nvPr/>
        </p:nvPicPr>
        <p:blipFill>
          <a:blip r:embed="rId3">
            <a:extLst>
              <a:ext uri="{28A0092B-C50C-407E-A947-70E740481C1C}">
                <a14:useLocalDpi xmlns:a14="http://schemas.microsoft.com/office/drawing/2010/main" val="0"/>
              </a:ext>
            </a:extLst>
          </a:blip>
          <a:srcRect t="4791" b="4791"/>
          <a:stretch/>
        </p:blipFill>
        <p:spPr>
          <a:xfrm rot="10800000">
            <a:off x="695975" y="692495"/>
            <a:ext cx="7752050" cy="5416205"/>
          </a:xfrm>
          <a:prstGeom prst="rect">
            <a:avLst/>
          </a:prstGeom>
        </p:spPr>
      </p:pic>
      <p:sp>
        <p:nvSpPr>
          <p:cNvPr id="2" name="Slide Number Placeholder 1">
            <a:extLst>
              <a:ext uri="{FF2B5EF4-FFF2-40B4-BE49-F238E27FC236}">
                <a16:creationId xmlns:a16="http://schemas.microsoft.com/office/drawing/2014/main" id="{45A1F6E3-F722-2E5A-9AA2-3490F0671007}"/>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a:solidFill>
                  <a:srgbClr val="FFFFFF"/>
                </a:solidFill>
              </a:rPr>
              <a:pPr lvl="0">
                <a:spcAft>
                  <a:spcPts val="600"/>
                </a:spcAft>
              </a:pPr>
              <a:t>11</a:t>
            </a:fld>
            <a:endParaRPr lang="en-US">
              <a:solidFill>
                <a:srgbClr val="FFFFFF"/>
              </a:solidFill>
            </a:endParaRPr>
          </a:p>
        </p:txBody>
      </p:sp>
    </p:spTree>
    <p:extLst>
      <p:ext uri="{BB962C8B-B14F-4D97-AF65-F5344CB8AC3E}">
        <p14:creationId xmlns:p14="http://schemas.microsoft.com/office/powerpoint/2010/main" val="154539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394EE-446B-D6C1-3ED4-C730ACE792CF}"/>
              </a:ext>
            </a:extLst>
          </p:cNvPr>
          <p:cNvPicPr>
            <a:picLocks noChangeAspect="1"/>
          </p:cNvPicPr>
          <p:nvPr/>
        </p:nvPicPr>
        <p:blipFill>
          <a:blip r:embed="rId3">
            <a:extLst>
              <a:ext uri="{28A0092B-C50C-407E-A947-70E740481C1C}">
                <a14:useLocalDpi xmlns:a14="http://schemas.microsoft.com/office/drawing/2010/main" val="0"/>
              </a:ext>
            </a:extLst>
          </a:blip>
          <a:srcRect t="4791" b="4791"/>
          <a:stretch/>
        </p:blipFill>
        <p:spPr>
          <a:xfrm rot="10800000">
            <a:off x="717570" y="609600"/>
            <a:ext cx="7708859" cy="5386028"/>
          </a:xfrm>
          <a:prstGeom prst="rect">
            <a:avLst/>
          </a:prstGeom>
        </p:spPr>
      </p:pic>
      <p:sp>
        <p:nvSpPr>
          <p:cNvPr id="2" name="Slide Number Placeholder 1">
            <a:extLst>
              <a:ext uri="{FF2B5EF4-FFF2-40B4-BE49-F238E27FC236}">
                <a16:creationId xmlns:a16="http://schemas.microsoft.com/office/drawing/2014/main" id="{249F7C88-095B-CA3D-8134-DF906B2E65F7}"/>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a:solidFill>
                  <a:srgbClr val="FFFFFF"/>
                </a:solidFill>
              </a:rPr>
              <a:pPr lvl="0">
                <a:spcAft>
                  <a:spcPts val="600"/>
                </a:spcAft>
              </a:pPr>
              <a:t>12</a:t>
            </a:fld>
            <a:endParaRPr lang="en-US">
              <a:solidFill>
                <a:srgbClr val="FFFFFF"/>
              </a:solidFill>
            </a:endParaRPr>
          </a:p>
        </p:txBody>
      </p:sp>
    </p:spTree>
    <p:extLst>
      <p:ext uri="{BB962C8B-B14F-4D97-AF65-F5344CB8AC3E}">
        <p14:creationId xmlns:p14="http://schemas.microsoft.com/office/powerpoint/2010/main" val="1364778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E5B10D-E77C-C9BB-EB1F-D4393FEEB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973875-BC57-BC05-DB2C-997E1649C951}"/>
              </a:ext>
            </a:extLst>
          </p:cNvPr>
          <p:cNvSpPr>
            <a:spLocks noGrp="1"/>
          </p:cNvSpPr>
          <p:nvPr>
            <p:ph type="title"/>
          </p:nvPr>
        </p:nvSpPr>
        <p:spPr>
          <a:xfrm>
            <a:off x="965199" y="609600"/>
            <a:ext cx="7648121" cy="1099457"/>
          </a:xfrm>
        </p:spPr>
        <p:txBody>
          <a:bodyPr>
            <a:normAutofit/>
          </a:bodyPr>
          <a:lstStyle/>
          <a:p>
            <a:pPr>
              <a:lnSpc>
                <a:spcPct val="90000"/>
              </a:lnSpc>
            </a:pPr>
            <a:r>
              <a:rPr lang="en-US" b="1" dirty="0">
                <a:solidFill>
                  <a:schemeClr val="tx2"/>
                </a:solidFill>
              </a:rPr>
              <a:t>Low-Cost Vaccination Clinics</a:t>
            </a:r>
            <a:br>
              <a:rPr lang="en-US" b="1" dirty="0">
                <a:solidFill>
                  <a:schemeClr val="tx2"/>
                </a:solidFill>
              </a:rPr>
            </a:br>
            <a:r>
              <a:rPr lang="en-US" sz="2400" dirty="0"/>
              <a:t>October 2025</a:t>
            </a:r>
          </a:p>
        </p:txBody>
      </p:sp>
      <p:graphicFrame>
        <p:nvGraphicFramePr>
          <p:cNvPr id="4" name="Content Placeholder 3">
            <a:extLst>
              <a:ext uri="{FF2B5EF4-FFF2-40B4-BE49-F238E27FC236}">
                <a16:creationId xmlns:a16="http://schemas.microsoft.com/office/drawing/2014/main" id="{E5BED227-DA28-B138-8557-B967F7A9511A}"/>
              </a:ext>
            </a:extLst>
          </p:cNvPr>
          <p:cNvGraphicFramePr>
            <a:graphicFrameLocks noGrp="1"/>
          </p:cNvGraphicFramePr>
          <p:nvPr>
            <p:ph idx="1"/>
            <p:extLst>
              <p:ext uri="{D42A27DB-BD31-4B8C-83A1-F6EECF244321}">
                <p14:modId xmlns:p14="http://schemas.microsoft.com/office/powerpoint/2010/main" val="2303180054"/>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9E773578-A7A7-D955-5783-60035D4C6BAD}"/>
              </a:ext>
            </a:extLst>
          </p:cNvPr>
          <p:cNvSpPr>
            <a:spLocks noGrp="1"/>
          </p:cNvSpPr>
          <p:nvPr>
            <p:ph type="sldNum" sz="quarter" idx="12"/>
          </p:nvPr>
        </p:nvSpPr>
        <p:spPr/>
        <p:txBody>
          <a:bodyPr/>
          <a:lstStyle/>
          <a:p>
            <a:pPr lvl="0"/>
            <a:fld id="{578E44AA-3F5A-4849-8359-0F12FBCE4F04}" type="slidenum">
              <a:rPr lang="en-US" smtClean="0"/>
              <a:t>13</a:t>
            </a:fld>
            <a:endParaRPr lang="en-US"/>
          </a:p>
        </p:txBody>
      </p:sp>
      <p:sp>
        <p:nvSpPr>
          <p:cNvPr id="5" name="TextBox 4">
            <a:extLst>
              <a:ext uri="{FF2B5EF4-FFF2-40B4-BE49-F238E27FC236}">
                <a16:creationId xmlns:a16="http://schemas.microsoft.com/office/drawing/2014/main" id="{5B6FB8D8-DF2A-9A76-886B-2679512364BD}"/>
              </a:ext>
            </a:extLst>
          </p:cNvPr>
          <p:cNvSpPr txBox="1"/>
          <p:nvPr/>
        </p:nvSpPr>
        <p:spPr>
          <a:xfrm>
            <a:off x="1597147" y="2761488"/>
            <a:ext cx="3762568" cy="369332"/>
          </a:xfrm>
          <a:prstGeom prst="rect">
            <a:avLst/>
          </a:prstGeom>
          <a:noFill/>
        </p:spPr>
        <p:txBody>
          <a:bodyPr wrap="none" rtlCol="0">
            <a:spAutoFit/>
          </a:bodyPr>
          <a:lstStyle/>
          <a:p>
            <a:r>
              <a:rPr lang="en-US" dirty="0"/>
              <a:t>DHPP*                                            384</a:t>
            </a:r>
          </a:p>
        </p:txBody>
      </p:sp>
      <p:sp>
        <p:nvSpPr>
          <p:cNvPr id="6" name="TextBox 5">
            <a:extLst>
              <a:ext uri="{FF2B5EF4-FFF2-40B4-BE49-F238E27FC236}">
                <a16:creationId xmlns:a16="http://schemas.microsoft.com/office/drawing/2014/main" id="{9F10E3B9-255F-99F5-496F-545C4027F49C}"/>
              </a:ext>
            </a:extLst>
          </p:cNvPr>
          <p:cNvSpPr txBox="1"/>
          <p:nvPr/>
        </p:nvSpPr>
        <p:spPr>
          <a:xfrm>
            <a:off x="1597146" y="3429000"/>
            <a:ext cx="4255014" cy="369332"/>
          </a:xfrm>
          <a:prstGeom prst="rect">
            <a:avLst/>
          </a:prstGeom>
          <a:noFill/>
        </p:spPr>
        <p:txBody>
          <a:bodyPr wrap="square" rtlCol="0">
            <a:spAutoFit/>
          </a:bodyPr>
          <a:lstStyle/>
          <a:p>
            <a:r>
              <a:rPr lang="en-US" dirty="0"/>
              <a:t>FVRPC*                                          217</a:t>
            </a:r>
          </a:p>
        </p:txBody>
      </p:sp>
      <p:sp>
        <p:nvSpPr>
          <p:cNvPr id="7" name="TextBox 6">
            <a:extLst>
              <a:ext uri="{FF2B5EF4-FFF2-40B4-BE49-F238E27FC236}">
                <a16:creationId xmlns:a16="http://schemas.microsoft.com/office/drawing/2014/main" id="{AEF0C5CA-D749-E2DB-8C48-F53CBDA22509}"/>
              </a:ext>
            </a:extLst>
          </p:cNvPr>
          <p:cNvSpPr txBox="1"/>
          <p:nvPr/>
        </p:nvSpPr>
        <p:spPr>
          <a:xfrm>
            <a:off x="1597146" y="5602146"/>
            <a:ext cx="6581653" cy="307777"/>
          </a:xfrm>
          <a:prstGeom prst="rect">
            <a:avLst/>
          </a:prstGeom>
          <a:noFill/>
        </p:spPr>
        <p:txBody>
          <a:bodyPr wrap="square" rtlCol="0">
            <a:spAutoFit/>
          </a:bodyPr>
          <a:lstStyle/>
          <a:p>
            <a:r>
              <a:rPr lang="en-US" sz="1400" b="1" i="1" dirty="0"/>
              <a:t>*DHPP and FVRCP vaccinations provided at no-cost by Petco Love.</a:t>
            </a:r>
          </a:p>
        </p:txBody>
      </p:sp>
    </p:spTree>
    <p:extLst>
      <p:ext uri="{BB962C8B-B14F-4D97-AF65-F5344CB8AC3E}">
        <p14:creationId xmlns:p14="http://schemas.microsoft.com/office/powerpoint/2010/main" val="3236072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FCAA-6C75-49E1-E49A-BD64132B117E}"/>
              </a:ext>
            </a:extLst>
          </p:cNvPr>
          <p:cNvSpPr>
            <a:spLocks noGrp="1"/>
          </p:cNvSpPr>
          <p:nvPr>
            <p:ph type="title"/>
          </p:nvPr>
        </p:nvSpPr>
        <p:spPr>
          <a:xfrm>
            <a:off x="1176867" y="471805"/>
            <a:ext cx="6798734" cy="1303867"/>
          </a:xfrm>
        </p:spPr>
        <p:txBody>
          <a:bodyPr>
            <a:normAutofit/>
          </a:bodyPr>
          <a:lstStyle/>
          <a:p>
            <a:r>
              <a:rPr lang="en-US" sz="3200" b="1" dirty="0">
                <a:solidFill>
                  <a:schemeClr val="tx2"/>
                </a:solidFill>
              </a:rPr>
              <a:t>Field Service Calls: </a:t>
            </a:r>
            <a:r>
              <a:rPr lang="en-US" sz="3200" dirty="0">
                <a:solidFill>
                  <a:schemeClr val="tx2"/>
                </a:solidFill>
              </a:rPr>
              <a:t>October 2025</a:t>
            </a:r>
            <a:endParaRPr lang="en-US" sz="1800" dirty="0"/>
          </a:p>
        </p:txBody>
      </p:sp>
      <p:graphicFrame>
        <p:nvGraphicFramePr>
          <p:cNvPr id="4" name="Content Placeholder 3">
            <a:extLst>
              <a:ext uri="{FF2B5EF4-FFF2-40B4-BE49-F238E27FC236}">
                <a16:creationId xmlns:a16="http://schemas.microsoft.com/office/drawing/2014/main" id="{F885418E-5D81-D470-ECE9-BA7F4EFE1F88}"/>
              </a:ext>
            </a:extLst>
          </p:cNvPr>
          <p:cNvGraphicFramePr>
            <a:graphicFrameLocks noGrp="1"/>
          </p:cNvGraphicFramePr>
          <p:nvPr>
            <p:ph idx="1"/>
            <p:extLst>
              <p:ext uri="{D42A27DB-BD31-4B8C-83A1-F6EECF244321}">
                <p14:modId xmlns:p14="http://schemas.microsoft.com/office/powerpoint/2010/main" val="4234159644"/>
              </p:ext>
            </p:extLst>
          </p:nvPr>
        </p:nvGraphicFramePr>
        <p:xfrm>
          <a:off x="993647" y="1583097"/>
          <a:ext cx="4062985" cy="4389120"/>
        </p:xfrm>
        <a:graphic>
          <a:graphicData uri="http://schemas.openxmlformats.org/drawingml/2006/table">
            <a:tbl>
              <a:tblPr firstRow="1" bandRow="1">
                <a:tableStyleId>{5C22544A-7EE6-4342-B048-85BDC9FD1C3A}</a:tableStyleId>
              </a:tblPr>
              <a:tblGrid>
                <a:gridCol w="1877569">
                  <a:extLst>
                    <a:ext uri="{9D8B030D-6E8A-4147-A177-3AD203B41FA5}">
                      <a16:colId xmlns:a16="http://schemas.microsoft.com/office/drawing/2014/main" val="3471396554"/>
                    </a:ext>
                  </a:extLst>
                </a:gridCol>
                <a:gridCol w="2185416">
                  <a:extLst>
                    <a:ext uri="{9D8B030D-6E8A-4147-A177-3AD203B41FA5}">
                      <a16:colId xmlns:a16="http://schemas.microsoft.com/office/drawing/2014/main" val="2043748698"/>
                    </a:ext>
                  </a:extLst>
                </a:gridCol>
              </a:tblGrid>
              <a:tr h="262721">
                <a:tc>
                  <a:txBody>
                    <a:bodyPr/>
                    <a:lstStyle/>
                    <a:p>
                      <a:r>
                        <a:rPr lang="en-US" dirty="0"/>
                        <a:t>AREA</a:t>
                      </a:r>
                    </a:p>
                  </a:txBody>
                  <a:tcPr>
                    <a:solidFill>
                      <a:schemeClr val="tx1"/>
                    </a:solidFill>
                  </a:tcPr>
                </a:tc>
                <a:tc>
                  <a:txBody>
                    <a:bodyPr/>
                    <a:lstStyle/>
                    <a:p>
                      <a:r>
                        <a:rPr lang="en-US" dirty="0"/>
                        <a:t>CALLS PER AREA</a:t>
                      </a:r>
                    </a:p>
                  </a:txBody>
                  <a:tcPr>
                    <a:solidFill>
                      <a:schemeClr val="tx1"/>
                    </a:solidFill>
                  </a:tcPr>
                </a:tc>
                <a:extLst>
                  <a:ext uri="{0D108BD9-81ED-4DB2-BD59-A6C34878D82A}">
                    <a16:rowId xmlns:a16="http://schemas.microsoft.com/office/drawing/2014/main" val="465830595"/>
                  </a:ext>
                </a:extLst>
              </a:tr>
              <a:tr h="262721">
                <a:tc>
                  <a:txBody>
                    <a:bodyPr/>
                    <a:lstStyle/>
                    <a:p>
                      <a:r>
                        <a:rPr lang="en-US" dirty="0"/>
                        <a:t>Lake Isabella</a:t>
                      </a:r>
                    </a:p>
                  </a:txBody>
                  <a:tcPr>
                    <a:solidFill>
                      <a:schemeClr val="accent6">
                        <a:lumMod val="20000"/>
                        <a:lumOff val="80000"/>
                      </a:schemeClr>
                    </a:solidFill>
                  </a:tcPr>
                </a:tc>
                <a:tc>
                  <a:txBody>
                    <a:bodyPr/>
                    <a:lstStyle/>
                    <a:p>
                      <a:r>
                        <a:rPr lang="en-US" dirty="0"/>
                        <a:t>121</a:t>
                      </a:r>
                    </a:p>
                  </a:txBody>
                  <a:tcPr>
                    <a:solidFill>
                      <a:schemeClr val="accent6">
                        <a:lumMod val="20000"/>
                        <a:lumOff val="80000"/>
                      </a:schemeClr>
                    </a:solidFill>
                  </a:tcPr>
                </a:tc>
                <a:extLst>
                  <a:ext uri="{0D108BD9-81ED-4DB2-BD59-A6C34878D82A}">
                    <a16:rowId xmlns:a16="http://schemas.microsoft.com/office/drawing/2014/main" val="3346462710"/>
                  </a:ext>
                </a:extLst>
              </a:tr>
              <a:tr h="262721">
                <a:tc>
                  <a:txBody>
                    <a:bodyPr/>
                    <a:lstStyle/>
                    <a:p>
                      <a:r>
                        <a:rPr lang="en-US" dirty="0"/>
                        <a:t>Mojave</a:t>
                      </a:r>
                    </a:p>
                  </a:txBody>
                  <a:tcPr>
                    <a:solidFill>
                      <a:schemeClr val="bg1"/>
                    </a:solidFill>
                  </a:tcPr>
                </a:tc>
                <a:tc>
                  <a:txBody>
                    <a:bodyPr/>
                    <a:lstStyle/>
                    <a:p>
                      <a:r>
                        <a:rPr lang="en-US" dirty="0"/>
                        <a:t>132</a:t>
                      </a:r>
                    </a:p>
                  </a:txBody>
                  <a:tcPr>
                    <a:solidFill>
                      <a:schemeClr val="bg1"/>
                    </a:solidFill>
                  </a:tcPr>
                </a:tc>
                <a:extLst>
                  <a:ext uri="{0D108BD9-81ED-4DB2-BD59-A6C34878D82A}">
                    <a16:rowId xmlns:a16="http://schemas.microsoft.com/office/drawing/2014/main" val="3570713538"/>
                  </a:ext>
                </a:extLst>
              </a:tr>
              <a:tr h="262721">
                <a:tc>
                  <a:txBody>
                    <a:bodyPr/>
                    <a:lstStyle/>
                    <a:p>
                      <a:r>
                        <a:rPr lang="en-US" dirty="0"/>
                        <a:t>North County</a:t>
                      </a:r>
                    </a:p>
                  </a:txBody>
                  <a:tcPr>
                    <a:solidFill>
                      <a:schemeClr val="accent6">
                        <a:lumMod val="20000"/>
                        <a:lumOff val="80000"/>
                      </a:schemeClr>
                    </a:solidFill>
                  </a:tcPr>
                </a:tc>
                <a:tc>
                  <a:txBody>
                    <a:bodyPr/>
                    <a:lstStyle/>
                    <a:p>
                      <a:r>
                        <a:rPr lang="en-US" dirty="0"/>
                        <a:t>98</a:t>
                      </a:r>
                    </a:p>
                  </a:txBody>
                  <a:tcPr>
                    <a:solidFill>
                      <a:schemeClr val="accent6">
                        <a:lumMod val="20000"/>
                        <a:lumOff val="80000"/>
                      </a:schemeClr>
                    </a:solidFill>
                  </a:tcPr>
                </a:tc>
                <a:extLst>
                  <a:ext uri="{0D108BD9-81ED-4DB2-BD59-A6C34878D82A}">
                    <a16:rowId xmlns:a16="http://schemas.microsoft.com/office/drawing/2014/main" val="540241288"/>
                  </a:ext>
                </a:extLst>
              </a:tr>
              <a:tr h="262721">
                <a:tc>
                  <a:txBody>
                    <a:bodyPr/>
                    <a:lstStyle/>
                    <a:p>
                      <a:r>
                        <a:rPr lang="en-US" dirty="0"/>
                        <a:t>Northeast</a:t>
                      </a:r>
                    </a:p>
                  </a:txBody>
                  <a:tcPr>
                    <a:solidFill>
                      <a:schemeClr val="bg1"/>
                    </a:solidFill>
                  </a:tcPr>
                </a:tc>
                <a:tc>
                  <a:txBody>
                    <a:bodyPr/>
                    <a:lstStyle/>
                    <a:p>
                      <a:r>
                        <a:rPr lang="en-US" dirty="0"/>
                        <a:t>361</a:t>
                      </a:r>
                    </a:p>
                  </a:txBody>
                  <a:tcPr>
                    <a:solidFill>
                      <a:schemeClr val="bg1"/>
                    </a:solidFill>
                  </a:tcPr>
                </a:tc>
                <a:extLst>
                  <a:ext uri="{0D108BD9-81ED-4DB2-BD59-A6C34878D82A}">
                    <a16:rowId xmlns:a16="http://schemas.microsoft.com/office/drawing/2014/main" val="2315505216"/>
                  </a:ext>
                </a:extLst>
              </a:tr>
              <a:tr h="262721">
                <a:tc>
                  <a:txBody>
                    <a:bodyPr/>
                    <a:lstStyle/>
                    <a:p>
                      <a:r>
                        <a:rPr lang="en-US" dirty="0"/>
                        <a:t>Northwest</a:t>
                      </a:r>
                    </a:p>
                  </a:txBody>
                  <a:tcPr>
                    <a:solidFill>
                      <a:schemeClr val="accent6">
                        <a:lumMod val="20000"/>
                        <a:lumOff val="80000"/>
                      </a:schemeClr>
                    </a:solidFill>
                  </a:tcPr>
                </a:tc>
                <a:tc>
                  <a:txBody>
                    <a:bodyPr/>
                    <a:lstStyle/>
                    <a:p>
                      <a:r>
                        <a:rPr lang="en-US" dirty="0"/>
                        <a:t>349</a:t>
                      </a:r>
                    </a:p>
                  </a:txBody>
                  <a:tcPr>
                    <a:solidFill>
                      <a:schemeClr val="accent6">
                        <a:lumMod val="20000"/>
                        <a:lumOff val="80000"/>
                      </a:schemeClr>
                    </a:solidFill>
                  </a:tcPr>
                </a:tc>
                <a:extLst>
                  <a:ext uri="{0D108BD9-81ED-4DB2-BD59-A6C34878D82A}">
                    <a16:rowId xmlns:a16="http://schemas.microsoft.com/office/drawing/2014/main" val="210109379"/>
                  </a:ext>
                </a:extLst>
              </a:tr>
              <a:tr h="262721">
                <a:tc>
                  <a:txBody>
                    <a:bodyPr/>
                    <a:lstStyle/>
                    <a:p>
                      <a:r>
                        <a:rPr lang="en-US" dirty="0"/>
                        <a:t>Ridgecrest</a:t>
                      </a:r>
                    </a:p>
                  </a:txBody>
                  <a:tcPr>
                    <a:solidFill>
                      <a:schemeClr val="bg1"/>
                    </a:solidFill>
                  </a:tcPr>
                </a:tc>
                <a:tc>
                  <a:txBody>
                    <a:bodyPr/>
                    <a:lstStyle/>
                    <a:p>
                      <a:r>
                        <a:rPr lang="en-US" dirty="0"/>
                        <a:t>20</a:t>
                      </a:r>
                    </a:p>
                  </a:txBody>
                  <a:tcPr>
                    <a:solidFill>
                      <a:schemeClr val="bg1"/>
                    </a:solidFill>
                  </a:tcPr>
                </a:tc>
                <a:extLst>
                  <a:ext uri="{0D108BD9-81ED-4DB2-BD59-A6C34878D82A}">
                    <a16:rowId xmlns:a16="http://schemas.microsoft.com/office/drawing/2014/main" val="2847960073"/>
                  </a:ext>
                </a:extLst>
              </a:tr>
              <a:tr h="262721">
                <a:tc>
                  <a:txBody>
                    <a:bodyPr/>
                    <a:lstStyle/>
                    <a:p>
                      <a:r>
                        <a:rPr lang="en-US" dirty="0"/>
                        <a:t>Southeast</a:t>
                      </a:r>
                    </a:p>
                  </a:txBody>
                  <a:tcPr>
                    <a:solidFill>
                      <a:schemeClr val="accent6">
                        <a:lumMod val="20000"/>
                        <a:lumOff val="80000"/>
                      </a:schemeClr>
                    </a:solidFill>
                  </a:tcPr>
                </a:tc>
                <a:tc>
                  <a:txBody>
                    <a:bodyPr/>
                    <a:lstStyle/>
                    <a:p>
                      <a:r>
                        <a:rPr lang="en-US" dirty="0"/>
                        <a:t>202</a:t>
                      </a:r>
                    </a:p>
                  </a:txBody>
                  <a:tcPr>
                    <a:solidFill>
                      <a:schemeClr val="accent6">
                        <a:lumMod val="20000"/>
                        <a:lumOff val="80000"/>
                      </a:schemeClr>
                    </a:solidFill>
                  </a:tcPr>
                </a:tc>
                <a:extLst>
                  <a:ext uri="{0D108BD9-81ED-4DB2-BD59-A6C34878D82A}">
                    <a16:rowId xmlns:a16="http://schemas.microsoft.com/office/drawing/2014/main" val="1737625010"/>
                  </a:ext>
                </a:extLst>
              </a:tr>
              <a:tr h="262721">
                <a:tc>
                  <a:txBody>
                    <a:bodyPr/>
                    <a:lstStyle/>
                    <a:p>
                      <a:r>
                        <a:rPr lang="en-US" dirty="0"/>
                        <a:t>Southwest</a:t>
                      </a:r>
                    </a:p>
                  </a:txBody>
                  <a:tcPr>
                    <a:solidFill>
                      <a:schemeClr val="bg1"/>
                    </a:solidFill>
                  </a:tcPr>
                </a:tc>
                <a:tc>
                  <a:txBody>
                    <a:bodyPr/>
                    <a:lstStyle/>
                    <a:p>
                      <a:r>
                        <a:rPr lang="en-US" dirty="0"/>
                        <a:t>144</a:t>
                      </a:r>
                    </a:p>
                  </a:txBody>
                  <a:tcPr>
                    <a:solidFill>
                      <a:schemeClr val="bg1"/>
                    </a:solidFill>
                  </a:tcPr>
                </a:tc>
                <a:extLst>
                  <a:ext uri="{0D108BD9-81ED-4DB2-BD59-A6C34878D82A}">
                    <a16:rowId xmlns:a16="http://schemas.microsoft.com/office/drawing/2014/main" val="1504972360"/>
                  </a:ext>
                </a:extLst>
              </a:tr>
              <a:tr h="262721">
                <a:tc>
                  <a:txBody>
                    <a:bodyPr/>
                    <a:lstStyle/>
                    <a:p>
                      <a:r>
                        <a:rPr lang="en-US" dirty="0"/>
                        <a:t>Taft</a:t>
                      </a:r>
                    </a:p>
                  </a:txBody>
                  <a:tcPr>
                    <a:solidFill>
                      <a:schemeClr val="accent6">
                        <a:lumMod val="20000"/>
                        <a:lumOff val="80000"/>
                      </a:schemeClr>
                    </a:solidFill>
                  </a:tcPr>
                </a:tc>
                <a:tc>
                  <a:txBody>
                    <a:bodyPr/>
                    <a:lstStyle/>
                    <a:p>
                      <a:r>
                        <a:rPr lang="en-US" dirty="0"/>
                        <a:t>135</a:t>
                      </a:r>
                    </a:p>
                  </a:txBody>
                  <a:tcPr>
                    <a:solidFill>
                      <a:schemeClr val="accent6">
                        <a:lumMod val="20000"/>
                        <a:lumOff val="80000"/>
                      </a:schemeClr>
                    </a:solidFill>
                  </a:tcPr>
                </a:tc>
                <a:extLst>
                  <a:ext uri="{0D108BD9-81ED-4DB2-BD59-A6C34878D82A}">
                    <a16:rowId xmlns:a16="http://schemas.microsoft.com/office/drawing/2014/main" val="1838616530"/>
                  </a:ext>
                </a:extLst>
              </a:tr>
              <a:tr h="262721">
                <a:tc>
                  <a:txBody>
                    <a:bodyPr/>
                    <a:lstStyle/>
                    <a:p>
                      <a:r>
                        <a:rPr lang="en-US" dirty="0"/>
                        <a:t>Tehachapi</a:t>
                      </a:r>
                    </a:p>
                  </a:txBody>
                  <a:tcPr>
                    <a:solidFill>
                      <a:schemeClr val="bg1"/>
                    </a:solidFill>
                  </a:tcPr>
                </a:tc>
                <a:tc>
                  <a:txBody>
                    <a:bodyPr/>
                    <a:lstStyle/>
                    <a:p>
                      <a:r>
                        <a:rPr lang="en-US" dirty="0"/>
                        <a:t>64</a:t>
                      </a:r>
                    </a:p>
                  </a:txBody>
                  <a:tcPr>
                    <a:solidFill>
                      <a:schemeClr val="bg1"/>
                    </a:solidFill>
                  </a:tcPr>
                </a:tc>
                <a:extLst>
                  <a:ext uri="{0D108BD9-81ED-4DB2-BD59-A6C34878D82A}">
                    <a16:rowId xmlns:a16="http://schemas.microsoft.com/office/drawing/2014/main" val="1542955253"/>
                  </a:ext>
                </a:extLst>
              </a:tr>
              <a:tr h="262721">
                <a:tc>
                  <a:txBody>
                    <a:bodyPr/>
                    <a:lstStyle/>
                    <a:p>
                      <a:r>
                        <a:rPr lang="en-US" b="1" dirty="0">
                          <a:solidFill>
                            <a:schemeClr val="bg1"/>
                          </a:solidFill>
                        </a:rPr>
                        <a:t>TOTAL</a:t>
                      </a:r>
                    </a:p>
                  </a:txBody>
                  <a:tcPr>
                    <a:solidFill>
                      <a:schemeClr val="tx1"/>
                    </a:solidFill>
                  </a:tcPr>
                </a:tc>
                <a:tc>
                  <a:txBody>
                    <a:bodyPr/>
                    <a:lstStyle/>
                    <a:p>
                      <a:r>
                        <a:rPr lang="en-US" b="1" dirty="0">
                          <a:solidFill>
                            <a:schemeClr val="bg1"/>
                          </a:solidFill>
                        </a:rPr>
                        <a:t>1,626</a:t>
                      </a:r>
                    </a:p>
                  </a:txBody>
                  <a:tcPr>
                    <a:solidFill>
                      <a:schemeClr val="tx1"/>
                    </a:solidFill>
                  </a:tcPr>
                </a:tc>
                <a:extLst>
                  <a:ext uri="{0D108BD9-81ED-4DB2-BD59-A6C34878D82A}">
                    <a16:rowId xmlns:a16="http://schemas.microsoft.com/office/drawing/2014/main" val="2703254816"/>
                  </a:ext>
                </a:extLst>
              </a:tr>
            </a:tbl>
          </a:graphicData>
        </a:graphic>
      </p:graphicFrame>
      <p:sp>
        <p:nvSpPr>
          <p:cNvPr id="10" name="Slide Number Placeholder 9">
            <a:extLst>
              <a:ext uri="{FF2B5EF4-FFF2-40B4-BE49-F238E27FC236}">
                <a16:creationId xmlns:a16="http://schemas.microsoft.com/office/drawing/2014/main" id="{DCB2C961-01EA-C117-2171-9DB14A62B063}"/>
              </a:ext>
            </a:extLst>
          </p:cNvPr>
          <p:cNvSpPr>
            <a:spLocks noGrp="1"/>
          </p:cNvSpPr>
          <p:nvPr>
            <p:ph type="sldNum" sz="quarter" idx="12"/>
          </p:nvPr>
        </p:nvSpPr>
        <p:spPr/>
        <p:txBody>
          <a:bodyPr/>
          <a:lstStyle/>
          <a:p>
            <a:pPr lvl="0"/>
            <a:fld id="{578E44AA-3F5A-4849-8359-0F12FBCE4F04}" type="slidenum">
              <a:rPr lang="en-US" smtClean="0"/>
              <a:t>14</a:t>
            </a:fld>
            <a:endParaRPr lang="en-US"/>
          </a:p>
        </p:txBody>
      </p:sp>
      <p:sp>
        <p:nvSpPr>
          <p:cNvPr id="8" name="Rectangle: Rounded Corners 7">
            <a:extLst>
              <a:ext uri="{FF2B5EF4-FFF2-40B4-BE49-F238E27FC236}">
                <a16:creationId xmlns:a16="http://schemas.microsoft.com/office/drawing/2014/main" id="{9DF6D6DC-505A-EB71-6067-E7B7A9460A94}"/>
              </a:ext>
            </a:extLst>
          </p:cNvPr>
          <p:cNvSpPr/>
          <p:nvPr/>
        </p:nvSpPr>
        <p:spPr>
          <a:xfrm>
            <a:off x="5404104" y="2695552"/>
            <a:ext cx="2596896" cy="12435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372E26"/>
                </a:solidFill>
              </a:rPr>
              <a:t>50 dogs were returned to their owners in the field in October 2025.</a:t>
            </a:r>
          </a:p>
        </p:txBody>
      </p:sp>
      <p:sp>
        <p:nvSpPr>
          <p:cNvPr id="9" name="Rectangle: Rounded Corners 8">
            <a:extLst>
              <a:ext uri="{FF2B5EF4-FFF2-40B4-BE49-F238E27FC236}">
                <a16:creationId xmlns:a16="http://schemas.microsoft.com/office/drawing/2014/main" id="{6D749E66-A4D6-8CBF-1899-C08C2324DF02}"/>
              </a:ext>
            </a:extLst>
          </p:cNvPr>
          <p:cNvSpPr/>
          <p:nvPr/>
        </p:nvSpPr>
        <p:spPr>
          <a:xfrm>
            <a:off x="5404104" y="4327450"/>
            <a:ext cx="2596896" cy="12435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372E26"/>
                </a:solidFill>
              </a:rPr>
              <a:t>151 dogs were secured on property by Animal Control Officers in October 2025</a:t>
            </a:r>
          </a:p>
        </p:txBody>
      </p:sp>
    </p:spTree>
    <p:extLst>
      <p:ext uri="{BB962C8B-B14F-4D97-AF65-F5344CB8AC3E}">
        <p14:creationId xmlns:p14="http://schemas.microsoft.com/office/powerpoint/2010/main" val="1756444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DBDF5C-24A0-C13F-F95C-F709DA873E3F}"/>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EA631C2-00F1-C01D-2E58-8DCF458BA64C}"/>
              </a:ext>
            </a:extLst>
          </p:cNvPr>
          <p:cNvGraphicFramePr>
            <a:graphicFrameLocks noGrp="1"/>
          </p:cNvGraphicFramePr>
          <p:nvPr>
            <p:ph idx="1"/>
            <p:extLst>
              <p:ext uri="{D42A27DB-BD31-4B8C-83A1-F6EECF244321}">
                <p14:modId xmlns:p14="http://schemas.microsoft.com/office/powerpoint/2010/main" val="3438183454"/>
              </p:ext>
            </p:extLst>
          </p:nvPr>
        </p:nvGraphicFramePr>
        <p:xfrm>
          <a:off x="5163869" y="2631997"/>
          <a:ext cx="3065731" cy="2647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517F53FB-1C00-4FD9-5A6E-4E7BDD3AA23E}"/>
              </a:ext>
            </a:extLst>
          </p:cNvPr>
          <p:cNvSpPr>
            <a:spLocks noGrp="1"/>
          </p:cNvSpPr>
          <p:nvPr>
            <p:ph type="sldNum" sz="quarter" idx="12"/>
          </p:nvPr>
        </p:nvSpPr>
        <p:spPr/>
        <p:txBody>
          <a:bodyPr/>
          <a:lstStyle/>
          <a:p>
            <a:pPr lvl="0"/>
            <a:fld id="{578E44AA-3F5A-4849-8359-0F12FBCE4F04}" type="slidenum">
              <a:rPr lang="en-US" smtClean="0"/>
              <a:t>15</a:t>
            </a:fld>
            <a:endParaRPr lang="en-US"/>
          </a:p>
        </p:txBody>
      </p:sp>
      <p:graphicFrame>
        <p:nvGraphicFramePr>
          <p:cNvPr id="4" name="Table 3">
            <a:extLst>
              <a:ext uri="{FF2B5EF4-FFF2-40B4-BE49-F238E27FC236}">
                <a16:creationId xmlns:a16="http://schemas.microsoft.com/office/drawing/2014/main" id="{0CDF47F4-4F32-49D7-7BE1-13B786CE347D}"/>
              </a:ext>
            </a:extLst>
          </p:cNvPr>
          <p:cNvGraphicFramePr>
            <a:graphicFrameLocks noGrp="1"/>
          </p:cNvGraphicFramePr>
          <p:nvPr>
            <p:extLst>
              <p:ext uri="{D42A27DB-BD31-4B8C-83A1-F6EECF244321}">
                <p14:modId xmlns:p14="http://schemas.microsoft.com/office/powerpoint/2010/main" val="4215220822"/>
              </p:ext>
            </p:extLst>
          </p:nvPr>
        </p:nvGraphicFramePr>
        <p:xfrm>
          <a:off x="850391" y="2764736"/>
          <a:ext cx="4096512" cy="2381597"/>
        </p:xfrm>
        <a:graphic>
          <a:graphicData uri="http://schemas.openxmlformats.org/drawingml/2006/table">
            <a:tbl>
              <a:tblPr firstRow="1" bandRow="1">
                <a:tableStyleId>{5C22544A-7EE6-4342-B048-85BDC9FD1C3A}</a:tableStyleId>
              </a:tblPr>
              <a:tblGrid>
                <a:gridCol w="2048256">
                  <a:extLst>
                    <a:ext uri="{9D8B030D-6E8A-4147-A177-3AD203B41FA5}">
                      <a16:colId xmlns:a16="http://schemas.microsoft.com/office/drawing/2014/main" val="1890785363"/>
                    </a:ext>
                  </a:extLst>
                </a:gridCol>
                <a:gridCol w="2048256">
                  <a:extLst>
                    <a:ext uri="{9D8B030D-6E8A-4147-A177-3AD203B41FA5}">
                      <a16:colId xmlns:a16="http://schemas.microsoft.com/office/drawing/2014/main" val="2445036401"/>
                    </a:ext>
                  </a:extLst>
                </a:gridCol>
              </a:tblGrid>
              <a:tr h="399112">
                <a:tc>
                  <a:txBody>
                    <a:bodyPr/>
                    <a:lstStyle/>
                    <a:p>
                      <a:r>
                        <a:rPr lang="en-US" sz="1600" dirty="0"/>
                        <a:t>TYPE</a:t>
                      </a:r>
                    </a:p>
                  </a:txBody>
                  <a:tcPr marL="68580" marR="68580" marT="34290" marB="34290">
                    <a:solidFill>
                      <a:schemeClr val="tx1"/>
                    </a:solidFill>
                  </a:tcPr>
                </a:tc>
                <a:tc>
                  <a:txBody>
                    <a:bodyPr/>
                    <a:lstStyle/>
                    <a:p>
                      <a:r>
                        <a:rPr lang="en-US" sz="1600" dirty="0"/>
                        <a:t>CALLS PER TYPE</a:t>
                      </a:r>
                    </a:p>
                  </a:txBody>
                  <a:tcPr marL="68580" marR="68580" marT="34290" marB="34290">
                    <a:solidFill>
                      <a:schemeClr val="tx1"/>
                    </a:solidFill>
                  </a:tcPr>
                </a:tc>
                <a:extLst>
                  <a:ext uri="{0D108BD9-81ED-4DB2-BD59-A6C34878D82A}">
                    <a16:rowId xmlns:a16="http://schemas.microsoft.com/office/drawing/2014/main" val="4207555428"/>
                  </a:ext>
                </a:extLst>
              </a:tr>
              <a:tr h="396497">
                <a:tc>
                  <a:txBody>
                    <a:bodyPr/>
                    <a:lstStyle/>
                    <a:p>
                      <a:r>
                        <a:rPr lang="en-US" sz="1600" dirty="0"/>
                        <a:t>CAF – Breeder</a:t>
                      </a:r>
                    </a:p>
                  </a:txBody>
                  <a:tcPr marL="68580" marR="68580" marT="34290" marB="34290">
                    <a:solidFill>
                      <a:schemeClr val="accent6">
                        <a:lumMod val="20000"/>
                        <a:lumOff val="80000"/>
                      </a:schemeClr>
                    </a:solidFill>
                  </a:tcPr>
                </a:tc>
                <a:tc>
                  <a:txBody>
                    <a:bodyPr/>
                    <a:lstStyle/>
                    <a:p>
                      <a:r>
                        <a:rPr lang="en-US" sz="1600" dirty="0"/>
                        <a:t>22</a:t>
                      </a:r>
                    </a:p>
                  </a:txBody>
                  <a:tcPr marL="68580" marR="68580" marT="34290" marB="34290">
                    <a:solidFill>
                      <a:schemeClr val="accent6">
                        <a:lumMod val="20000"/>
                        <a:lumOff val="80000"/>
                      </a:schemeClr>
                    </a:solidFill>
                  </a:tcPr>
                </a:tc>
                <a:extLst>
                  <a:ext uri="{0D108BD9-81ED-4DB2-BD59-A6C34878D82A}">
                    <a16:rowId xmlns:a16="http://schemas.microsoft.com/office/drawing/2014/main" val="869163743"/>
                  </a:ext>
                </a:extLst>
              </a:tr>
              <a:tr h="396497">
                <a:tc>
                  <a:txBody>
                    <a:bodyPr/>
                    <a:lstStyle/>
                    <a:p>
                      <a:r>
                        <a:rPr lang="en-US" sz="1600" dirty="0"/>
                        <a:t>CAF – Rescue</a:t>
                      </a:r>
                    </a:p>
                  </a:txBody>
                  <a:tcPr marL="68580" marR="68580" marT="34290" marB="34290">
                    <a:solidFill>
                      <a:schemeClr val="bg1"/>
                    </a:solidFill>
                  </a:tcPr>
                </a:tc>
                <a:tc>
                  <a:txBody>
                    <a:bodyPr/>
                    <a:lstStyle/>
                    <a:p>
                      <a:r>
                        <a:rPr lang="en-US" sz="1600" dirty="0"/>
                        <a:t>4</a:t>
                      </a:r>
                    </a:p>
                  </a:txBody>
                  <a:tcPr marL="68580" marR="68580" marT="34290" marB="34290">
                    <a:solidFill>
                      <a:schemeClr val="bg1"/>
                    </a:solidFill>
                  </a:tcPr>
                </a:tc>
                <a:extLst>
                  <a:ext uri="{0D108BD9-81ED-4DB2-BD59-A6C34878D82A}">
                    <a16:rowId xmlns:a16="http://schemas.microsoft.com/office/drawing/2014/main" val="331032993"/>
                  </a:ext>
                </a:extLst>
              </a:tr>
              <a:tr h="396497">
                <a:tc>
                  <a:txBody>
                    <a:bodyPr/>
                    <a:lstStyle/>
                    <a:p>
                      <a:r>
                        <a:rPr lang="en-US" sz="1600" dirty="0"/>
                        <a:t>CAF – Kennel</a:t>
                      </a:r>
                    </a:p>
                  </a:txBody>
                  <a:tcPr marL="68580" marR="68580" marT="34290" marB="34290">
                    <a:solidFill>
                      <a:schemeClr val="accent6">
                        <a:lumMod val="20000"/>
                        <a:lumOff val="80000"/>
                      </a:schemeClr>
                    </a:solidFill>
                  </a:tcPr>
                </a:tc>
                <a:tc>
                  <a:txBody>
                    <a:bodyPr/>
                    <a:lstStyle/>
                    <a:p>
                      <a:r>
                        <a:rPr lang="en-US" sz="1600" dirty="0"/>
                        <a:t>1</a:t>
                      </a:r>
                    </a:p>
                  </a:txBody>
                  <a:tcPr marL="68580" marR="68580" marT="34290" marB="34290">
                    <a:solidFill>
                      <a:schemeClr val="accent6">
                        <a:lumMod val="20000"/>
                        <a:lumOff val="80000"/>
                      </a:schemeClr>
                    </a:solidFill>
                  </a:tcPr>
                </a:tc>
                <a:extLst>
                  <a:ext uri="{0D108BD9-81ED-4DB2-BD59-A6C34878D82A}">
                    <a16:rowId xmlns:a16="http://schemas.microsoft.com/office/drawing/2014/main" val="258031398"/>
                  </a:ext>
                </a:extLst>
              </a:tr>
              <a:tr h="396497">
                <a:tc>
                  <a:txBody>
                    <a:bodyPr/>
                    <a:lstStyle/>
                    <a:p>
                      <a:r>
                        <a:rPr lang="en-US" sz="1600" dirty="0"/>
                        <a:t>CAF – Boarding</a:t>
                      </a:r>
                    </a:p>
                  </a:txBody>
                  <a:tcPr marL="68580" marR="68580" marT="34290" marB="34290">
                    <a:solidFill>
                      <a:schemeClr val="bg1"/>
                    </a:solidFill>
                  </a:tcPr>
                </a:tc>
                <a:tc>
                  <a:txBody>
                    <a:bodyPr/>
                    <a:lstStyle/>
                    <a:p>
                      <a:r>
                        <a:rPr lang="en-US" sz="1600" dirty="0"/>
                        <a:t>3</a:t>
                      </a:r>
                    </a:p>
                  </a:txBody>
                  <a:tcPr marL="68580" marR="68580" marT="34290" marB="34290">
                    <a:solidFill>
                      <a:schemeClr val="bg1"/>
                    </a:solidFill>
                  </a:tcPr>
                </a:tc>
                <a:extLst>
                  <a:ext uri="{0D108BD9-81ED-4DB2-BD59-A6C34878D82A}">
                    <a16:rowId xmlns:a16="http://schemas.microsoft.com/office/drawing/2014/main" val="4148431281"/>
                  </a:ext>
                </a:extLst>
              </a:tr>
              <a:tr h="396497">
                <a:tc>
                  <a:txBody>
                    <a:bodyPr/>
                    <a:lstStyle/>
                    <a:p>
                      <a:r>
                        <a:rPr lang="en-US" sz="1600" b="1" dirty="0">
                          <a:solidFill>
                            <a:schemeClr val="bg1"/>
                          </a:solidFill>
                        </a:rPr>
                        <a:t>TOTAL</a:t>
                      </a:r>
                    </a:p>
                  </a:txBody>
                  <a:tcPr marL="68580" marR="68580" marT="34290" marB="34290">
                    <a:solidFill>
                      <a:schemeClr val="tx1"/>
                    </a:solidFill>
                  </a:tcPr>
                </a:tc>
                <a:tc>
                  <a:txBody>
                    <a:bodyPr/>
                    <a:lstStyle/>
                    <a:p>
                      <a:r>
                        <a:rPr lang="en-US" sz="1600" b="1" dirty="0">
                          <a:solidFill>
                            <a:schemeClr val="bg1"/>
                          </a:solidFill>
                        </a:rPr>
                        <a:t>30</a:t>
                      </a:r>
                    </a:p>
                  </a:txBody>
                  <a:tcPr marL="68580" marR="68580" marT="34290" marB="34290">
                    <a:solidFill>
                      <a:schemeClr val="tx1"/>
                    </a:solidFill>
                  </a:tcPr>
                </a:tc>
                <a:extLst>
                  <a:ext uri="{0D108BD9-81ED-4DB2-BD59-A6C34878D82A}">
                    <a16:rowId xmlns:a16="http://schemas.microsoft.com/office/drawing/2014/main" val="631007107"/>
                  </a:ext>
                </a:extLst>
              </a:tr>
            </a:tbl>
          </a:graphicData>
        </a:graphic>
      </p:graphicFrame>
      <p:sp>
        <p:nvSpPr>
          <p:cNvPr id="3" name="Title 1">
            <a:extLst>
              <a:ext uri="{FF2B5EF4-FFF2-40B4-BE49-F238E27FC236}">
                <a16:creationId xmlns:a16="http://schemas.microsoft.com/office/drawing/2014/main" id="{6C28F3C0-5B2E-F94E-F446-53A8FE50A999}"/>
              </a:ext>
            </a:extLst>
          </p:cNvPr>
          <p:cNvSpPr txBox="1">
            <a:spLocks/>
          </p:cNvSpPr>
          <p:nvPr/>
        </p:nvSpPr>
        <p:spPr>
          <a:xfrm>
            <a:off x="1499615" y="975360"/>
            <a:ext cx="6858001" cy="13208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300" b="1" dirty="0">
                <a:solidFill>
                  <a:schemeClr val="tx2"/>
                </a:solidFill>
              </a:rPr>
              <a:t>Commercial Animal Facility Calls</a:t>
            </a:r>
            <a:br>
              <a:rPr lang="en-US" sz="3300" b="1" dirty="0">
                <a:solidFill>
                  <a:schemeClr val="tx2"/>
                </a:solidFill>
              </a:rPr>
            </a:br>
            <a:r>
              <a:rPr lang="en-US" sz="2500" dirty="0">
                <a:solidFill>
                  <a:schemeClr val="tx1"/>
                </a:solidFill>
              </a:rPr>
              <a:t>October 2025</a:t>
            </a:r>
          </a:p>
        </p:txBody>
      </p:sp>
    </p:spTree>
    <p:extLst>
      <p:ext uri="{BB962C8B-B14F-4D97-AF65-F5344CB8AC3E}">
        <p14:creationId xmlns:p14="http://schemas.microsoft.com/office/powerpoint/2010/main" val="2101319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199661AA-7EAF-BA5B-F40E-E5A6914C0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9BB75-74E9-3CD5-8162-9527105C695E}"/>
              </a:ext>
            </a:extLst>
          </p:cNvPr>
          <p:cNvSpPr>
            <a:spLocks noGrp="1"/>
          </p:cNvSpPr>
          <p:nvPr>
            <p:ph type="title"/>
          </p:nvPr>
        </p:nvSpPr>
        <p:spPr>
          <a:xfrm>
            <a:off x="971551" y="982132"/>
            <a:ext cx="7200897" cy="1303867"/>
          </a:xfrm>
        </p:spPr>
        <p:txBody>
          <a:bodyPr>
            <a:normAutofit/>
          </a:bodyPr>
          <a:lstStyle/>
          <a:p>
            <a:pPr>
              <a:lnSpc>
                <a:spcPct val="90000"/>
              </a:lnSpc>
            </a:pPr>
            <a:r>
              <a:rPr lang="en-US" b="1">
                <a:solidFill>
                  <a:srgbClr val="262626"/>
                </a:solidFill>
              </a:rPr>
              <a:t>Volunteer Program</a:t>
            </a:r>
            <a:br>
              <a:rPr lang="en-US" b="1">
                <a:solidFill>
                  <a:srgbClr val="262626"/>
                </a:solidFill>
              </a:rPr>
            </a:br>
            <a:r>
              <a:rPr lang="en-US">
                <a:solidFill>
                  <a:srgbClr val="262626"/>
                </a:solidFill>
              </a:rPr>
              <a:t>October 2025</a:t>
            </a:r>
          </a:p>
        </p:txBody>
      </p:sp>
      <p:sp>
        <p:nvSpPr>
          <p:cNvPr id="3" name="Slide Number Placeholder 2">
            <a:extLst>
              <a:ext uri="{FF2B5EF4-FFF2-40B4-BE49-F238E27FC236}">
                <a16:creationId xmlns:a16="http://schemas.microsoft.com/office/drawing/2014/main" id="{829E020B-BD62-F752-770F-4D1B9DD451BE}"/>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000000"/>
                </a:solidFill>
              </a:rPr>
              <a:pPr lvl="0">
                <a:spcAft>
                  <a:spcPts val="600"/>
                </a:spcAft>
              </a:pPr>
              <a:t>16</a:t>
            </a:fld>
            <a:endParaRPr lang="en-US">
              <a:solidFill>
                <a:srgbClr val="000000"/>
              </a:solidFill>
            </a:endParaRPr>
          </a:p>
        </p:txBody>
      </p:sp>
      <p:graphicFrame>
        <p:nvGraphicFramePr>
          <p:cNvPr id="4" name="Content Placeholder 3">
            <a:extLst>
              <a:ext uri="{FF2B5EF4-FFF2-40B4-BE49-F238E27FC236}">
                <a16:creationId xmlns:a16="http://schemas.microsoft.com/office/drawing/2014/main" id="{AB54A653-5EB5-BEF2-1E21-740DE5F67FAB}"/>
              </a:ext>
            </a:extLst>
          </p:cNvPr>
          <p:cNvGraphicFramePr>
            <a:graphicFrameLocks noGrp="1"/>
          </p:cNvGraphicFramePr>
          <p:nvPr>
            <p:ph idx="1"/>
            <p:extLst>
              <p:ext uri="{D42A27DB-BD31-4B8C-83A1-F6EECF244321}">
                <p14:modId xmlns:p14="http://schemas.microsoft.com/office/powerpoint/2010/main" val="899273381"/>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1348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4" name="Picture 33">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5" name="Rectangle 34">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6" name="Picture 35">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7" name="Picture 36">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9" name="Straight Connector 38">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1" name="Rectangle 40">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44" name="Picture 43">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5" name="Rectangle 44">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6" name="Picture 45">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7" name="Picture 46">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41794013-44CF-CDCC-3A6F-645C3C74DC74}"/>
              </a:ext>
            </a:extLst>
          </p:cNvPr>
          <p:cNvSpPr>
            <a:spLocks noGrp="1"/>
          </p:cNvSpPr>
          <p:nvPr>
            <p:ph type="title"/>
          </p:nvPr>
        </p:nvSpPr>
        <p:spPr>
          <a:xfrm>
            <a:off x="971551" y="982132"/>
            <a:ext cx="2745042" cy="1325373"/>
          </a:xfrm>
        </p:spPr>
        <p:txBody>
          <a:bodyPr vert="horz" lIns="91440" tIns="45720" rIns="91440" bIns="45720" rtlCol="0" anchor="b">
            <a:normAutofit/>
          </a:bodyPr>
          <a:lstStyle/>
          <a:p>
            <a:r>
              <a:rPr lang="en-US" b="1">
                <a:solidFill>
                  <a:srgbClr val="262626"/>
                </a:solidFill>
              </a:rPr>
              <a:t>Howlaween</a:t>
            </a:r>
            <a:br>
              <a:rPr lang="en-US">
                <a:solidFill>
                  <a:srgbClr val="262626"/>
                </a:solidFill>
              </a:rPr>
            </a:br>
            <a:r>
              <a:rPr lang="en-US" b="1">
                <a:solidFill>
                  <a:srgbClr val="262626"/>
                </a:solidFill>
              </a:rPr>
              <a:t>Trick or Treat</a:t>
            </a:r>
          </a:p>
        </p:txBody>
      </p:sp>
      <p:cxnSp>
        <p:nvCxnSpPr>
          <p:cNvPr id="49" name="Straight Connector 48">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78CE21DC-6348-0B90-CD73-000CC4405417}"/>
              </a:ext>
            </a:extLst>
          </p:cNvPr>
          <p:cNvSpPr>
            <a:spLocks noGrp="1"/>
          </p:cNvSpPr>
          <p:nvPr>
            <p:ph type="body" sz="half" idx="2"/>
          </p:nvPr>
        </p:nvSpPr>
        <p:spPr>
          <a:xfrm>
            <a:off x="971550" y="2493774"/>
            <a:ext cx="2745043" cy="3382094"/>
          </a:xfrm>
        </p:spPr>
        <p:txBody>
          <a:bodyPr vert="horz" lIns="91440" tIns="45720" rIns="91440" bIns="45720" rtlCol="0" anchor="t">
            <a:normAutofit/>
          </a:bodyPr>
          <a:lstStyle/>
          <a:p>
            <a:pPr algn="l"/>
            <a:r>
              <a:rPr lang="en-US" sz="1400" b="1" dirty="0">
                <a:solidFill>
                  <a:srgbClr val="262626"/>
                </a:solidFill>
              </a:rPr>
              <a:t>October 29</a:t>
            </a:r>
            <a:r>
              <a:rPr lang="en-US" sz="1400" b="1" baseline="30000" dirty="0">
                <a:solidFill>
                  <a:srgbClr val="262626"/>
                </a:solidFill>
              </a:rPr>
              <a:t>th</a:t>
            </a:r>
            <a:r>
              <a:rPr lang="en-US" sz="1400" b="1" dirty="0">
                <a:solidFill>
                  <a:srgbClr val="262626"/>
                </a:solidFill>
              </a:rPr>
              <a:t> - </a:t>
            </a:r>
            <a:r>
              <a:rPr lang="en-US" sz="1400" dirty="0">
                <a:solidFill>
                  <a:srgbClr val="262626"/>
                </a:solidFill>
              </a:rPr>
              <a:t>Kern County Animal Services hosted its 2nd Annual Howl-O-Ween Trick-or-Treat event at the shelter, where costumed staff handed out treats for both kids and shelter pets. Many of the adoptable animals joined in on the fun too, showing off their adorable Halloween costumes for visitors to enjoy.</a:t>
            </a:r>
          </a:p>
          <a:p>
            <a:pPr algn="l"/>
            <a:r>
              <a:rPr lang="en-US" sz="1400" dirty="0">
                <a:solidFill>
                  <a:srgbClr val="262626"/>
                </a:solidFill>
              </a:rPr>
              <a:t>Along with the Trick-or-Treat event, the KCAS staff held their annual pumpkin carving contest.</a:t>
            </a:r>
          </a:p>
        </p:txBody>
      </p:sp>
      <p:pic>
        <p:nvPicPr>
          <p:cNvPr id="9" name="Content Placeholder 8" descr="A picture containing text, book&#10;&#10;AI-generated content may be incorrect.">
            <a:extLst>
              <a:ext uri="{FF2B5EF4-FFF2-40B4-BE49-F238E27FC236}">
                <a16:creationId xmlns:a16="http://schemas.microsoft.com/office/drawing/2014/main" id="{FE02439D-3D15-8B26-ECAC-5794529F504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064001" y="1377949"/>
            <a:ext cx="4102099" cy="4102099"/>
          </a:xfrm>
          <a:prstGeom prst="rect">
            <a:avLst/>
          </a:prstGeom>
          <a:ln w="57150" cmpd="thickThin">
            <a:solidFill>
              <a:srgbClr val="7F7F7F"/>
            </a:solidFill>
            <a:miter lim="800000"/>
          </a:ln>
        </p:spPr>
      </p:pic>
      <p:sp>
        <p:nvSpPr>
          <p:cNvPr id="4" name="Slide Number Placeholder 3">
            <a:extLst>
              <a:ext uri="{FF2B5EF4-FFF2-40B4-BE49-F238E27FC236}">
                <a16:creationId xmlns:a16="http://schemas.microsoft.com/office/drawing/2014/main" id="{8A9BA50E-FE18-A9F9-1C2F-AAB0E57D4093}"/>
              </a:ext>
            </a:extLst>
          </p:cNvPr>
          <p:cNvSpPr>
            <a:spLocks noGrp="1"/>
          </p:cNvSpPr>
          <p:nvPr>
            <p:ph type="sldNum" sz="quarter" idx="12"/>
          </p:nvPr>
        </p:nvSpPr>
        <p:spPr>
          <a:xfrm>
            <a:off x="7765425" y="5969000"/>
            <a:ext cx="407023" cy="279400"/>
          </a:xfrm>
        </p:spPr>
        <p:txBody>
          <a:bodyPr vert="horz" lIns="91440" tIns="45720" rIns="91440" bIns="45720" rtlCol="0" anchor="ctr">
            <a:normAutofit/>
          </a:bodyPr>
          <a:lstStyle/>
          <a:p>
            <a:pPr lvl="0" defTabSz="914400">
              <a:spcAft>
                <a:spcPts val="600"/>
              </a:spcAft>
            </a:pPr>
            <a:fld id="{578E44AA-3F5A-4849-8359-0F12FBCE4F04}" type="slidenum">
              <a:rPr lang="en-US">
                <a:solidFill>
                  <a:srgbClr val="000000"/>
                </a:solidFill>
              </a:rPr>
              <a:pPr lvl="0" defTabSz="914400">
                <a:spcAft>
                  <a:spcPts val="600"/>
                </a:spcAft>
              </a:pPr>
              <a:t>17</a:t>
            </a:fld>
            <a:endParaRPr lang="en-US">
              <a:solidFill>
                <a:srgbClr val="000000"/>
              </a:solidFill>
            </a:endParaRPr>
          </a:p>
        </p:txBody>
      </p:sp>
    </p:spTree>
    <p:extLst>
      <p:ext uri="{BB962C8B-B14F-4D97-AF65-F5344CB8AC3E}">
        <p14:creationId xmlns:p14="http://schemas.microsoft.com/office/powerpoint/2010/main" val="3195696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group of girls posing for a picture&#10;&#10;AI-generated content may be incorrect.">
            <a:extLst>
              <a:ext uri="{FF2B5EF4-FFF2-40B4-BE49-F238E27FC236}">
                <a16:creationId xmlns:a16="http://schemas.microsoft.com/office/drawing/2014/main" id="{4BE3998E-2D34-F5FF-F3AB-433D36879643}"/>
              </a:ext>
            </a:extLst>
          </p:cNvPr>
          <p:cNvPicPr>
            <a:picLocks noChangeAspect="1"/>
          </p:cNvPicPr>
          <p:nvPr/>
        </p:nvPicPr>
        <p:blipFill>
          <a:blip r:embed="rId2">
            <a:extLst>
              <a:ext uri="{28A0092B-C50C-407E-A947-70E740481C1C}">
                <a14:useLocalDpi xmlns:a14="http://schemas.microsoft.com/office/drawing/2010/main" val="0"/>
              </a:ext>
            </a:extLst>
          </a:blip>
          <a:srcRect l="12003" t="3776" r="7902" b="1615"/>
          <a:stretch>
            <a:fillRect/>
          </a:stretch>
        </p:blipFill>
        <p:spPr>
          <a:xfrm rot="5400000">
            <a:off x="-193307" y="193307"/>
            <a:ext cx="3388893" cy="3002279"/>
          </a:xfrm>
          <a:prstGeom prst="rect">
            <a:avLst/>
          </a:prstGeom>
        </p:spPr>
      </p:pic>
      <p:pic>
        <p:nvPicPr>
          <p:cNvPr id="11" name="Picture 10" descr="A picture containing text&#10;&#10;AI-generated content may be incorrect.">
            <a:extLst>
              <a:ext uri="{FF2B5EF4-FFF2-40B4-BE49-F238E27FC236}">
                <a16:creationId xmlns:a16="http://schemas.microsoft.com/office/drawing/2014/main" id="{A0400D70-AFA5-4C06-9D58-8EA666B7A232}"/>
              </a:ext>
            </a:extLst>
          </p:cNvPr>
          <p:cNvPicPr>
            <a:picLocks noChangeAspect="1"/>
          </p:cNvPicPr>
          <p:nvPr/>
        </p:nvPicPr>
        <p:blipFill>
          <a:blip r:embed="rId3">
            <a:extLst>
              <a:ext uri="{28A0092B-C50C-407E-A947-70E740481C1C}">
                <a14:useLocalDpi xmlns:a14="http://schemas.microsoft.com/office/drawing/2010/main" val="0"/>
              </a:ext>
            </a:extLst>
          </a:blip>
          <a:srcRect r="15713" b="-1"/>
          <a:stretch>
            <a:fillRect/>
          </a:stretch>
        </p:blipFill>
        <p:spPr>
          <a:xfrm rot="5400000">
            <a:off x="2884486" y="186372"/>
            <a:ext cx="3383280" cy="3010535"/>
          </a:xfrm>
          <a:prstGeom prst="rect">
            <a:avLst/>
          </a:prstGeom>
        </p:spPr>
      </p:pic>
      <p:pic>
        <p:nvPicPr>
          <p:cNvPr id="9" name="Picture 8" descr="A picture containing plastic&#10;&#10;AI-generated content may be incorrect.">
            <a:extLst>
              <a:ext uri="{FF2B5EF4-FFF2-40B4-BE49-F238E27FC236}">
                <a16:creationId xmlns:a16="http://schemas.microsoft.com/office/drawing/2014/main" id="{4F6784F8-614F-BC3D-7C5F-C877D630A552}"/>
              </a:ext>
            </a:extLst>
          </p:cNvPr>
          <p:cNvPicPr>
            <a:picLocks noChangeAspect="1"/>
          </p:cNvPicPr>
          <p:nvPr/>
        </p:nvPicPr>
        <p:blipFill>
          <a:blip r:embed="rId4">
            <a:extLst>
              <a:ext uri="{28A0092B-C50C-407E-A947-70E740481C1C}">
                <a14:useLocalDpi xmlns:a14="http://schemas.microsoft.com/office/drawing/2010/main" val="0"/>
              </a:ext>
            </a:extLst>
          </a:blip>
          <a:srcRect l="4996" r="10490" b="4"/>
          <a:stretch>
            <a:fillRect/>
          </a:stretch>
        </p:blipFill>
        <p:spPr>
          <a:xfrm rot="5400000">
            <a:off x="5951219" y="190500"/>
            <a:ext cx="3383280" cy="3002279"/>
          </a:xfrm>
          <a:prstGeom prst="rect">
            <a:avLst/>
          </a:prstGeom>
        </p:spPr>
      </p:pic>
      <p:pic>
        <p:nvPicPr>
          <p:cNvPr id="17" name="Picture 16" descr="A picture containing wall, indoor&#10;&#10;AI-generated content may be incorrect.">
            <a:extLst>
              <a:ext uri="{FF2B5EF4-FFF2-40B4-BE49-F238E27FC236}">
                <a16:creationId xmlns:a16="http://schemas.microsoft.com/office/drawing/2014/main" id="{F528E20F-F3BA-6A74-8A34-277DB972ED00}"/>
              </a:ext>
            </a:extLst>
          </p:cNvPr>
          <p:cNvPicPr>
            <a:picLocks noChangeAspect="1"/>
          </p:cNvPicPr>
          <p:nvPr/>
        </p:nvPicPr>
        <p:blipFill>
          <a:blip r:embed="rId5">
            <a:extLst>
              <a:ext uri="{28A0092B-C50C-407E-A947-70E740481C1C}">
                <a14:useLocalDpi xmlns:a14="http://schemas.microsoft.com/office/drawing/2010/main" val="0"/>
              </a:ext>
            </a:extLst>
          </a:blip>
          <a:srcRect l="12500" t="6644" r="12375" b="4617"/>
          <a:stretch>
            <a:fillRect/>
          </a:stretch>
        </p:blipFill>
        <p:spPr>
          <a:xfrm rot="5400000">
            <a:off x="-193307" y="3662409"/>
            <a:ext cx="3388893" cy="3002279"/>
          </a:xfrm>
          <a:prstGeom prst="rect">
            <a:avLst/>
          </a:prstGeom>
        </p:spPr>
      </p:pic>
      <p:pic>
        <p:nvPicPr>
          <p:cNvPr id="7" name="Picture 6" descr="A picture containing text&#10;&#10;AI-generated content may be incorrect.">
            <a:extLst>
              <a:ext uri="{FF2B5EF4-FFF2-40B4-BE49-F238E27FC236}">
                <a16:creationId xmlns:a16="http://schemas.microsoft.com/office/drawing/2014/main" id="{D53C2E6F-6544-05AE-7F7F-B97C34F3515F}"/>
              </a:ext>
            </a:extLst>
          </p:cNvPr>
          <p:cNvPicPr>
            <a:picLocks noChangeAspect="1"/>
          </p:cNvPicPr>
          <p:nvPr/>
        </p:nvPicPr>
        <p:blipFill>
          <a:blip r:embed="rId6">
            <a:extLst>
              <a:ext uri="{28A0092B-C50C-407E-A947-70E740481C1C}">
                <a14:useLocalDpi xmlns:a14="http://schemas.microsoft.com/office/drawing/2010/main" val="0"/>
              </a:ext>
            </a:extLst>
          </a:blip>
          <a:srcRect l="15708" t="8327" r="14043" b="8327"/>
          <a:stretch>
            <a:fillRect/>
          </a:stretch>
        </p:blipFill>
        <p:spPr>
          <a:xfrm rot="5400000">
            <a:off x="2884486" y="3655474"/>
            <a:ext cx="3383280" cy="3010535"/>
          </a:xfrm>
          <a:prstGeom prst="rect">
            <a:avLst/>
          </a:prstGeom>
        </p:spPr>
      </p:pic>
      <p:pic>
        <p:nvPicPr>
          <p:cNvPr id="13" name="Picture 12" descr="A picture containing text, indoor&#10;&#10;AI-generated content may be incorrect.">
            <a:extLst>
              <a:ext uri="{FF2B5EF4-FFF2-40B4-BE49-F238E27FC236}">
                <a16:creationId xmlns:a16="http://schemas.microsoft.com/office/drawing/2014/main" id="{87FC3A7A-0588-D987-1B23-C89D1667B05A}"/>
              </a:ext>
            </a:extLst>
          </p:cNvPr>
          <p:cNvPicPr>
            <a:picLocks noChangeAspect="1"/>
          </p:cNvPicPr>
          <p:nvPr/>
        </p:nvPicPr>
        <p:blipFill>
          <a:blip r:embed="rId7">
            <a:extLst>
              <a:ext uri="{28A0092B-C50C-407E-A947-70E740481C1C}">
                <a14:useLocalDpi xmlns:a14="http://schemas.microsoft.com/office/drawing/2010/main" val="0"/>
              </a:ext>
            </a:extLst>
          </a:blip>
          <a:srcRect l="7625" t="-277" r="7484" b="276"/>
          <a:stretch>
            <a:fillRect/>
          </a:stretch>
        </p:blipFill>
        <p:spPr>
          <a:xfrm rot="5400000">
            <a:off x="5952540" y="3666535"/>
            <a:ext cx="3388893" cy="2994026"/>
          </a:xfrm>
          <a:prstGeom prst="rect">
            <a:avLst/>
          </a:prstGeom>
        </p:spPr>
      </p:pic>
      <p:sp>
        <p:nvSpPr>
          <p:cNvPr id="5" name="Slide Number Placeholder 4">
            <a:extLst>
              <a:ext uri="{FF2B5EF4-FFF2-40B4-BE49-F238E27FC236}">
                <a16:creationId xmlns:a16="http://schemas.microsoft.com/office/drawing/2014/main" id="{9D19A4C2-A0DF-CAD1-6E7B-8F376F58305B}"/>
              </a:ext>
            </a:extLst>
          </p:cNvPr>
          <p:cNvSpPr>
            <a:spLocks noGrp="1"/>
          </p:cNvSpPr>
          <p:nvPr>
            <p:ph type="sldNum" sz="quarter" idx="12"/>
          </p:nvPr>
        </p:nvSpPr>
        <p:spPr>
          <a:xfrm>
            <a:off x="6457950" y="6356350"/>
            <a:ext cx="2057400" cy="365125"/>
          </a:xfrm>
        </p:spPr>
        <p:txBody>
          <a:bodyPr>
            <a:normAutofit/>
          </a:bodyPr>
          <a:lstStyle/>
          <a:p>
            <a:pPr lvl="0">
              <a:spcAft>
                <a:spcPts val="600"/>
              </a:spcAft>
            </a:pPr>
            <a:fld id="{B11CE0BE-3064-4B68-853B-9AD972323C5A}" type="slidenum">
              <a:rPr lang="en-US">
                <a:solidFill>
                  <a:srgbClr val="FFFFFF"/>
                </a:solidFill>
              </a:rPr>
              <a:pPr lvl="0">
                <a:spcAft>
                  <a:spcPts val="600"/>
                </a:spcAft>
              </a:pPr>
              <a:t>18</a:t>
            </a:fld>
            <a:endParaRPr lang="en-US">
              <a:solidFill>
                <a:srgbClr val="FFFFFF"/>
              </a:solidFill>
            </a:endParaRPr>
          </a:p>
        </p:txBody>
      </p:sp>
    </p:spTree>
    <p:extLst>
      <p:ext uri="{BB962C8B-B14F-4D97-AF65-F5344CB8AC3E}">
        <p14:creationId xmlns:p14="http://schemas.microsoft.com/office/powerpoint/2010/main" val="567110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people posing for a photo with a person in a garment&#10;&#10;AI-generated content may be incorrect.">
            <a:extLst>
              <a:ext uri="{FF2B5EF4-FFF2-40B4-BE49-F238E27FC236}">
                <a16:creationId xmlns:a16="http://schemas.microsoft.com/office/drawing/2014/main" id="{29871369-19DF-D0BB-189A-E7E2841639F4}"/>
              </a:ext>
            </a:extLst>
          </p:cNvPr>
          <p:cNvPicPr>
            <a:picLocks noChangeAspect="1"/>
          </p:cNvPicPr>
          <p:nvPr/>
        </p:nvPicPr>
        <p:blipFill>
          <a:blip r:embed="rId2">
            <a:extLst>
              <a:ext uri="{28A0092B-C50C-407E-A947-70E740481C1C}">
                <a14:useLocalDpi xmlns:a14="http://schemas.microsoft.com/office/drawing/2010/main" val="0"/>
              </a:ext>
            </a:extLst>
          </a:blip>
          <a:srcRect t="1183" r="5" b="14162"/>
          <a:stretch>
            <a:fillRect/>
          </a:stretch>
        </p:blipFill>
        <p:spPr>
          <a:xfrm>
            <a:off x="20" y="10"/>
            <a:ext cx="3002259" cy="3388883"/>
          </a:xfrm>
          <a:prstGeom prst="rect">
            <a:avLst/>
          </a:prstGeom>
        </p:spPr>
      </p:pic>
      <p:pic>
        <p:nvPicPr>
          <p:cNvPr id="15" name="Picture 14" descr="A group of people posing for a photo&#10;&#10;AI-generated content may be incorrect.">
            <a:extLst>
              <a:ext uri="{FF2B5EF4-FFF2-40B4-BE49-F238E27FC236}">
                <a16:creationId xmlns:a16="http://schemas.microsoft.com/office/drawing/2014/main" id="{30950159-27F2-5376-6128-465AABE8BB91}"/>
              </a:ext>
            </a:extLst>
          </p:cNvPr>
          <p:cNvPicPr>
            <a:picLocks noChangeAspect="1"/>
          </p:cNvPicPr>
          <p:nvPr/>
        </p:nvPicPr>
        <p:blipFill>
          <a:blip r:embed="rId3">
            <a:extLst>
              <a:ext uri="{28A0092B-C50C-407E-A947-70E740481C1C}">
                <a14:useLocalDpi xmlns:a14="http://schemas.microsoft.com/office/drawing/2010/main" val="0"/>
              </a:ext>
            </a:extLst>
          </a:blip>
          <a:srcRect t="1289" r="-1" b="14425"/>
          <a:stretch>
            <a:fillRect/>
          </a:stretch>
        </p:blipFill>
        <p:spPr>
          <a:xfrm>
            <a:off x="3070859" y="10"/>
            <a:ext cx="3010535" cy="3383270"/>
          </a:xfrm>
          <a:prstGeom prst="rect">
            <a:avLst/>
          </a:prstGeom>
        </p:spPr>
      </p:pic>
      <p:pic>
        <p:nvPicPr>
          <p:cNvPr id="7" name="Picture 6" descr="A group of people posing for a photo with a carved pumpkin&#10;&#10;AI-generated content may be incorrect.">
            <a:extLst>
              <a:ext uri="{FF2B5EF4-FFF2-40B4-BE49-F238E27FC236}">
                <a16:creationId xmlns:a16="http://schemas.microsoft.com/office/drawing/2014/main" id="{AED13484-1493-45A6-F57A-C908D9AA3FEB}"/>
              </a:ext>
            </a:extLst>
          </p:cNvPr>
          <p:cNvPicPr>
            <a:picLocks noChangeAspect="1"/>
          </p:cNvPicPr>
          <p:nvPr/>
        </p:nvPicPr>
        <p:blipFill>
          <a:blip r:embed="rId4">
            <a:extLst>
              <a:ext uri="{28A0092B-C50C-407E-A947-70E740481C1C}">
                <a14:useLocalDpi xmlns:a14="http://schemas.microsoft.com/office/drawing/2010/main" val="0"/>
              </a:ext>
            </a:extLst>
          </a:blip>
          <a:srcRect r="4" b="15486"/>
          <a:stretch>
            <a:fillRect/>
          </a:stretch>
        </p:blipFill>
        <p:spPr>
          <a:xfrm>
            <a:off x="6141720" y="10"/>
            <a:ext cx="3002279" cy="3383270"/>
          </a:xfrm>
          <a:prstGeom prst="rect">
            <a:avLst/>
          </a:prstGeom>
        </p:spPr>
      </p:pic>
      <p:pic>
        <p:nvPicPr>
          <p:cNvPr id="11" name="Picture 10">
            <a:extLst>
              <a:ext uri="{FF2B5EF4-FFF2-40B4-BE49-F238E27FC236}">
                <a16:creationId xmlns:a16="http://schemas.microsoft.com/office/drawing/2014/main" id="{651415E4-69FA-FDFC-220B-01BE5551F82D}"/>
              </a:ext>
            </a:extLst>
          </p:cNvPr>
          <p:cNvPicPr>
            <a:picLocks noChangeAspect="1"/>
          </p:cNvPicPr>
          <p:nvPr/>
        </p:nvPicPr>
        <p:blipFill>
          <a:blip r:embed="rId5">
            <a:extLst>
              <a:ext uri="{28A0092B-C50C-407E-A947-70E740481C1C}">
                <a14:useLocalDpi xmlns:a14="http://schemas.microsoft.com/office/drawing/2010/main" val="0"/>
              </a:ext>
            </a:extLst>
          </a:blip>
          <a:srcRect l="2325" t="22248" r="12834" b="5927"/>
          <a:stretch>
            <a:fillRect/>
          </a:stretch>
        </p:blipFill>
        <p:spPr>
          <a:xfrm>
            <a:off x="20" y="3469102"/>
            <a:ext cx="3002259" cy="3388893"/>
          </a:xfrm>
          <a:prstGeom prst="rect">
            <a:avLst/>
          </a:prstGeom>
        </p:spPr>
      </p:pic>
      <p:pic>
        <p:nvPicPr>
          <p:cNvPr id="17" name="Picture 16" descr="A group of people posing for a photo&#10;&#10;AI-generated content may be incorrect.">
            <a:extLst>
              <a:ext uri="{FF2B5EF4-FFF2-40B4-BE49-F238E27FC236}">
                <a16:creationId xmlns:a16="http://schemas.microsoft.com/office/drawing/2014/main" id="{B9FA49AC-E20A-038D-AF24-FB171E7EED1F}"/>
              </a:ext>
            </a:extLst>
          </p:cNvPr>
          <p:cNvPicPr>
            <a:picLocks noChangeAspect="1"/>
          </p:cNvPicPr>
          <p:nvPr/>
        </p:nvPicPr>
        <p:blipFill>
          <a:blip r:embed="rId6">
            <a:extLst>
              <a:ext uri="{28A0092B-C50C-407E-A947-70E740481C1C}">
                <a14:useLocalDpi xmlns:a14="http://schemas.microsoft.com/office/drawing/2010/main" val="0"/>
              </a:ext>
            </a:extLst>
          </a:blip>
          <a:srcRect r="-1" b="15713"/>
          <a:stretch>
            <a:fillRect/>
          </a:stretch>
        </p:blipFill>
        <p:spPr>
          <a:xfrm>
            <a:off x="3070859" y="3469102"/>
            <a:ext cx="3010535" cy="3383280"/>
          </a:xfrm>
          <a:prstGeom prst="rect">
            <a:avLst/>
          </a:prstGeom>
        </p:spPr>
      </p:pic>
      <p:pic>
        <p:nvPicPr>
          <p:cNvPr id="9" name="Picture 8" descr="A group of people posing for a photo with a person in a garment&#10;&#10;AI-generated content may be incorrect.">
            <a:extLst>
              <a:ext uri="{FF2B5EF4-FFF2-40B4-BE49-F238E27FC236}">
                <a16:creationId xmlns:a16="http://schemas.microsoft.com/office/drawing/2014/main" id="{4A294AEC-01E6-F3DC-347B-182B875252ED}"/>
              </a:ext>
            </a:extLst>
          </p:cNvPr>
          <p:cNvPicPr>
            <a:picLocks noChangeAspect="1"/>
          </p:cNvPicPr>
          <p:nvPr/>
        </p:nvPicPr>
        <p:blipFill>
          <a:blip r:embed="rId7">
            <a:extLst>
              <a:ext uri="{28A0092B-C50C-407E-A947-70E740481C1C}">
                <a14:useLocalDpi xmlns:a14="http://schemas.microsoft.com/office/drawing/2010/main" val="0"/>
              </a:ext>
            </a:extLst>
          </a:blip>
          <a:srcRect r="-1" b="15108"/>
          <a:stretch>
            <a:fillRect/>
          </a:stretch>
        </p:blipFill>
        <p:spPr>
          <a:xfrm>
            <a:off x="6149974" y="3469102"/>
            <a:ext cx="2994026" cy="3388893"/>
          </a:xfrm>
          <a:prstGeom prst="rect">
            <a:avLst/>
          </a:prstGeom>
        </p:spPr>
      </p:pic>
      <p:sp>
        <p:nvSpPr>
          <p:cNvPr id="5" name="Slide Number Placeholder 4">
            <a:extLst>
              <a:ext uri="{FF2B5EF4-FFF2-40B4-BE49-F238E27FC236}">
                <a16:creationId xmlns:a16="http://schemas.microsoft.com/office/drawing/2014/main" id="{1FA2F734-641A-0776-E65D-10F0341B6379}"/>
              </a:ext>
            </a:extLst>
          </p:cNvPr>
          <p:cNvSpPr>
            <a:spLocks noGrp="1"/>
          </p:cNvSpPr>
          <p:nvPr>
            <p:ph type="sldNum" sz="quarter" idx="12"/>
          </p:nvPr>
        </p:nvSpPr>
        <p:spPr>
          <a:xfrm>
            <a:off x="6457950" y="6356350"/>
            <a:ext cx="2057400" cy="365125"/>
          </a:xfrm>
        </p:spPr>
        <p:txBody>
          <a:bodyPr>
            <a:normAutofit/>
          </a:bodyPr>
          <a:lstStyle/>
          <a:p>
            <a:pPr lvl="0">
              <a:spcAft>
                <a:spcPts val="600"/>
              </a:spcAft>
            </a:pPr>
            <a:fld id="{B11CE0BE-3064-4B68-853B-9AD972323C5A}" type="slidenum">
              <a:rPr lang="en-US">
                <a:solidFill>
                  <a:srgbClr val="FFFFFF"/>
                </a:solidFill>
              </a:rPr>
              <a:pPr lvl="0">
                <a:spcAft>
                  <a:spcPts val="600"/>
                </a:spcAft>
              </a:pPr>
              <a:t>19</a:t>
            </a:fld>
            <a:endParaRPr lang="en-US">
              <a:solidFill>
                <a:srgbClr val="FFFFFF"/>
              </a:solidFill>
            </a:endParaRPr>
          </a:p>
        </p:txBody>
      </p:sp>
    </p:spTree>
    <p:extLst>
      <p:ext uri="{BB962C8B-B14F-4D97-AF65-F5344CB8AC3E}">
        <p14:creationId xmlns:p14="http://schemas.microsoft.com/office/powerpoint/2010/main" val="2643570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8"/>
            <a:ext cx="2867411"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2664004"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C614199-1CA9-0A95-4D39-FDC8E3F08FDE}"/>
              </a:ext>
            </a:extLst>
          </p:cNvPr>
          <p:cNvSpPr>
            <a:spLocks noGrp="1"/>
          </p:cNvSpPr>
          <p:nvPr>
            <p:ph type="title"/>
          </p:nvPr>
        </p:nvSpPr>
        <p:spPr>
          <a:xfrm>
            <a:off x="791699" y="1055077"/>
            <a:ext cx="1899682" cy="4794578"/>
          </a:xfrm>
        </p:spPr>
        <p:txBody>
          <a:bodyPr vert="horz" lIns="68580" tIns="34290" rIns="68580" bIns="34290" rtlCol="0" anchorCtr="0" compatLnSpc="1">
            <a:normAutofit/>
          </a:bodyPr>
          <a:lstStyle/>
          <a:p>
            <a:pPr>
              <a:spcBef>
                <a:spcPct val="0"/>
              </a:spcBef>
            </a:pPr>
            <a:r>
              <a:rPr lang="en-US" sz="2800" b="1" dirty="0">
                <a:solidFill>
                  <a:srgbClr val="262626"/>
                </a:solidFill>
                <a:latin typeface="+mj-lt"/>
                <a:ea typeface="+mj-ea"/>
                <a:cs typeface="+mj-cs"/>
              </a:rPr>
              <a:t>Program Highlights</a:t>
            </a:r>
            <a:br>
              <a:rPr lang="en-US" sz="2800" b="1" dirty="0">
                <a:solidFill>
                  <a:srgbClr val="262626"/>
                </a:solidFill>
                <a:latin typeface="+mj-lt"/>
                <a:ea typeface="+mj-ea"/>
                <a:cs typeface="+mj-cs"/>
              </a:rPr>
            </a:br>
            <a:r>
              <a:rPr lang="en-US" sz="2800" dirty="0">
                <a:solidFill>
                  <a:srgbClr val="262626"/>
                </a:solidFill>
                <a:latin typeface="+mj-lt"/>
                <a:ea typeface="+mj-ea"/>
                <a:cs typeface="+mj-cs"/>
              </a:rPr>
              <a:t>October</a:t>
            </a:r>
            <a:br>
              <a:rPr lang="en-US" sz="2800" dirty="0">
                <a:solidFill>
                  <a:srgbClr val="262626"/>
                </a:solidFill>
                <a:latin typeface="+mj-lt"/>
                <a:ea typeface="+mj-ea"/>
                <a:cs typeface="+mj-cs"/>
              </a:rPr>
            </a:br>
            <a:r>
              <a:rPr lang="en-US" sz="2800" dirty="0">
                <a:solidFill>
                  <a:srgbClr val="262626"/>
                </a:solidFill>
                <a:latin typeface="+mj-lt"/>
                <a:ea typeface="+mj-ea"/>
                <a:cs typeface="+mj-cs"/>
              </a:rPr>
              <a:t>2025</a:t>
            </a:r>
          </a:p>
        </p:txBody>
      </p:sp>
      <p:sp useBgFill="1">
        <p:nvSpPr>
          <p:cNvPr id="70" name="Rectangle 69">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039" y="-2"/>
            <a:ext cx="5654961"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1FCA1FC-E403-EBCA-6FE1-E7C0A12C16AD}"/>
              </a:ext>
            </a:extLst>
          </p:cNvPr>
          <p:cNvSpPr>
            <a:spLocks noGrp="1"/>
          </p:cNvSpPr>
          <p:nvPr>
            <p:ph type="sldNum" sz="quarter" idx="12"/>
          </p:nvPr>
        </p:nvSpPr>
        <p:spPr>
          <a:xfrm>
            <a:off x="8287222" y="6379383"/>
            <a:ext cx="407023" cy="279400"/>
          </a:xfrm>
        </p:spPr>
        <p:txBody>
          <a:bodyPr>
            <a:normAutofit/>
          </a:bodyPr>
          <a:lstStyle/>
          <a:p>
            <a:pPr lvl="0">
              <a:spcAft>
                <a:spcPts val="600"/>
              </a:spcAft>
            </a:pPr>
            <a:fld id="{578E44AA-3F5A-4849-8359-0F12FBCE4F04}" type="slidenum">
              <a:rPr lang="en-US" smtClean="0"/>
              <a:pPr lvl="0">
                <a:spcAft>
                  <a:spcPts val="600"/>
                </a:spcAft>
              </a:pPr>
              <a:t>2</a:t>
            </a:fld>
            <a:endParaRPr lang="en-US"/>
          </a:p>
        </p:txBody>
      </p:sp>
      <p:graphicFrame>
        <p:nvGraphicFramePr>
          <p:cNvPr id="59" name="Content Placeholder 2">
            <a:extLst>
              <a:ext uri="{FF2B5EF4-FFF2-40B4-BE49-F238E27FC236}">
                <a16:creationId xmlns:a16="http://schemas.microsoft.com/office/drawing/2014/main" id="{0EDDD9EF-97BE-8799-3F4A-EFE21C10B5C3}"/>
              </a:ext>
            </a:extLst>
          </p:cNvPr>
          <p:cNvGraphicFramePr>
            <a:graphicFrameLocks noGrp="1"/>
          </p:cNvGraphicFramePr>
          <p:nvPr>
            <p:ph idx="1"/>
            <p:extLst>
              <p:ext uri="{D42A27DB-BD31-4B8C-83A1-F6EECF244321}">
                <p14:modId xmlns:p14="http://schemas.microsoft.com/office/powerpoint/2010/main" val="3092021144"/>
              </p:ext>
            </p:extLst>
          </p:nvPr>
        </p:nvGraphicFramePr>
        <p:xfrm>
          <a:off x="4102554" y="804670"/>
          <a:ext cx="4435656"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2300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C40897D5-E182-4DD4-9255-96746D9020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1" name="Picture 20">
              <a:extLst>
                <a:ext uri="{FF2B5EF4-FFF2-40B4-BE49-F238E27FC236}">
                  <a16:creationId xmlns:a16="http://schemas.microsoft.com/office/drawing/2014/main" id="{C0FD0553-AEA5-4A61-8728-50405BB684A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5" name="Rectangle 44">
              <a:extLst>
                <a:ext uri="{FF2B5EF4-FFF2-40B4-BE49-F238E27FC236}">
                  <a16:creationId xmlns:a16="http://schemas.microsoft.com/office/drawing/2014/main" id="{C3FA24DB-9246-4DB0-B2B6-3CD25F01D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AC840120-3AFB-4334-ABD7-311E2731BFF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23">
              <a:extLst>
                <a:ext uri="{FF2B5EF4-FFF2-40B4-BE49-F238E27FC236}">
                  <a16:creationId xmlns:a16="http://schemas.microsoft.com/office/drawing/2014/main" id="{558152D2-87B8-435C-B89E-A05DA793FBF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6" name="Straight Connector 45">
            <a:extLst>
              <a:ext uri="{FF2B5EF4-FFF2-40B4-BE49-F238E27FC236}">
                <a16:creationId xmlns:a16="http://schemas.microsoft.com/office/drawing/2014/main" id="{3193E6E1-8D9B-4B05-9EE5-B27FB1AA3A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7" name="Rectangle 46">
            <a:extLst>
              <a:ext uri="{FF2B5EF4-FFF2-40B4-BE49-F238E27FC236}">
                <a16:creationId xmlns:a16="http://schemas.microsoft.com/office/drawing/2014/main" id="{FC67DA6C-8309-412C-AE00-2130BFCB1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0265F1BD-4861-49D8-A86E-2B172B361B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1" name="Picture 30">
              <a:extLst>
                <a:ext uri="{FF2B5EF4-FFF2-40B4-BE49-F238E27FC236}">
                  <a16:creationId xmlns:a16="http://schemas.microsoft.com/office/drawing/2014/main" id="{DB4970A5-A0AC-4011-B050-85C241AD325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F5887F88-EE52-408B-BB7E-44543B57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A958E468-5B42-4219-BBD8-C1E42D72B3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4" name="Picture 33">
              <a:extLst>
                <a:ext uri="{FF2B5EF4-FFF2-40B4-BE49-F238E27FC236}">
                  <a16:creationId xmlns:a16="http://schemas.microsoft.com/office/drawing/2014/main" id="{2F19D3D2-543E-46C0-99F9-C6358564712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F8734462-913F-72A0-2676-5C36D5022BB5}"/>
              </a:ext>
            </a:extLst>
          </p:cNvPr>
          <p:cNvSpPr>
            <a:spLocks noGrp="1"/>
          </p:cNvSpPr>
          <p:nvPr>
            <p:ph type="title"/>
          </p:nvPr>
        </p:nvSpPr>
        <p:spPr>
          <a:xfrm>
            <a:off x="877923" y="982132"/>
            <a:ext cx="3500261" cy="1303867"/>
          </a:xfrm>
        </p:spPr>
        <p:txBody>
          <a:bodyPr vert="horz" lIns="91440" tIns="45720" rIns="91440" bIns="45720" rtlCol="0" anchor="ctr">
            <a:noAutofit/>
          </a:bodyPr>
          <a:lstStyle/>
          <a:p>
            <a:r>
              <a:rPr lang="en-US" sz="2800" b="1" dirty="0"/>
              <a:t>Foster Dogs</a:t>
            </a:r>
            <a:br>
              <a:rPr lang="en-US" sz="2800" b="1" dirty="0"/>
            </a:br>
            <a:r>
              <a:rPr lang="en-US" sz="2800" b="1" dirty="0"/>
              <a:t>with Cesar Millan</a:t>
            </a:r>
          </a:p>
        </p:txBody>
      </p:sp>
      <p:cxnSp>
        <p:nvCxnSpPr>
          <p:cNvPr id="50" name="Straight Connector 49">
            <a:extLst>
              <a:ext uri="{FF2B5EF4-FFF2-40B4-BE49-F238E27FC236}">
                <a16:creationId xmlns:a16="http://schemas.microsoft.com/office/drawing/2014/main" id="{88C962A0-AE17-42B0-87F6-8B05C334FA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9293" y="2400639"/>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51" name="Content Placeholder 16">
            <a:extLst>
              <a:ext uri="{FF2B5EF4-FFF2-40B4-BE49-F238E27FC236}">
                <a16:creationId xmlns:a16="http://schemas.microsoft.com/office/drawing/2014/main" id="{9055F351-26E7-1870-19C0-8C5A1E4B441F}"/>
              </a:ext>
            </a:extLst>
          </p:cNvPr>
          <p:cNvSpPr>
            <a:spLocks noGrp="1"/>
          </p:cNvSpPr>
          <p:nvPr>
            <p:ph sz="half" idx="1"/>
          </p:nvPr>
        </p:nvSpPr>
        <p:spPr>
          <a:xfrm>
            <a:off x="875538" y="2556932"/>
            <a:ext cx="3505030" cy="3318936"/>
          </a:xfrm>
        </p:spPr>
        <p:txBody>
          <a:bodyPr vert="horz" lIns="91440" tIns="45720" rIns="91440" bIns="45720" rtlCol="0" anchor="t">
            <a:normAutofit lnSpcReduction="10000"/>
          </a:bodyPr>
          <a:lstStyle/>
          <a:p>
            <a:pPr marL="0" indent="0">
              <a:buNone/>
            </a:pPr>
            <a:r>
              <a:rPr lang="en-US" sz="1600" b="1" dirty="0"/>
              <a:t>October 6</a:t>
            </a:r>
            <a:r>
              <a:rPr lang="en-US" sz="1600" b="1" baseline="30000" dirty="0"/>
              <a:t>th</a:t>
            </a:r>
            <a:r>
              <a:rPr lang="en-US" sz="1600" b="1" dirty="0"/>
              <a:t> - </a:t>
            </a:r>
            <a:r>
              <a:rPr lang="en-US" sz="1600" dirty="0"/>
              <a:t>Eighteen of our KCAS foster dogs spent a full week at Cesar Millan’s Dog Psychology Center near Santa Clarita!</a:t>
            </a:r>
          </a:p>
          <a:p>
            <a:pPr marL="0" indent="0">
              <a:buNone/>
            </a:pPr>
            <a:r>
              <a:rPr lang="en-US" sz="1600" dirty="0"/>
              <a:t>Our foster pups were selected to participate in training sessions, giving them valuable socialization and structure while also helping those enrolled in the program learn hands-on skills.</a:t>
            </a:r>
          </a:p>
          <a:p>
            <a:pPr marL="0" indent="0">
              <a:buNone/>
            </a:pPr>
            <a:r>
              <a:rPr lang="en-US" sz="1600" dirty="0"/>
              <a:t>Best of all, many of the dogs who spent the week with Cesar have since been adopted! A wonderful outcome for these deserving pups!</a:t>
            </a:r>
          </a:p>
        </p:txBody>
      </p:sp>
      <p:pic>
        <p:nvPicPr>
          <p:cNvPr id="7" name="Content Placeholder 6" descr="A picture containing indoor, computer, grill&#10;&#10;AI-generated content may be incorrect.">
            <a:extLst>
              <a:ext uri="{FF2B5EF4-FFF2-40B4-BE49-F238E27FC236}">
                <a16:creationId xmlns:a16="http://schemas.microsoft.com/office/drawing/2014/main" id="{E72774DC-2284-2515-2843-4D4C4AB990FA}"/>
              </a:ext>
            </a:extLst>
          </p:cNvPr>
          <p:cNvPicPr>
            <a:picLocks noChangeAspect="1"/>
          </p:cNvPicPr>
          <p:nvPr/>
        </p:nvPicPr>
        <p:blipFill>
          <a:blip r:embed="rId5">
            <a:extLst>
              <a:ext uri="{28A0092B-C50C-407E-A947-70E740481C1C}">
                <a14:useLocalDpi xmlns:a14="http://schemas.microsoft.com/office/drawing/2010/main" val="0"/>
              </a:ext>
            </a:extLst>
          </a:blip>
          <a:srcRect t="4269" r="14708" b="10439"/>
          <a:stretch>
            <a:fillRect/>
          </a:stretch>
        </p:blipFill>
        <p:spPr>
          <a:xfrm rot="5400000">
            <a:off x="4601291" y="1498346"/>
            <a:ext cx="1956816" cy="1467612"/>
          </a:xfrm>
          <a:prstGeom prst="rect">
            <a:avLst/>
          </a:prstGeom>
        </p:spPr>
      </p:pic>
      <p:pic>
        <p:nvPicPr>
          <p:cNvPr id="11" name="Picture 10" descr="A picture containing outdoor, ground, tree, person&#10;&#10;AI-generated content may be incorrect.">
            <a:extLst>
              <a:ext uri="{FF2B5EF4-FFF2-40B4-BE49-F238E27FC236}">
                <a16:creationId xmlns:a16="http://schemas.microsoft.com/office/drawing/2014/main" id="{8B143743-7547-8816-95AE-D400E8328427}"/>
              </a:ext>
            </a:extLst>
          </p:cNvPr>
          <p:cNvPicPr>
            <a:picLocks noChangeAspect="1"/>
          </p:cNvPicPr>
          <p:nvPr/>
        </p:nvPicPr>
        <p:blipFill>
          <a:blip r:embed="rId6">
            <a:extLst>
              <a:ext uri="{28A0092B-C50C-407E-A947-70E740481C1C}">
                <a14:useLocalDpi xmlns:a14="http://schemas.microsoft.com/office/drawing/2010/main" val="0"/>
              </a:ext>
            </a:extLst>
          </a:blip>
          <a:srcRect l="371" t="15701" r="27727" b="12397"/>
          <a:stretch>
            <a:fillRect/>
          </a:stretch>
        </p:blipFill>
        <p:spPr>
          <a:xfrm>
            <a:off x="4937738" y="3347635"/>
            <a:ext cx="1284017" cy="2282698"/>
          </a:xfrm>
          <a:prstGeom prst="rect">
            <a:avLst/>
          </a:prstGeom>
        </p:spPr>
      </p:pic>
      <p:pic>
        <p:nvPicPr>
          <p:cNvPr id="13" name="Picture 12" descr="A picture containing ground, outdoor, tree, dirt&#10;&#10;AI-generated content may be incorrect.">
            <a:extLst>
              <a:ext uri="{FF2B5EF4-FFF2-40B4-BE49-F238E27FC236}">
                <a16:creationId xmlns:a16="http://schemas.microsoft.com/office/drawing/2014/main" id="{24259755-157B-F4FE-3EB6-DFF28A333919}"/>
              </a:ext>
            </a:extLst>
          </p:cNvPr>
          <p:cNvPicPr>
            <a:picLocks noChangeAspect="1"/>
          </p:cNvPicPr>
          <p:nvPr/>
        </p:nvPicPr>
        <p:blipFill>
          <a:blip r:embed="rId7">
            <a:extLst>
              <a:ext uri="{28A0092B-C50C-407E-A947-70E740481C1C}">
                <a14:useLocalDpi xmlns:a14="http://schemas.microsoft.com/office/drawing/2010/main" val="0"/>
              </a:ext>
            </a:extLst>
          </a:blip>
          <a:srcRect l="30583" t="28133" r="29392" b="31841"/>
          <a:stretch>
            <a:fillRect/>
          </a:stretch>
        </p:blipFill>
        <p:spPr>
          <a:xfrm>
            <a:off x="6687423" y="1413238"/>
            <a:ext cx="1275967" cy="2268387"/>
          </a:xfrm>
          <a:prstGeom prst="rect">
            <a:avLst/>
          </a:prstGeom>
        </p:spPr>
      </p:pic>
      <p:pic>
        <p:nvPicPr>
          <p:cNvPr id="9" name="Content Placeholder 8" descr="A picture containing text, tree, outdoor, grass&#10;&#10;AI-generated content may be incorrect.">
            <a:extLst>
              <a:ext uri="{FF2B5EF4-FFF2-40B4-BE49-F238E27FC236}">
                <a16:creationId xmlns:a16="http://schemas.microsoft.com/office/drawing/2014/main" id="{BCC9240A-C44F-6FB3-C2F3-8AEC0DF37D5B}"/>
              </a:ext>
            </a:extLst>
          </p:cNvPr>
          <p:cNvPicPr>
            <a:picLocks noGrp="1" noChangeAspect="1"/>
          </p:cNvPicPr>
          <p:nvPr>
            <p:ph sz="half" idx="2"/>
          </p:nvPr>
        </p:nvPicPr>
        <p:blipFill>
          <a:blip r:embed="rId8">
            <a:extLst>
              <a:ext uri="{28A0092B-C50C-407E-A947-70E740481C1C}">
                <a14:useLocalDpi xmlns:a14="http://schemas.microsoft.com/office/drawing/2010/main" val="0"/>
              </a:ext>
            </a:extLst>
          </a:blip>
          <a:srcRect l="32539" t="29462" r="27756" b="30834"/>
          <a:stretch>
            <a:fillRect/>
          </a:stretch>
        </p:blipFill>
        <p:spPr>
          <a:xfrm>
            <a:off x="6533047" y="3962725"/>
            <a:ext cx="1691122" cy="1268341"/>
          </a:xfrm>
          <a:prstGeom prst="rect">
            <a:avLst/>
          </a:prstGeom>
        </p:spPr>
      </p:pic>
      <p:sp>
        <p:nvSpPr>
          <p:cNvPr id="5" name="Slide Number Placeholder 4">
            <a:extLst>
              <a:ext uri="{FF2B5EF4-FFF2-40B4-BE49-F238E27FC236}">
                <a16:creationId xmlns:a16="http://schemas.microsoft.com/office/drawing/2014/main" id="{90C5ED0C-4688-3C90-E075-2D13F2F942C3}"/>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50F0C0F3-B6B9-4718-A33F-EBAAB6E6184C}" type="slidenum">
              <a:rPr lang="en-US" b="0" i="0" kern="1200" dirty="0">
                <a:solidFill>
                  <a:schemeClr val="tx1"/>
                </a:solidFill>
                <a:effectLst/>
                <a:latin typeface="+mn-lt"/>
                <a:ea typeface="+mn-ea"/>
                <a:cs typeface="+mn-cs"/>
              </a:rPr>
              <a:pPr lvl="0">
                <a:spcAft>
                  <a:spcPts val="600"/>
                </a:spcAft>
              </a:pPr>
              <a:t>20</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576846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8" name="Picture 37">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9" name="Rectangle 38">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0" name="Picture 39">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1" name="Picture 40">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3" name="Straight Connector 42">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5" name="Rectangle 44">
            <a:extLst>
              <a:ext uri="{FF2B5EF4-FFF2-40B4-BE49-F238E27FC236}">
                <a16:creationId xmlns:a16="http://schemas.microsoft.com/office/drawing/2014/main" id="{1D39ECD8-0E3E-43C1-9E56-3604E9A15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1B592F0F-402B-4FF5-BC6B-00A024655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48" name="Picture 47">
              <a:extLst>
                <a:ext uri="{FF2B5EF4-FFF2-40B4-BE49-F238E27FC236}">
                  <a16:creationId xmlns:a16="http://schemas.microsoft.com/office/drawing/2014/main" id="{8EF0DA20-3B85-45BF-BA3A-BFB1E8447C8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8777C3F1-A465-43B3-85B0-DD54F9F15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0" name="Picture 49">
              <a:extLst>
                <a:ext uri="{FF2B5EF4-FFF2-40B4-BE49-F238E27FC236}">
                  <a16:creationId xmlns:a16="http://schemas.microsoft.com/office/drawing/2014/main" id="{1DB29FDA-E291-482E-AAF5-3E0C5C3214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1" name="Picture 50">
              <a:extLst>
                <a:ext uri="{FF2B5EF4-FFF2-40B4-BE49-F238E27FC236}">
                  <a16:creationId xmlns:a16="http://schemas.microsoft.com/office/drawing/2014/main" id="{00024A88-E45C-43D3-B94F-346AF518B1C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5" name="Title 14">
            <a:extLst>
              <a:ext uri="{FF2B5EF4-FFF2-40B4-BE49-F238E27FC236}">
                <a16:creationId xmlns:a16="http://schemas.microsoft.com/office/drawing/2014/main" id="{C3B34FA9-921F-28B7-4B03-D1299E6A8439}"/>
              </a:ext>
            </a:extLst>
          </p:cNvPr>
          <p:cNvSpPr>
            <a:spLocks noGrp="1"/>
          </p:cNvSpPr>
          <p:nvPr>
            <p:ph type="title"/>
          </p:nvPr>
        </p:nvSpPr>
        <p:spPr>
          <a:xfrm>
            <a:off x="877923" y="982132"/>
            <a:ext cx="3420801" cy="1416721"/>
          </a:xfrm>
        </p:spPr>
        <p:txBody>
          <a:bodyPr vert="horz" lIns="91440" tIns="45720" rIns="91440" bIns="45720" rtlCol="0" anchor="ctr">
            <a:normAutofit/>
          </a:bodyPr>
          <a:lstStyle/>
          <a:p>
            <a:r>
              <a:rPr lang="en-US" sz="2800" b="1" dirty="0"/>
              <a:t>Breast Cancer Awareness Month</a:t>
            </a:r>
          </a:p>
        </p:txBody>
      </p:sp>
      <p:cxnSp>
        <p:nvCxnSpPr>
          <p:cNvPr id="53" name="Straight Connector 52">
            <a:extLst>
              <a:ext uri="{FF2B5EF4-FFF2-40B4-BE49-F238E27FC236}">
                <a16:creationId xmlns:a16="http://schemas.microsoft.com/office/drawing/2014/main" id="{DFBD34B5-7777-4A8A-8ED2-97A4A3C27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563" y="2400639"/>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2B656205-072D-3980-5142-765F99308C27}"/>
              </a:ext>
            </a:extLst>
          </p:cNvPr>
          <p:cNvSpPr>
            <a:spLocks noGrp="1"/>
          </p:cNvSpPr>
          <p:nvPr>
            <p:ph sz="half" idx="1"/>
          </p:nvPr>
        </p:nvSpPr>
        <p:spPr>
          <a:xfrm>
            <a:off x="875538" y="2556932"/>
            <a:ext cx="3425571" cy="3318936"/>
          </a:xfrm>
        </p:spPr>
        <p:txBody>
          <a:bodyPr vert="horz" lIns="91440" tIns="45720" rIns="91440" bIns="45720" rtlCol="0" anchor="t">
            <a:normAutofit/>
          </a:bodyPr>
          <a:lstStyle/>
          <a:p>
            <a:pPr marL="0" indent="0">
              <a:buNone/>
            </a:pPr>
            <a:r>
              <a:rPr lang="en-US" sz="1400" b="1" dirty="0"/>
              <a:t>October 13</a:t>
            </a:r>
            <a:r>
              <a:rPr lang="en-US" sz="1400" b="1" baseline="30000" dirty="0"/>
              <a:t>th</a:t>
            </a:r>
            <a:r>
              <a:rPr lang="en-US" sz="1400" b="1" dirty="0"/>
              <a:t> - </a:t>
            </a:r>
            <a:r>
              <a:rPr lang="en-US" sz="1400" dirty="0"/>
              <a:t>In honor of Breast Cancer Awareness Month, Kern County Animal Services created limited-edition pink KCAS shirts for staff, with each shirt requiring a minimum $20 donation. The shelter raised over $800, all of which was donated directly to Links for Life Bakersfield, a local organization that provides crucial support, resources, and breast-health education to individuals and families affected by breast cancer.</a:t>
            </a:r>
          </a:p>
          <a:p>
            <a:pPr marL="0" indent="0">
              <a:buNone/>
            </a:pPr>
            <a:r>
              <a:rPr lang="en-US" sz="1400" dirty="0"/>
              <a:t>KCAS staff proudly wore their new shirts to help raise awareness throughout the month of October.</a:t>
            </a:r>
          </a:p>
        </p:txBody>
      </p:sp>
      <p:pic>
        <p:nvPicPr>
          <p:cNvPr id="30" name="Picture 29" descr="A picture containing building, outdoor, person&#10;&#10;AI-generated content may be incorrect.">
            <a:extLst>
              <a:ext uri="{FF2B5EF4-FFF2-40B4-BE49-F238E27FC236}">
                <a16:creationId xmlns:a16="http://schemas.microsoft.com/office/drawing/2014/main" id="{2550A34F-8FC0-210C-749A-535F29CC27A5}"/>
              </a:ext>
            </a:extLst>
          </p:cNvPr>
          <p:cNvPicPr>
            <a:picLocks noChangeAspect="1"/>
          </p:cNvPicPr>
          <p:nvPr/>
        </p:nvPicPr>
        <p:blipFill>
          <a:blip r:embed="rId5">
            <a:extLst>
              <a:ext uri="{28A0092B-C50C-407E-A947-70E740481C1C}">
                <a14:useLocalDpi xmlns:a14="http://schemas.microsoft.com/office/drawing/2010/main" val="0"/>
              </a:ext>
            </a:extLst>
          </a:blip>
          <a:srcRect l="11973" t="20908" r="28751" b="17689"/>
          <a:stretch>
            <a:fillRect/>
          </a:stretch>
        </p:blipFill>
        <p:spPr>
          <a:xfrm rot="5400000">
            <a:off x="4291839" y="1099420"/>
            <a:ext cx="2494531" cy="1938040"/>
          </a:xfrm>
          <a:prstGeom prst="rect">
            <a:avLst/>
          </a:prstGeom>
        </p:spPr>
      </p:pic>
      <p:sp>
        <p:nvSpPr>
          <p:cNvPr id="55" name="Rectangle 54">
            <a:extLst>
              <a:ext uri="{FF2B5EF4-FFF2-40B4-BE49-F238E27FC236}">
                <a16:creationId xmlns:a16="http://schemas.microsoft.com/office/drawing/2014/main" id="{018F8D27-BFDB-4BF9-A512-FF930275B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1614" y="821175"/>
            <a:ext cx="1882763" cy="24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Content Placeholder 27">
            <a:extLst>
              <a:ext uri="{FF2B5EF4-FFF2-40B4-BE49-F238E27FC236}">
                <a16:creationId xmlns:a16="http://schemas.microsoft.com/office/drawing/2014/main" id="{C5EA4404-CC04-355F-976A-8AE42AC22BBC}"/>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rcRect l="19127" t="16709" r="8257" b="10163"/>
          <a:stretch>
            <a:fillRect/>
          </a:stretch>
        </p:blipFill>
        <p:spPr>
          <a:xfrm rot="5400000">
            <a:off x="6335730" y="1127059"/>
            <a:ext cx="2494531" cy="1882763"/>
          </a:xfrm>
          <a:prstGeom prst="rect">
            <a:avLst/>
          </a:prstGeom>
        </p:spPr>
      </p:pic>
      <p:sp>
        <p:nvSpPr>
          <p:cNvPr id="2" name="Slide Number Placeholder 1">
            <a:extLst>
              <a:ext uri="{FF2B5EF4-FFF2-40B4-BE49-F238E27FC236}">
                <a16:creationId xmlns:a16="http://schemas.microsoft.com/office/drawing/2014/main" id="{DE7280BD-6A5C-E3FB-16C2-24321FBC9DA8}"/>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21</a:t>
            </a:fld>
            <a:endParaRPr lang="en-US" b="0" i="0" kern="1200" dirty="0">
              <a:solidFill>
                <a:schemeClr val="tx1"/>
              </a:solidFill>
              <a:effectLst/>
              <a:latin typeface="+mn-lt"/>
              <a:ea typeface="+mn-ea"/>
              <a:cs typeface="+mn-cs"/>
            </a:endParaRPr>
          </a:p>
        </p:txBody>
      </p:sp>
      <p:pic>
        <p:nvPicPr>
          <p:cNvPr id="32" name="Picture 31" descr="A group of people posing for a photo&#10;&#10;AI-generated content may be incorrect.">
            <a:extLst>
              <a:ext uri="{FF2B5EF4-FFF2-40B4-BE49-F238E27FC236}">
                <a16:creationId xmlns:a16="http://schemas.microsoft.com/office/drawing/2014/main" id="{0B399C6F-893E-6129-65C4-64F4C225AD99}"/>
              </a:ext>
            </a:extLst>
          </p:cNvPr>
          <p:cNvPicPr>
            <a:picLocks noChangeAspect="1"/>
          </p:cNvPicPr>
          <p:nvPr/>
        </p:nvPicPr>
        <p:blipFill>
          <a:blip r:embed="rId7">
            <a:extLst>
              <a:ext uri="{28A0092B-C50C-407E-A947-70E740481C1C}">
                <a14:useLocalDpi xmlns:a14="http://schemas.microsoft.com/office/drawing/2010/main" val="0"/>
              </a:ext>
            </a:extLst>
          </a:blip>
          <a:srcRect l="13044" t="29134" r="12171" b="8260"/>
          <a:stretch>
            <a:fillRect/>
          </a:stretch>
        </p:blipFill>
        <p:spPr>
          <a:xfrm>
            <a:off x="4570086" y="3453833"/>
            <a:ext cx="3948060" cy="2478837"/>
          </a:xfrm>
          <a:prstGeom prst="rect">
            <a:avLst/>
          </a:prstGeom>
        </p:spPr>
      </p:pic>
    </p:spTree>
    <p:extLst>
      <p:ext uri="{BB962C8B-B14F-4D97-AF65-F5344CB8AC3E}">
        <p14:creationId xmlns:p14="http://schemas.microsoft.com/office/powerpoint/2010/main" val="454311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7AE1554D-6F99-23FB-9E03-728B4E98AA09}"/>
            </a:ext>
          </a:extLst>
        </p:cNvPr>
        <p:cNvGrpSpPr/>
        <p:nvPr/>
      </p:nvGrpSpPr>
      <p:grpSpPr>
        <a:xfrm>
          <a:off x="0" y="0"/>
          <a:ext cx="0" cy="0"/>
          <a:chOff x="0" y="0"/>
          <a:chExt cx="0" cy="0"/>
        </a:xfrm>
      </p:grpSpPr>
      <p:grpSp>
        <p:nvGrpSpPr>
          <p:cNvPr id="141" name="Group 140">
            <a:extLst>
              <a:ext uri="{FF2B5EF4-FFF2-40B4-BE49-F238E27FC236}">
                <a16:creationId xmlns:a16="http://schemas.microsoft.com/office/drawing/2014/main" id="{77323988-68C0-4B0D-8286-8DE0800926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22" name="Picture 121">
              <a:extLst>
                <a:ext uri="{FF2B5EF4-FFF2-40B4-BE49-F238E27FC236}">
                  <a16:creationId xmlns:a16="http://schemas.microsoft.com/office/drawing/2014/main" id="{F0FB6368-6162-400C-9AC0-F58CF8525A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2" name="Rectangle 141">
              <a:extLst>
                <a:ext uri="{FF2B5EF4-FFF2-40B4-BE49-F238E27FC236}">
                  <a16:creationId xmlns:a16="http://schemas.microsoft.com/office/drawing/2014/main" id="{07B5F496-894A-4677-BDE1-D0ABDCD98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4" name="Picture 123">
              <a:extLst>
                <a:ext uri="{FF2B5EF4-FFF2-40B4-BE49-F238E27FC236}">
                  <a16:creationId xmlns:a16="http://schemas.microsoft.com/office/drawing/2014/main" id="{66060984-F24C-454F-9216-18E3D5333FA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5" name="Picture 124">
              <a:extLst>
                <a:ext uri="{FF2B5EF4-FFF2-40B4-BE49-F238E27FC236}">
                  <a16:creationId xmlns:a16="http://schemas.microsoft.com/office/drawing/2014/main" id="{1A65851C-43A8-4582-B23B-6411FE1B25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43" name="Straight Connector 142">
            <a:extLst>
              <a:ext uri="{FF2B5EF4-FFF2-40B4-BE49-F238E27FC236}">
                <a16:creationId xmlns:a16="http://schemas.microsoft.com/office/drawing/2014/main" id="{C68D0762-2AD1-4A2A-AAB1-29818A9433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44" name="Rectangle 143">
            <a:extLst>
              <a:ext uri="{FF2B5EF4-FFF2-40B4-BE49-F238E27FC236}">
                <a16:creationId xmlns:a16="http://schemas.microsoft.com/office/drawing/2014/main" id="{B2ABF641-B59E-4DCE-936C-45E2593206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id="{B3B07250-CCED-4350-BC55-46F640C20E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32" name="Picture 131">
              <a:extLst>
                <a:ext uri="{FF2B5EF4-FFF2-40B4-BE49-F238E27FC236}">
                  <a16:creationId xmlns:a16="http://schemas.microsoft.com/office/drawing/2014/main" id="{F703DAFF-BCF0-4438-ABC0-9CACD268660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6" name="Rectangle 145">
              <a:extLst>
                <a:ext uri="{FF2B5EF4-FFF2-40B4-BE49-F238E27FC236}">
                  <a16:creationId xmlns:a16="http://schemas.microsoft.com/office/drawing/2014/main" id="{0BD60FB0-8F44-4034-8D31-74618FF51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4" name="Picture 133">
              <a:extLst>
                <a:ext uri="{FF2B5EF4-FFF2-40B4-BE49-F238E27FC236}">
                  <a16:creationId xmlns:a16="http://schemas.microsoft.com/office/drawing/2014/main" id="{D1CA9E5D-B5F0-487E-B029-3B4DFB743A7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5" name="Picture 134">
              <a:extLst>
                <a:ext uri="{FF2B5EF4-FFF2-40B4-BE49-F238E27FC236}">
                  <a16:creationId xmlns:a16="http://schemas.microsoft.com/office/drawing/2014/main" id="{4E32A033-3230-47BE-ABC1-C3C540F878C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6" name="Title 5">
            <a:extLst>
              <a:ext uri="{FF2B5EF4-FFF2-40B4-BE49-F238E27FC236}">
                <a16:creationId xmlns:a16="http://schemas.microsoft.com/office/drawing/2014/main" id="{37B9B778-568F-190C-517E-194351381245}"/>
              </a:ext>
            </a:extLst>
          </p:cNvPr>
          <p:cNvSpPr>
            <a:spLocks noGrp="1"/>
          </p:cNvSpPr>
          <p:nvPr>
            <p:ph type="title"/>
          </p:nvPr>
        </p:nvSpPr>
        <p:spPr>
          <a:xfrm>
            <a:off x="942643" y="982132"/>
            <a:ext cx="3631643" cy="1350363"/>
          </a:xfrm>
        </p:spPr>
        <p:txBody>
          <a:bodyPr vert="horz" lIns="91440" tIns="45720" rIns="91440" bIns="45720" rtlCol="0" anchor="b">
            <a:normAutofit/>
          </a:bodyPr>
          <a:lstStyle/>
          <a:p>
            <a:pPr>
              <a:lnSpc>
                <a:spcPct val="90000"/>
              </a:lnSpc>
            </a:pPr>
            <a:r>
              <a:rPr lang="en-US" sz="4400" b="1"/>
              <a:t>70 Dogs Rescued</a:t>
            </a:r>
          </a:p>
        </p:txBody>
      </p:sp>
      <p:cxnSp>
        <p:nvCxnSpPr>
          <p:cNvPr id="147" name="Straight Connector 146">
            <a:extLst>
              <a:ext uri="{FF2B5EF4-FFF2-40B4-BE49-F238E27FC236}">
                <a16:creationId xmlns:a16="http://schemas.microsoft.com/office/drawing/2014/main" id="{E78C0DC0-3AE7-4C10-96E0-02E4FB0FF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09674" y="2504621"/>
            <a:ext cx="3497580" cy="0"/>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descr="A dog sitting on the ground&#10;&#10;AI-generated content may be incorrect.">
            <a:extLst>
              <a:ext uri="{FF2B5EF4-FFF2-40B4-BE49-F238E27FC236}">
                <a16:creationId xmlns:a16="http://schemas.microsoft.com/office/drawing/2014/main" id="{AB852A81-C6A4-5364-A449-9B9809134E5F}"/>
              </a:ext>
            </a:extLst>
          </p:cNvPr>
          <p:cNvPicPr>
            <a:picLocks noChangeAspect="1"/>
          </p:cNvPicPr>
          <p:nvPr/>
        </p:nvPicPr>
        <p:blipFill>
          <a:blip r:embed="rId5">
            <a:extLst>
              <a:ext uri="{28A0092B-C50C-407E-A947-70E740481C1C}">
                <a14:useLocalDpi xmlns:a14="http://schemas.microsoft.com/office/drawing/2010/main" val="0"/>
              </a:ext>
            </a:extLst>
          </a:blip>
          <a:srcRect t="3090" r="4" b="10225"/>
          <a:stretch>
            <a:fillRect/>
          </a:stretch>
        </p:blipFill>
        <p:spPr>
          <a:xfrm>
            <a:off x="942642" y="2837793"/>
            <a:ext cx="1866970" cy="2877237"/>
          </a:xfrm>
          <a:prstGeom prst="rect">
            <a:avLst/>
          </a:prstGeom>
        </p:spPr>
      </p:pic>
      <p:pic>
        <p:nvPicPr>
          <p:cNvPr id="15" name="Picture 14">
            <a:extLst>
              <a:ext uri="{FF2B5EF4-FFF2-40B4-BE49-F238E27FC236}">
                <a16:creationId xmlns:a16="http://schemas.microsoft.com/office/drawing/2014/main" id="{B5EEDF42-A8A1-86CE-B349-5372BED97097}"/>
              </a:ext>
            </a:extLst>
          </p:cNvPr>
          <p:cNvPicPr>
            <a:picLocks noChangeAspect="1"/>
          </p:cNvPicPr>
          <p:nvPr/>
        </p:nvPicPr>
        <p:blipFill>
          <a:blip r:embed="rId6">
            <a:extLst>
              <a:ext uri="{28A0092B-C50C-407E-A947-70E740481C1C}">
                <a14:useLocalDpi xmlns:a14="http://schemas.microsoft.com/office/drawing/2010/main" val="0"/>
              </a:ext>
            </a:extLst>
          </a:blip>
          <a:srcRect l="14680" r="28166" b="-4"/>
          <a:stretch>
            <a:fillRect/>
          </a:stretch>
        </p:blipFill>
        <p:spPr>
          <a:xfrm rot="5400000">
            <a:off x="3083411" y="2623140"/>
            <a:ext cx="1374675" cy="1803980"/>
          </a:xfrm>
          <a:prstGeom prst="rect">
            <a:avLst/>
          </a:prstGeom>
        </p:spPr>
      </p:pic>
      <p:pic>
        <p:nvPicPr>
          <p:cNvPr id="11" name="Picture 10">
            <a:extLst>
              <a:ext uri="{FF2B5EF4-FFF2-40B4-BE49-F238E27FC236}">
                <a16:creationId xmlns:a16="http://schemas.microsoft.com/office/drawing/2014/main" id="{EE2CBFE7-CA25-3FE4-ECD3-4C3D361C6C80}"/>
              </a:ext>
            </a:extLst>
          </p:cNvPr>
          <p:cNvPicPr>
            <a:picLocks noChangeAspect="1"/>
          </p:cNvPicPr>
          <p:nvPr/>
        </p:nvPicPr>
        <p:blipFill>
          <a:blip r:embed="rId7">
            <a:extLst>
              <a:ext uri="{28A0092B-C50C-407E-A947-70E740481C1C}">
                <a14:useLocalDpi xmlns:a14="http://schemas.microsoft.com/office/drawing/2010/main" val="0"/>
              </a:ext>
            </a:extLst>
          </a:blip>
          <a:srcRect r="40859" b="-4"/>
          <a:stretch>
            <a:fillRect/>
          </a:stretch>
        </p:blipFill>
        <p:spPr>
          <a:xfrm rot="5400000">
            <a:off x="3059516" y="4101808"/>
            <a:ext cx="1422465" cy="1803980"/>
          </a:xfrm>
          <a:prstGeom prst="rect">
            <a:avLst/>
          </a:prstGeom>
        </p:spPr>
      </p:pic>
      <p:sp>
        <p:nvSpPr>
          <p:cNvPr id="8" name="Text Placeholder 7">
            <a:extLst>
              <a:ext uri="{FF2B5EF4-FFF2-40B4-BE49-F238E27FC236}">
                <a16:creationId xmlns:a16="http://schemas.microsoft.com/office/drawing/2014/main" id="{B51CFD46-2AA5-B5EE-A2B3-7F82884EC7FB}"/>
              </a:ext>
            </a:extLst>
          </p:cNvPr>
          <p:cNvSpPr>
            <a:spLocks noGrp="1"/>
          </p:cNvSpPr>
          <p:nvPr>
            <p:ph type="body" sz="half" idx="2"/>
          </p:nvPr>
        </p:nvSpPr>
        <p:spPr>
          <a:xfrm>
            <a:off x="4953024" y="1158023"/>
            <a:ext cx="3396711" cy="4696335"/>
          </a:xfrm>
        </p:spPr>
        <p:txBody>
          <a:bodyPr vert="horz" lIns="91440" tIns="45720" rIns="91440" bIns="45720" rtlCol="0" anchor="ctr">
            <a:normAutofit/>
          </a:bodyPr>
          <a:lstStyle/>
          <a:p>
            <a:pPr algn="l"/>
            <a:r>
              <a:rPr lang="en-US" sz="1700" b="1" dirty="0"/>
              <a:t>October 20</a:t>
            </a:r>
            <a:r>
              <a:rPr lang="en-US" sz="1700" b="1" baseline="30000" dirty="0"/>
              <a:t>th</a:t>
            </a:r>
            <a:r>
              <a:rPr lang="en-US" sz="1700" b="1" dirty="0"/>
              <a:t> - </a:t>
            </a:r>
            <a:r>
              <a:rPr lang="en-US" sz="1700" dirty="0"/>
              <a:t>Over the weekend of October 18–19, 70 dogs found their way out of the shelter thanks to our amazing rescue partner organizations!</a:t>
            </a:r>
          </a:p>
          <a:p>
            <a:pPr algn="l"/>
            <a:r>
              <a:rPr lang="en-US" sz="1700" dirty="0"/>
              <a:t>Two of these photos show all 70 kennel cards laid out end to end. An incredible sight and a reminder of how many lives were saved in just one weekend.</a:t>
            </a:r>
          </a:p>
          <a:p>
            <a:pPr algn="l"/>
            <a:r>
              <a:rPr lang="en-US" sz="1700" dirty="0"/>
              <a:t>Among them was Delilah, one of our most well-known shelter dogs. </a:t>
            </a:r>
          </a:p>
          <a:p>
            <a:pPr algn="l"/>
            <a:r>
              <a:rPr lang="en-US" sz="1700" dirty="0"/>
              <a:t>A huge thank you to the KCAS Rescue Team, our staff, and our volunteers for working together to make this possible. You helped save so many lives!</a:t>
            </a:r>
          </a:p>
        </p:txBody>
      </p:sp>
      <p:sp>
        <p:nvSpPr>
          <p:cNvPr id="5" name="Slide Number Placeholder 4">
            <a:extLst>
              <a:ext uri="{FF2B5EF4-FFF2-40B4-BE49-F238E27FC236}">
                <a16:creationId xmlns:a16="http://schemas.microsoft.com/office/drawing/2014/main" id="{7B7C3D3C-9E37-91A1-02D9-DC2C7C4C4AFC}"/>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B11CE0BE-3064-4B68-853B-9AD972323C5A}" type="slidenum">
              <a:rPr lang="en-US" b="0" i="0" kern="1200" dirty="0">
                <a:solidFill>
                  <a:schemeClr val="tx1"/>
                </a:solidFill>
                <a:effectLst/>
                <a:latin typeface="+mn-lt"/>
                <a:ea typeface="+mn-ea"/>
                <a:cs typeface="+mn-cs"/>
              </a:rPr>
              <a:pPr lvl="0">
                <a:spcAft>
                  <a:spcPts val="600"/>
                </a:spcAft>
              </a:pPr>
              <a:t>22</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245378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9" name="Picture 18">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4" name="Straight Connector 23">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6" name="Rectangle 25">
            <a:extLst>
              <a:ext uri="{FF2B5EF4-FFF2-40B4-BE49-F238E27FC236}">
                <a16:creationId xmlns:a16="http://schemas.microsoft.com/office/drawing/2014/main" id="{1D39ECD8-0E3E-43C1-9E56-3604E9A15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1B592F0F-402B-4FF5-BC6B-00A024655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9" name="Picture 28">
              <a:extLst>
                <a:ext uri="{FF2B5EF4-FFF2-40B4-BE49-F238E27FC236}">
                  <a16:creationId xmlns:a16="http://schemas.microsoft.com/office/drawing/2014/main" id="{8EF0DA20-3B85-45BF-BA3A-BFB1E8447C8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0" name="Rectangle 29">
              <a:extLst>
                <a:ext uri="{FF2B5EF4-FFF2-40B4-BE49-F238E27FC236}">
                  <a16:creationId xmlns:a16="http://schemas.microsoft.com/office/drawing/2014/main" id="{8777C3F1-A465-43B3-85B0-DD54F9F15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1" name="Picture 30">
              <a:extLst>
                <a:ext uri="{FF2B5EF4-FFF2-40B4-BE49-F238E27FC236}">
                  <a16:creationId xmlns:a16="http://schemas.microsoft.com/office/drawing/2014/main" id="{1DB29FDA-E291-482E-AAF5-3E0C5C3214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2" name="Picture 31">
              <a:extLst>
                <a:ext uri="{FF2B5EF4-FFF2-40B4-BE49-F238E27FC236}">
                  <a16:creationId xmlns:a16="http://schemas.microsoft.com/office/drawing/2014/main" id="{00024A88-E45C-43D3-B94F-346AF518B1C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B1D6EA0A-47E0-820E-504F-0EC06AE25C96}"/>
              </a:ext>
            </a:extLst>
          </p:cNvPr>
          <p:cNvSpPr>
            <a:spLocks noGrp="1"/>
          </p:cNvSpPr>
          <p:nvPr>
            <p:ph type="title"/>
          </p:nvPr>
        </p:nvSpPr>
        <p:spPr>
          <a:xfrm>
            <a:off x="877923" y="982132"/>
            <a:ext cx="3420801" cy="1416721"/>
          </a:xfrm>
        </p:spPr>
        <p:txBody>
          <a:bodyPr vert="horz" lIns="91440" tIns="45720" rIns="91440" bIns="45720" rtlCol="0" anchor="ctr">
            <a:normAutofit/>
          </a:bodyPr>
          <a:lstStyle/>
          <a:p>
            <a:r>
              <a:rPr lang="en-US" sz="2400" b="1" dirty="0"/>
              <a:t>Beckett the Buckethead</a:t>
            </a:r>
          </a:p>
        </p:txBody>
      </p:sp>
      <p:cxnSp>
        <p:nvCxnSpPr>
          <p:cNvPr id="34" name="Straight Connector 33">
            <a:extLst>
              <a:ext uri="{FF2B5EF4-FFF2-40B4-BE49-F238E27FC236}">
                <a16:creationId xmlns:a16="http://schemas.microsoft.com/office/drawing/2014/main" id="{DFBD34B5-7777-4A8A-8ED2-97A4A3C27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563" y="2400639"/>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Content Placeholder 14">
            <a:extLst>
              <a:ext uri="{FF2B5EF4-FFF2-40B4-BE49-F238E27FC236}">
                <a16:creationId xmlns:a16="http://schemas.microsoft.com/office/drawing/2014/main" id="{DC4CCD8D-1FED-8E13-9DDD-2249F8892383}"/>
              </a:ext>
            </a:extLst>
          </p:cNvPr>
          <p:cNvSpPr>
            <a:spLocks noGrp="1"/>
          </p:cNvSpPr>
          <p:nvPr>
            <p:ph sz="half" idx="1"/>
          </p:nvPr>
        </p:nvSpPr>
        <p:spPr>
          <a:xfrm>
            <a:off x="875538" y="2556932"/>
            <a:ext cx="3425571" cy="3318936"/>
          </a:xfrm>
        </p:spPr>
        <p:txBody>
          <a:bodyPr vert="horz" lIns="91440" tIns="45720" rIns="91440" bIns="45720" rtlCol="0" anchor="t">
            <a:normAutofit fontScale="92500"/>
          </a:bodyPr>
          <a:lstStyle/>
          <a:p>
            <a:pPr marL="0" indent="0">
              <a:buNone/>
            </a:pPr>
            <a:r>
              <a:rPr lang="en-US" sz="1600" b="1" dirty="0"/>
              <a:t>October 23</a:t>
            </a:r>
            <a:r>
              <a:rPr lang="en-US" sz="1600" b="1" baseline="30000" dirty="0"/>
              <a:t>rd</a:t>
            </a:r>
            <a:r>
              <a:rPr lang="en-US" sz="1600" b="1" dirty="0"/>
              <a:t> - </a:t>
            </a:r>
            <a:r>
              <a:rPr lang="en-US" sz="1600" dirty="0"/>
              <a:t>Beckett was seen for several days in a field in Wasco with eight other dogs. All of them were skittish and too afraid to approach humans. Beckett was living with a plastic container stuck on his head, leaving him unable to eat or drink and making him vulnerable to predators.</a:t>
            </a:r>
          </a:p>
          <a:p>
            <a:pPr marL="0" indent="0">
              <a:buNone/>
            </a:pPr>
            <a:r>
              <a:rPr lang="en-US" sz="1600" dirty="0"/>
              <a:t>Our animal control officers from KCAS were able to catch him and bring him to the shelter.</a:t>
            </a:r>
          </a:p>
          <a:p>
            <a:pPr marL="0" indent="0">
              <a:buNone/>
            </a:pPr>
            <a:r>
              <a:rPr lang="en-US" sz="1600" dirty="0"/>
              <a:t>Beckett is currently in a KCAS foster home and hoping to find his new forever family.</a:t>
            </a:r>
          </a:p>
          <a:p>
            <a:endParaRPr lang="en-US" sz="1600" dirty="0"/>
          </a:p>
        </p:txBody>
      </p:sp>
      <p:pic>
        <p:nvPicPr>
          <p:cNvPr id="11" name="Picture 10">
            <a:extLst>
              <a:ext uri="{FF2B5EF4-FFF2-40B4-BE49-F238E27FC236}">
                <a16:creationId xmlns:a16="http://schemas.microsoft.com/office/drawing/2014/main" id="{CD0B33CE-278B-90DC-BA05-FAD56968C781}"/>
              </a:ext>
            </a:extLst>
          </p:cNvPr>
          <p:cNvPicPr>
            <a:picLocks noChangeAspect="1"/>
          </p:cNvPicPr>
          <p:nvPr/>
        </p:nvPicPr>
        <p:blipFill>
          <a:blip r:embed="rId5">
            <a:extLst>
              <a:ext uri="{28A0092B-C50C-407E-A947-70E740481C1C}">
                <a14:useLocalDpi xmlns:a14="http://schemas.microsoft.com/office/drawing/2010/main" val="0"/>
              </a:ext>
            </a:extLst>
          </a:blip>
          <a:srcRect l="37183" t="11049" r="1146"/>
          <a:stretch>
            <a:fillRect/>
          </a:stretch>
        </p:blipFill>
        <p:spPr>
          <a:xfrm>
            <a:off x="4570085" y="821175"/>
            <a:ext cx="1938040" cy="2494531"/>
          </a:xfrm>
          <a:prstGeom prst="rect">
            <a:avLst/>
          </a:prstGeom>
        </p:spPr>
      </p:pic>
      <p:sp>
        <p:nvSpPr>
          <p:cNvPr id="36" name="Rectangle 35">
            <a:extLst>
              <a:ext uri="{FF2B5EF4-FFF2-40B4-BE49-F238E27FC236}">
                <a16:creationId xmlns:a16="http://schemas.microsoft.com/office/drawing/2014/main" id="{018F8D27-BFDB-4BF9-A512-FF930275B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1614" y="821175"/>
            <a:ext cx="1882763" cy="24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dog lying on a bed&#10;&#10;AI-generated content may be incorrect.">
            <a:extLst>
              <a:ext uri="{FF2B5EF4-FFF2-40B4-BE49-F238E27FC236}">
                <a16:creationId xmlns:a16="http://schemas.microsoft.com/office/drawing/2014/main" id="{B7B1EA95-EDA1-854A-982A-2733A1BCB9C4}"/>
              </a:ext>
            </a:extLst>
          </p:cNvPr>
          <p:cNvPicPr>
            <a:picLocks noChangeAspect="1"/>
          </p:cNvPicPr>
          <p:nvPr/>
        </p:nvPicPr>
        <p:blipFill>
          <a:blip r:embed="rId6">
            <a:extLst>
              <a:ext uri="{28A0092B-C50C-407E-A947-70E740481C1C}">
                <a14:useLocalDpi xmlns:a14="http://schemas.microsoft.com/office/drawing/2010/main" val="0"/>
              </a:ext>
            </a:extLst>
          </a:blip>
          <a:srcRect l="2303" t="133" r="24677" b="-129"/>
          <a:stretch>
            <a:fillRect/>
          </a:stretch>
        </p:blipFill>
        <p:spPr>
          <a:xfrm>
            <a:off x="6641614" y="821175"/>
            <a:ext cx="1882763" cy="2494531"/>
          </a:xfrm>
          <a:prstGeom prst="rect">
            <a:avLst/>
          </a:prstGeom>
        </p:spPr>
      </p:pic>
      <p:sp>
        <p:nvSpPr>
          <p:cNvPr id="5" name="Slide Number Placeholder 4">
            <a:extLst>
              <a:ext uri="{FF2B5EF4-FFF2-40B4-BE49-F238E27FC236}">
                <a16:creationId xmlns:a16="http://schemas.microsoft.com/office/drawing/2014/main" id="{CD79D9BA-D19A-5AF7-57DA-35E1BA402B8B}"/>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50F0C0F3-B6B9-4718-A33F-EBAAB6E6184C}" type="slidenum">
              <a:rPr lang="en-US" b="0" i="0" kern="1200" dirty="0">
                <a:solidFill>
                  <a:schemeClr val="tx1"/>
                </a:solidFill>
                <a:effectLst/>
                <a:latin typeface="+mn-lt"/>
                <a:ea typeface="+mn-ea"/>
                <a:cs typeface="+mn-cs"/>
              </a:rPr>
              <a:pPr lvl="0">
                <a:spcAft>
                  <a:spcPts val="600"/>
                </a:spcAft>
              </a:pPr>
              <a:t>23</a:t>
            </a:fld>
            <a:endParaRPr lang="en-US" b="0" i="0" kern="1200" dirty="0">
              <a:solidFill>
                <a:schemeClr val="tx1"/>
              </a:solidFill>
              <a:effectLst/>
              <a:latin typeface="+mn-lt"/>
              <a:ea typeface="+mn-ea"/>
              <a:cs typeface="+mn-cs"/>
            </a:endParaRPr>
          </a:p>
        </p:txBody>
      </p:sp>
      <p:pic>
        <p:nvPicPr>
          <p:cNvPr id="9" name="Content Placeholder 8">
            <a:extLst>
              <a:ext uri="{FF2B5EF4-FFF2-40B4-BE49-F238E27FC236}">
                <a16:creationId xmlns:a16="http://schemas.microsoft.com/office/drawing/2014/main" id="{FE81842E-84F0-8767-6197-685CD3470E4D}"/>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rcRect l="-158" t="35216" r="158" b="29466"/>
          <a:stretch>
            <a:fillRect/>
          </a:stretch>
        </p:blipFill>
        <p:spPr>
          <a:xfrm>
            <a:off x="4570086" y="3453833"/>
            <a:ext cx="3948060" cy="2478837"/>
          </a:xfrm>
          <a:prstGeom prst="rect">
            <a:avLst/>
          </a:prstGeom>
        </p:spPr>
      </p:pic>
    </p:spTree>
    <p:extLst>
      <p:ext uri="{BB962C8B-B14F-4D97-AF65-F5344CB8AC3E}">
        <p14:creationId xmlns:p14="http://schemas.microsoft.com/office/powerpoint/2010/main" val="3655642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5F395-C9E0-3B23-88A7-DD294C6B7EBC}"/>
              </a:ext>
            </a:extLst>
          </p:cNvPr>
          <p:cNvSpPr>
            <a:spLocks noGrp="1"/>
          </p:cNvSpPr>
          <p:nvPr>
            <p:ph type="title"/>
          </p:nvPr>
        </p:nvSpPr>
        <p:spPr/>
        <p:txBody>
          <a:bodyPr>
            <a:normAutofit/>
          </a:bodyPr>
          <a:lstStyle/>
          <a:p>
            <a:r>
              <a:rPr lang="en-US" b="1" dirty="0"/>
              <a:t>Stinson’s</a:t>
            </a:r>
            <a:br>
              <a:rPr lang="en-US" b="1" dirty="0"/>
            </a:br>
            <a:r>
              <a:rPr lang="en-US" b="1" dirty="0"/>
              <a:t>Mega Donation</a:t>
            </a:r>
          </a:p>
        </p:txBody>
      </p:sp>
      <p:pic>
        <p:nvPicPr>
          <p:cNvPr id="7" name="Content Placeholder 6" descr="A picture containing text&#10;&#10;AI-generated content may be incorrect.">
            <a:extLst>
              <a:ext uri="{FF2B5EF4-FFF2-40B4-BE49-F238E27FC236}">
                <a16:creationId xmlns:a16="http://schemas.microsoft.com/office/drawing/2014/main" id="{1DD65A14-E071-09FB-D031-B84264325F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6070" t="23572" r="16750" b="19248"/>
          <a:stretch>
            <a:fillRect/>
          </a:stretch>
        </p:blipFill>
        <p:spPr>
          <a:xfrm rot="5400000">
            <a:off x="3602038" y="1595041"/>
            <a:ext cx="4892675" cy="3669506"/>
          </a:xfrm>
        </p:spPr>
      </p:pic>
      <p:sp>
        <p:nvSpPr>
          <p:cNvPr id="4" name="Text Placeholder 3">
            <a:extLst>
              <a:ext uri="{FF2B5EF4-FFF2-40B4-BE49-F238E27FC236}">
                <a16:creationId xmlns:a16="http://schemas.microsoft.com/office/drawing/2014/main" id="{68713CDC-7C62-E87C-EBC8-845B68B4BF76}"/>
              </a:ext>
            </a:extLst>
          </p:cNvPr>
          <p:cNvSpPr>
            <a:spLocks noGrp="1"/>
          </p:cNvSpPr>
          <p:nvPr>
            <p:ph type="body" sz="half" idx="2"/>
          </p:nvPr>
        </p:nvSpPr>
        <p:spPr/>
        <p:txBody>
          <a:bodyPr>
            <a:noAutofit/>
          </a:bodyPr>
          <a:lstStyle/>
          <a:p>
            <a:pPr algn="l"/>
            <a:r>
              <a:rPr lang="en-US" sz="1200" b="1" dirty="0"/>
              <a:t>October 27</a:t>
            </a:r>
            <a:r>
              <a:rPr lang="en-US" sz="1200" b="1" baseline="30000" dirty="0"/>
              <a:t>th</a:t>
            </a:r>
            <a:r>
              <a:rPr lang="en-US" sz="1200" b="1" dirty="0"/>
              <a:t> - </a:t>
            </a:r>
            <a:r>
              <a:rPr lang="en-US" sz="1200" dirty="0"/>
              <a:t>This amazing local Kern County business donated $7,500 to support the annual Mega Adoption Event. </a:t>
            </a:r>
          </a:p>
          <a:p>
            <a:pPr algn="l"/>
            <a:r>
              <a:rPr lang="en-US" sz="1200" dirty="0"/>
              <a:t>Stinson’s hosted a fundraiser and then matched every donation they received, all to help local pets find their forever homes. </a:t>
            </a:r>
          </a:p>
          <a:p>
            <a:pPr algn="l"/>
            <a:r>
              <a:rPr lang="en-US" sz="1200" dirty="0"/>
              <a:t>We’re incredibly grateful for community partners who give back and make a real difference for pets right here in Kern County!</a:t>
            </a:r>
          </a:p>
        </p:txBody>
      </p:sp>
      <p:sp>
        <p:nvSpPr>
          <p:cNvPr id="5" name="Slide Number Placeholder 4">
            <a:extLst>
              <a:ext uri="{FF2B5EF4-FFF2-40B4-BE49-F238E27FC236}">
                <a16:creationId xmlns:a16="http://schemas.microsoft.com/office/drawing/2014/main" id="{2EC308C8-2597-06E9-A65E-43404F0D1067}"/>
              </a:ext>
            </a:extLst>
          </p:cNvPr>
          <p:cNvSpPr>
            <a:spLocks noGrp="1"/>
          </p:cNvSpPr>
          <p:nvPr>
            <p:ph type="sldNum" sz="quarter" idx="12"/>
          </p:nvPr>
        </p:nvSpPr>
        <p:spPr/>
        <p:txBody>
          <a:bodyPr/>
          <a:lstStyle/>
          <a:p>
            <a:pPr lvl="0"/>
            <a:fld id="{B11CE0BE-3064-4B68-853B-9AD972323C5A}" type="slidenum">
              <a:rPr lang="en-US" smtClean="0"/>
              <a:t>24</a:t>
            </a:fld>
            <a:endParaRPr lang="en-US"/>
          </a:p>
        </p:txBody>
      </p:sp>
    </p:spTree>
    <p:extLst>
      <p:ext uri="{BB962C8B-B14F-4D97-AF65-F5344CB8AC3E}">
        <p14:creationId xmlns:p14="http://schemas.microsoft.com/office/powerpoint/2010/main" val="4102598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C7614-CD77-4183-9351-334B28BB861F}"/>
              </a:ext>
            </a:extLst>
          </p:cNvPr>
          <p:cNvSpPr>
            <a:spLocks noGrp="1"/>
          </p:cNvSpPr>
          <p:nvPr>
            <p:ph type="title"/>
          </p:nvPr>
        </p:nvSpPr>
        <p:spPr/>
        <p:txBody>
          <a:bodyPr/>
          <a:lstStyle/>
          <a:p>
            <a:r>
              <a:rPr lang="en-US" b="1" dirty="0"/>
              <a:t>Microchip Scan Station</a:t>
            </a:r>
          </a:p>
        </p:txBody>
      </p:sp>
      <p:pic>
        <p:nvPicPr>
          <p:cNvPr id="7" name="Content Placeholder 6" descr="A picture containing graphical user interface&#10;&#10;AI-generated content may be incorrect.">
            <a:extLst>
              <a:ext uri="{FF2B5EF4-FFF2-40B4-BE49-F238E27FC236}">
                <a16:creationId xmlns:a16="http://schemas.microsoft.com/office/drawing/2014/main" id="{7BB12D7F-85DB-B89C-F3B3-98053212580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2409" t="7558" r="20150" b="25002"/>
          <a:stretch>
            <a:fillRect/>
          </a:stretch>
        </p:blipFill>
        <p:spPr>
          <a:xfrm>
            <a:off x="1553171" y="2487613"/>
            <a:ext cx="2584846" cy="3446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F606A94C-91DF-2C17-0829-43C082DE7E26}"/>
              </a:ext>
            </a:extLst>
          </p:cNvPr>
          <p:cNvSpPr>
            <a:spLocks noGrp="1"/>
          </p:cNvSpPr>
          <p:nvPr>
            <p:ph type="sldNum" sz="quarter" idx="12"/>
          </p:nvPr>
        </p:nvSpPr>
        <p:spPr/>
        <p:txBody>
          <a:bodyPr/>
          <a:lstStyle/>
          <a:p>
            <a:pPr lvl="0"/>
            <a:fld id="{ACF44C5A-0B84-47FD-A8DA-63EA86983490}" type="slidenum">
              <a:rPr lang="en-US" smtClean="0"/>
              <a:t>25</a:t>
            </a:fld>
            <a:endParaRPr lang="en-US"/>
          </a:p>
        </p:txBody>
      </p:sp>
      <p:sp>
        <p:nvSpPr>
          <p:cNvPr id="11" name="Content Placeholder 10">
            <a:extLst>
              <a:ext uri="{FF2B5EF4-FFF2-40B4-BE49-F238E27FC236}">
                <a16:creationId xmlns:a16="http://schemas.microsoft.com/office/drawing/2014/main" id="{18778BC2-7A5F-8283-A23F-3549824BD539}"/>
              </a:ext>
            </a:extLst>
          </p:cNvPr>
          <p:cNvSpPr>
            <a:spLocks noGrp="1"/>
          </p:cNvSpPr>
          <p:nvPr>
            <p:ph sz="half" idx="2"/>
          </p:nvPr>
        </p:nvSpPr>
        <p:spPr/>
        <p:txBody>
          <a:bodyPr>
            <a:normAutofit/>
          </a:bodyPr>
          <a:lstStyle/>
          <a:p>
            <a:pPr marL="0" indent="0">
              <a:buNone/>
            </a:pPr>
            <a:r>
              <a:rPr lang="en-US" sz="1800" b="1" dirty="0"/>
              <a:t>October 30</a:t>
            </a:r>
            <a:r>
              <a:rPr lang="en-US" sz="1800" b="1" baseline="30000" dirty="0"/>
              <a:t>th</a:t>
            </a:r>
            <a:r>
              <a:rPr lang="en-US" sz="1800" b="1" dirty="0"/>
              <a:t> - </a:t>
            </a:r>
            <a:r>
              <a:rPr lang="en-US" sz="1800" dirty="0"/>
              <a:t>If you’ve found a lost pet, you can now scan it for a microchip 24 hours a day, 365 days a year at Kern County Animal Services, located at 3951 Fruitvale Avenue!</a:t>
            </a:r>
          </a:p>
          <a:p>
            <a:pPr marL="0" indent="0">
              <a:buNone/>
            </a:pPr>
            <a:r>
              <a:rPr lang="en-US" sz="1800" dirty="0"/>
              <a:t>Clear instructions on how to use the scanner, along with the steps to take after scanning the pet, are posted right at the station.</a:t>
            </a:r>
          </a:p>
        </p:txBody>
      </p:sp>
    </p:spTree>
    <p:extLst>
      <p:ext uri="{BB962C8B-B14F-4D97-AF65-F5344CB8AC3E}">
        <p14:creationId xmlns:p14="http://schemas.microsoft.com/office/powerpoint/2010/main" val="295734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2" name="Picture 21">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4" name="Picture 23">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5" name="Picture 24">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7" name="Straight Connector 26">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9" name="Rectangle 28">
            <a:extLst>
              <a:ext uri="{FF2B5EF4-FFF2-40B4-BE49-F238E27FC236}">
                <a16:creationId xmlns:a16="http://schemas.microsoft.com/office/drawing/2014/main" id="{428C1455-18F2-4B6A-B07E-2B31728BC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74C7D59C-11EB-4B8B-B5DD-A73CB6958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2" name="Picture 31">
              <a:extLst>
                <a:ext uri="{FF2B5EF4-FFF2-40B4-BE49-F238E27FC236}">
                  <a16:creationId xmlns:a16="http://schemas.microsoft.com/office/drawing/2014/main" id="{246E6BC9-FAE3-4F4B-B4B0-78753079BD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3" name="Rectangle 32">
              <a:extLst>
                <a:ext uri="{FF2B5EF4-FFF2-40B4-BE49-F238E27FC236}">
                  <a16:creationId xmlns:a16="http://schemas.microsoft.com/office/drawing/2014/main" id="{A969418E-DB10-4886-85CE-BB603C895A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4" name="Picture 33">
              <a:extLst>
                <a:ext uri="{FF2B5EF4-FFF2-40B4-BE49-F238E27FC236}">
                  <a16:creationId xmlns:a16="http://schemas.microsoft.com/office/drawing/2014/main" id="{9B775CB6-A84D-4EFF-AA4B-123FD2944E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5" name="Picture 34">
              <a:extLst>
                <a:ext uri="{FF2B5EF4-FFF2-40B4-BE49-F238E27FC236}">
                  <a16:creationId xmlns:a16="http://schemas.microsoft.com/office/drawing/2014/main" id="{0297512A-9FDF-4EA1-8247-FA7BE647B5C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6" name="Title 5">
            <a:extLst>
              <a:ext uri="{FF2B5EF4-FFF2-40B4-BE49-F238E27FC236}">
                <a16:creationId xmlns:a16="http://schemas.microsoft.com/office/drawing/2014/main" id="{92DDDB88-4877-E982-EC5F-B5B2B6EC4F77}"/>
              </a:ext>
            </a:extLst>
          </p:cNvPr>
          <p:cNvSpPr>
            <a:spLocks noGrp="1"/>
          </p:cNvSpPr>
          <p:nvPr>
            <p:ph type="title"/>
          </p:nvPr>
        </p:nvSpPr>
        <p:spPr>
          <a:xfrm>
            <a:off x="4809148" y="982132"/>
            <a:ext cx="3564470" cy="1303867"/>
          </a:xfrm>
        </p:spPr>
        <p:txBody>
          <a:bodyPr vert="horz" lIns="91440" tIns="45720" rIns="91440" bIns="45720" rtlCol="0" anchor="ctr">
            <a:noAutofit/>
          </a:bodyPr>
          <a:lstStyle/>
          <a:p>
            <a:r>
              <a:rPr lang="en-US" sz="2800" b="1" dirty="0"/>
              <a:t>Peekaboo the Pug</a:t>
            </a:r>
          </a:p>
        </p:txBody>
      </p:sp>
      <p:sp>
        <p:nvSpPr>
          <p:cNvPr id="37" name="Rectangle 36">
            <a:extLst>
              <a:ext uri="{FF2B5EF4-FFF2-40B4-BE49-F238E27FC236}">
                <a16:creationId xmlns:a16="http://schemas.microsoft.com/office/drawing/2014/main" id="{829FB2B0-46A7-41CD-996A-B837EB0B4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3732371" cy="4641088"/>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dog lying on a couch&#10;&#10;AI-generated content may be incorrect.">
            <a:extLst>
              <a:ext uri="{FF2B5EF4-FFF2-40B4-BE49-F238E27FC236}">
                <a16:creationId xmlns:a16="http://schemas.microsoft.com/office/drawing/2014/main" id="{6D78BD0B-3600-BDCC-9065-0B3436F3C32D}"/>
              </a:ext>
            </a:extLst>
          </p:cNvPr>
          <p:cNvPicPr>
            <a:picLocks noChangeAspect="1"/>
          </p:cNvPicPr>
          <p:nvPr/>
        </p:nvPicPr>
        <p:blipFill>
          <a:blip r:embed="rId5">
            <a:extLst>
              <a:ext uri="{28A0092B-C50C-407E-A947-70E740481C1C}">
                <a14:useLocalDpi xmlns:a14="http://schemas.microsoft.com/office/drawing/2010/main" val="0"/>
              </a:ext>
            </a:extLst>
          </a:blip>
          <a:srcRect l="6338" t="4630" r="38000" b="39721"/>
          <a:stretch>
            <a:fillRect/>
          </a:stretch>
        </p:blipFill>
        <p:spPr>
          <a:xfrm rot="5400000">
            <a:off x="621539" y="1567917"/>
            <a:ext cx="2509223" cy="1881489"/>
          </a:xfrm>
          <a:prstGeom prst="rect">
            <a:avLst/>
          </a:prstGeom>
        </p:spPr>
      </p:pic>
      <p:sp>
        <p:nvSpPr>
          <p:cNvPr id="39" name="Rectangle 38">
            <a:extLst>
              <a:ext uri="{FF2B5EF4-FFF2-40B4-BE49-F238E27FC236}">
                <a16:creationId xmlns:a16="http://schemas.microsoft.com/office/drawing/2014/main" id="{5593735B-142F-4703-AF97-9E4693978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9860" y="1254050"/>
            <a:ext cx="1516070" cy="1511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person, indoor, black&#10;&#10;AI-generated content may be incorrect.">
            <a:extLst>
              <a:ext uri="{FF2B5EF4-FFF2-40B4-BE49-F238E27FC236}">
                <a16:creationId xmlns:a16="http://schemas.microsoft.com/office/drawing/2014/main" id="{D0B49274-6A2B-8A35-47B3-5786DB4B98D2}"/>
              </a:ext>
            </a:extLst>
          </p:cNvPr>
          <p:cNvPicPr>
            <a:picLocks noChangeAspect="1"/>
          </p:cNvPicPr>
          <p:nvPr/>
        </p:nvPicPr>
        <p:blipFill>
          <a:blip r:embed="rId6">
            <a:extLst>
              <a:ext uri="{28A0092B-C50C-407E-A947-70E740481C1C}">
                <a14:useLocalDpi xmlns:a14="http://schemas.microsoft.com/office/drawing/2010/main" val="0"/>
              </a:ext>
            </a:extLst>
          </a:blip>
          <a:srcRect l="-1379" t="11186" r="4" b="31946"/>
          <a:stretch>
            <a:fillRect/>
          </a:stretch>
        </p:blipFill>
        <p:spPr>
          <a:xfrm>
            <a:off x="2919860" y="1254050"/>
            <a:ext cx="1516070" cy="1511938"/>
          </a:xfrm>
          <a:prstGeom prst="rect">
            <a:avLst/>
          </a:prstGeom>
        </p:spPr>
      </p:pic>
      <p:cxnSp>
        <p:nvCxnSpPr>
          <p:cNvPr id="41" name="Straight Connector 40">
            <a:extLst>
              <a:ext uri="{FF2B5EF4-FFF2-40B4-BE49-F238E27FC236}">
                <a16:creationId xmlns:a16="http://schemas.microsoft.com/office/drawing/2014/main" id="{6D0B581B-6F81-44B8-8D75-3D6C15057D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5463" y="2400639"/>
            <a:ext cx="3291840" cy="0"/>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F877318F-7135-4A7B-9C3B-68736EED2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406" y="3922106"/>
            <a:ext cx="1870659" cy="165573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couple of dogs lying on a couch&#10;&#10;AI-generated content may be incorrect.">
            <a:extLst>
              <a:ext uri="{FF2B5EF4-FFF2-40B4-BE49-F238E27FC236}">
                <a16:creationId xmlns:a16="http://schemas.microsoft.com/office/drawing/2014/main" id="{D9C2DFFF-3EC8-7638-CA74-AF5AEB6627A2}"/>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l="17064" t="-112" r="16557" b="120"/>
          <a:stretch>
            <a:fillRect/>
          </a:stretch>
        </p:blipFill>
        <p:spPr>
          <a:xfrm rot="5400000">
            <a:off x="1042868" y="3814643"/>
            <a:ext cx="1655734" cy="1870659"/>
          </a:xfrm>
          <a:prstGeom prst="rect">
            <a:avLst/>
          </a:prstGeom>
        </p:spPr>
      </p:pic>
      <p:pic>
        <p:nvPicPr>
          <p:cNvPr id="12" name="Picture 11" descr="A picture containing dog, indoor, domestic cat&#10;&#10;AI-generated content may be incorrect.">
            <a:extLst>
              <a:ext uri="{FF2B5EF4-FFF2-40B4-BE49-F238E27FC236}">
                <a16:creationId xmlns:a16="http://schemas.microsoft.com/office/drawing/2014/main" id="{A01AECC3-B8EF-7357-618F-421D6D7027C4}"/>
              </a:ext>
            </a:extLst>
          </p:cNvPr>
          <p:cNvPicPr>
            <a:picLocks noChangeAspect="1"/>
          </p:cNvPicPr>
          <p:nvPr/>
        </p:nvPicPr>
        <p:blipFill>
          <a:blip r:embed="rId8">
            <a:extLst>
              <a:ext uri="{28A0092B-C50C-407E-A947-70E740481C1C}">
                <a14:useLocalDpi xmlns:a14="http://schemas.microsoft.com/office/drawing/2010/main" val="0"/>
              </a:ext>
            </a:extLst>
          </a:blip>
          <a:srcRect l="14188" t="22338" r="-613" b="12759"/>
          <a:stretch>
            <a:fillRect/>
          </a:stretch>
        </p:blipFill>
        <p:spPr>
          <a:xfrm rot="5400000">
            <a:off x="2352004" y="3499764"/>
            <a:ext cx="2658685" cy="1497466"/>
          </a:xfrm>
          <a:prstGeom prst="rect">
            <a:avLst/>
          </a:prstGeom>
        </p:spPr>
      </p:pic>
      <p:sp>
        <p:nvSpPr>
          <p:cNvPr id="8" name="Text Placeholder 7">
            <a:extLst>
              <a:ext uri="{FF2B5EF4-FFF2-40B4-BE49-F238E27FC236}">
                <a16:creationId xmlns:a16="http://schemas.microsoft.com/office/drawing/2014/main" id="{6E658C7F-F714-5AC3-1860-1FDE8F3E5D0E}"/>
              </a:ext>
            </a:extLst>
          </p:cNvPr>
          <p:cNvSpPr>
            <a:spLocks noGrp="1"/>
          </p:cNvSpPr>
          <p:nvPr>
            <p:ph type="body" sz="half" idx="2"/>
          </p:nvPr>
        </p:nvSpPr>
        <p:spPr>
          <a:xfrm>
            <a:off x="4809148" y="2556932"/>
            <a:ext cx="3564470" cy="3318936"/>
          </a:xfrm>
        </p:spPr>
        <p:txBody>
          <a:bodyPr vert="horz" lIns="91440" tIns="45720" rIns="91440" bIns="45720" rtlCol="0" anchor="t">
            <a:normAutofit/>
          </a:bodyPr>
          <a:lstStyle/>
          <a:p>
            <a:pPr algn="l"/>
            <a:r>
              <a:rPr lang="en-US" b="1" dirty="0"/>
              <a:t>October 31</a:t>
            </a:r>
            <a:r>
              <a:rPr lang="en-US" b="1" baseline="30000" dirty="0"/>
              <a:t>st</a:t>
            </a:r>
            <a:r>
              <a:rPr lang="en-US" b="1" dirty="0"/>
              <a:t> - </a:t>
            </a:r>
            <a:r>
              <a:rPr lang="en-US" dirty="0"/>
              <a:t>Peekaboo’s condition when she first arrived at the shelter was truly heartbreaking. She came in with a serious eye injury that put her eye at risk. But thanks to the dedicated care of the KCAS Medical Staff, this sweet girl got exactly what she needed to heal.</a:t>
            </a:r>
          </a:p>
          <a:p>
            <a:pPr algn="l"/>
            <a:r>
              <a:rPr lang="en-US" dirty="0"/>
              <a:t>Not long after her recovery began, Peekaboo went to a rescue organization, then into a foster home, which soon became her forever home!</a:t>
            </a:r>
          </a:p>
        </p:txBody>
      </p:sp>
      <p:sp>
        <p:nvSpPr>
          <p:cNvPr id="5" name="Slide Number Placeholder 4">
            <a:extLst>
              <a:ext uri="{FF2B5EF4-FFF2-40B4-BE49-F238E27FC236}">
                <a16:creationId xmlns:a16="http://schemas.microsoft.com/office/drawing/2014/main" id="{569C9FAB-C7F2-C262-B5B9-D4946D270CD5}"/>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B11CE0BE-3064-4B68-853B-9AD972323C5A}" type="slidenum">
              <a:rPr lang="en-US" b="0" i="0" kern="1200" dirty="0">
                <a:solidFill>
                  <a:schemeClr val="tx1"/>
                </a:solidFill>
                <a:effectLst/>
                <a:latin typeface="+mn-lt"/>
                <a:ea typeface="+mn-ea"/>
                <a:cs typeface="+mn-cs"/>
              </a:rPr>
              <a:pPr lvl="0">
                <a:spcAft>
                  <a:spcPts val="600"/>
                </a:spcAft>
              </a:pPr>
              <a:t>26</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99712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7E26942-98D3-4165-B38A-63C16BDF6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C2A9551-8286-49CA-BBAD-C9EDC4C11C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5" name="Picture 24">
              <a:extLst>
                <a:ext uri="{FF2B5EF4-FFF2-40B4-BE49-F238E27FC236}">
                  <a16:creationId xmlns:a16="http://schemas.microsoft.com/office/drawing/2014/main" id="{5537D9E9-B514-4404-BFC3-5CBEDA8885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a:extLst>
                <a:ext uri="{FF2B5EF4-FFF2-40B4-BE49-F238E27FC236}">
                  <a16:creationId xmlns:a16="http://schemas.microsoft.com/office/drawing/2014/main" id="{5EED875C-CF65-41D6-80BB-B9927D3ACA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7" name="Picture 26">
              <a:extLst>
                <a:ext uri="{FF2B5EF4-FFF2-40B4-BE49-F238E27FC236}">
                  <a16:creationId xmlns:a16="http://schemas.microsoft.com/office/drawing/2014/main" id="{8EEE05CE-FD39-49D7-B1DC-97F47AC19EF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8" name="Picture 27">
              <a:extLst>
                <a:ext uri="{FF2B5EF4-FFF2-40B4-BE49-F238E27FC236}">
                  <a16:creationId xmlns:a16="http://schemas.microsoft.com/office/drawing/2014/main" id="{C457D2B2-8F64-4CC9-B35C-5AB848D4E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A9240286-C666-5F17-00DE-D72A3FC0C7F6}"/>
              </a:ext>
            </a:extLst>
          </p:cNvPr>
          <p:cNvSpPr>
            <a:spLocks noGrp="1"/>
          </p:cNvSpPr>
          <p:nvPr>
            <p:ph type="title"/>
          </p:nvPr>
        </p:nvSpPr>
        <p:spPr>
          <a:xfrm>
            <a:off x="877923" y="982132"/>
            <a:ext cx="3420801" cy="1416721"/>
          </a:xfrm>
        </p:spPr>
        <p:txBody>
          <a:bodyPr>
            <a:normAutofit/>
          </a:bodyPr>
          <a:lstStyle/>
          <a:p>
            <a:r>
              <a:rPr lang="en-US" sz="2800" b="1" dirty="0"/>
              <a:t>October Donations</a:t>
            </a:r>
          </a:p>
        </p:txBody>
      </p:sp>
      <p:cxnSp>
        <p:nvCxnSpPr>
          <p:cNvPr id="30" name="Straight Connector 29">
            <a:extLst>
              <a:ext uri="{FF2B5EF4-FFF2-40B4-BE49-F238E27FC236}">
                <a16:creationId xmlns:a16="http://schemas.microsoft.com/office/drawing/2014/main" id="{24EAC194-027A-40BE-95EB-F1EA2D2DAE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563" y="2400639"/>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Content Placeholder 18">
            <a:extLst>
              <a:ext uri="{FF2B5EF4-FFF2-40B4-BE49-F238E27FC236}">
                <a16:creationId xmlns:a16="http://schemas.microsoft.com/office/drawing/2014/main" id="{99969347-504D-35F9-EC43-77B260E72705}"/>
              </a:ext>
            </a:extLst>
          </p:cNvPr>
          <p:cNvSpPr>
            <a:spLocks noGrp="1"/>
          </p:cNvSpPr>
          <p:nvPr>
            <p:ph idx="1"/>
          </p:nvPr>
        </p:nvSpPr>
        <p:spPr>
          <a:xfrm>
            <a:off x="875538" y="2556932"/>
            <a:ext cx="3425571" cy="3318936"/>
          </a:xfrm>
        </p:spPr>
        <p:txBody>
          <a:bodyPr>
            <a:normAutofit fontScale="92500" lnSpcReduction="10000"/>
          </a:bodyPr>
          <a:lstStyle/>
          <a:p>
            <a:pPr marL="0" indent="0">
              <a:buNone/>
            </a:pPr>
            <a:r>
              <a:rPr lang="en-US" sz="1400" dirty="0"/>
              <a:t>Kern County Animal Services relies on the kindness of our community, and in October, several wonderful organizations and individuals stepped forward to help us continue caring for the animals who need us most.</a:t>
            </a:r>
          </a:p>
          <a:p>
            <a:pPr marL="0" indent="0">
              <a:buNone/>
            </a:pPr>
            <a:r>
              <a:rPr lang="en-US" sz="1400" dirty="0"/>
              <a:t>To name just a few of the amazing donors who made a difference this month: Sentinel Peak Resources, Rosedale Union School District, Belden Inc., Cheryl &amp; Bill, and Mike &amp; Marie.</a:t>
            </a:r>
          </a:p>
          <a:p>
            <a:pPr marL="0" indent="0">
              <a:buNone/>
            </a:pPr>
            <a:r>
              <a:rPr lang="en-US" sz="1400" dirty="0"/>
              <a:t>Your donations directly support the daily care, comfort, and wellbeing of our shelter pets. We truly couldn’t do this work without compassionate people like you standing beside us.</a:t>
            </a:r>
          </a:p>
          <a:p>
            <a:pPr marL="0" indent="0">
              <a:buNone/>
            </a:pPr>
            <a:r>
              <a:rPr lang="en-US" sz="1400" dirty="0"/>
              <a:t>Our entire team thanks you for making a difference.</a:t>
            </a:r>
          </a:p>
        </p:txBody>
      </p:sp>
      <p:sp>
        <p:nvSpPr>
          <p:cNvPr id="32" name="Rectangle 31">
            <a:extLst>
              <a:ext uri="{FF2B5EF4-FFF2-40B4-BE49-F238E27FC236}">
                <a16:creationId xmlns:a16="http://schemas.microsoft.com/office/drawing/2014/main" id="{44FCBB35-9C7D-454A-913C-5C78C1BB9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531" y="1087821"/>
            <a:ext cx="1866396" cy="2227885"/>
          </a:xfrm>
          <a:prstGeom prst="rect">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text&#10;&#10;AI-generated content may be incorrect.">
            <a:extLst>
              <a:ext uri="{FF2B5EF4-FFF2-40B4-BE49-F238E27FC236}">
                <a16:creationId xmlns:a16="http://schemas.microsoft.com/office/drawing/2014/main" id="{3FFA1F47-C406-82CF-2691-90084776AB55}"/>
              </a:ext>
            </a:extLst>
          </p:cNvPr>
          <p:cNvPicPr>
            <a:picLocks noChangeAspect="1"/>
          </p:cNvPicPr>
          <p:nvPr/>
        </p:nvPicPr>
        <p:blipFill>
          <a:blip r:embed="rId5">
            <a:extLst>
              <a:ext uri="{28A0092B-C50C-407E-A947-70E740481C1C}">
                <a14:useLocalDpi xmlns:a14="http://schemas.microsoft.com/office/drawing/2010/main" val="0"/>
              </a:ext>
            </a:extLst>
          </a:blip>
          <a:srcRect l="1397" t="12196" r="14737" b="3937"/>
          <a:stretch>
            <a:fillRect/>
          </a:stretch>
        </p:blipFill>
        <p:spPr>
          <a:xfrm rot="5400000">
            <a:off x="4630986" y="1497814"/>
            <a:ext cx="1892592" cy="1419444"/>
          </a:xfrm>
          <a:prstGeom prst="rect">
            <a:avLst/>
          </a:prstGeom>
        </p:spPr>
      </p:pic>
      <p:sp>
        <p:nvSpPr>
          <p:cNvPr id="43" name="Rectangle 42">
            <a:extLst>
              <a:ext uri="{FF2B5EF4-FFF2-40B4-BE49-F238E27FC236}">
                <a16:creationId xmlns:a16="http://schemas.microsoft.com/office/drawing/2014/main" id="{20996CAB-BE2B-47B2-9653-1B02BA8F3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1614" y="1087821"/>
            <a:ext cx="1680425" cy="2226099"/>
          </a:xfrm>
          <a:prstGeom prst="rect">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everal&#10;&#10;AI-generated content may be incorrect.">
            <a:extLst>
              <a:ext uri="{FF2B5EF4-FFF2-40B4-BE49-F238E27FC236}">
                <a16:creationId xmlns:a16="http://schemas.microsoft.com/office/drawing/2014/main" id="{03BDE7AF-1AA0-9317-D517-1B327CBECD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547449" y="1497815"/>
            <a:ext cx="1892592" cy="1419444"/>
          </a:xfrm>
          <a:prstGeom prst="rect">
            <a:avLst/>
          </a:prstGeom>
        </p:spPr>
      </p:pic>
      <p:sp>
        <p:nvSpPr>
          <p:cNvPr id="44" name="Rectangle 43">
            <a:extLst>
              <a:ext uri="{FF2B5EF4-FFF2-40B4-BE49-F238E27FC236}">
                <a16:creationId xmlns:a16="http://schemas.microsoft.com/office/drawing/2014/main" id="{E019FA98-7A89-4E6B-881A-C8D19F1FC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531" y="3486394"/>
            <a:ext cx="1866396" cy="2275588"/>
          </a:xfrm>
          <a:prstGeom prst="rect">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5EC1D35-D467-64C4-943F-29AB17C75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587996" y="3897039"/>
            <a:ext cx="1978573" cy="1483929"/>
          </a:xfrm>
          <a:prstGeom prst="rect">
            <a:avLst/>
          </a:prstGeom>
        </p:spPr>
      </p:pic>
      <p:sp>
        <p:nvSpPr>
          <p:cNvPr id="45" name="Rectangle 44">
            <a:extLst>
              <a:ext uri="{FF2B5EF4-FFF2-40B4-BE49-F238E27FC236}">
                <a16:creationId xmlns:a16="http://schemas.microsoft.com/office/drawing/2014/main" id="{D7C77F71-83B3-449E-8CD6-0652103C5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1614" y="3486394"/>
            <a:ext cx="1680425" cy="2275588"/>
          </a:xfrm>
          <a:prstGeom prst="rect">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group of people standing next to a car with the hood open&#10;&#10;AI-generated content may be incorrect.">
            <a:extLst>
              <a:ext uri="{FF2B5EF4-FFF2-40B4-BE49-F238E27FC236}">
                <a16:creationId xmlns:a16="http://schemas.microsoft.com/office/drawing/2014/main" id="{B007441E-5083-38BC-DFE4-5CB49CA0CB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5627" y="3681513"/>
            <a:ext cx="1436236" cy="1914981"/>
          </a:xfrm>
          <a:prstGeom prst="rect">
            <a:avLst/>
          </a:prstGeom>
        </p:spPr>
      </p:pic>
      <p:sp>
        <p:nvSpPr>
          <p:cNvPr id="2" name="Slide Number Placeholder 1">
            <a:extLst>
              <a:ext uri="{FF2B5EF4-FFF2-40B4-BE49-F238E27FC236}">
                <a16:creationId xmlns:a16="http://schemas.microsoft.com/office/drawing/2014/main" id="{3B110FF0-D08A-4A77-DDC1-FD7A02F74493}"/>
              </a:ext>
            </a:extLst>
          </p:cNvPr>
          <p:cNvSpPr>
            <a:spLocks noGrp="1"/>
          </p:cNvSpPr>
          <p:nvPr>
            <p:ph type="sldNum" sz="quarter" idx="12"/>
          </p:nvPr>
        </p:nvSpPr>
        <p:spPr>
          <a:xfrm>
            <a:off x="7765425" y="5934456"/>
            <a:ext cx="407023" cy="279400"/>
          </a:xfrm>
        </p:spPr>
        <p:txBody>
          <a:bodyPr>
            <a:normAutofit/>
          </a:bodyPr>
          <a:lstStyle/>
          <a:p>
            <a:pPr lvl="0">
              <a:spcAft>
                <a:spcPts val="600"/>
              </a:spcAft>
            </a:pPr>
            <a:fld id="{ACF44C5A-0B84-47FD-A8DA-63EA86983490}" type="slidenum">
              <a:rPr lang="en-US" smtClean="0"/>
              <a:pPr lvl="0">
                <a:spcAft>
                  <a:spcPts val="600"/>
                </a:spcAft>
              </a:pPr>
              <a:t>27</a:t>
            </a:fld>
            <a:endParaRPr lang="en-US"/>
          </a:p>
        </p:txBody>
      </p:sp>
    </p:spTree>
    <p:extLst>
      <p:ext uri="{BB962C8B-B14F-4D97-AF65-F5344CB8AC3E}">
        <p14:creationId xmlns:p14="http://schemas.microsoft.com/office/powerpoint/2010/main" val="6307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4C2E-A3D1-80E0-6C9C-1D8D6782B157}"/>
              </a:ext>
            </a:extLst>
          </p:cNvPr>
          <p:cNvSpPr>
            <a:spLocks noGrp="1"/>
          </p:cNvSpPr>
          <p:nvPr>
            <p:ph type="title"/>
          </p:nvPr>
        </p:nvSpPr>
        <p:spPr/>
        <p:txBody>
          <a:bodyPr/>
          <a:lstStyle/>
          <a:p>
            <a:r>
              <a:rPr lang="en-US" b="1" dirty="0">
                <a:solidFill>
                  <a:schemeClr val="tx2"/>
                </a:solidFill>
              </a:rPr>
              <a:t>2025 Year To Date</a:t>
            </a:r>
            <a:br>
              <a:rPr lang="en-US" dirty="0"/>
            </a:br>
            <a:r>
              <a:rPr lang="en-US" sz="2400" dirty="0"/>
              <a:t>January 1</a:t>
            </a:r>
            <a:r>
              <a:rPr lang="en-US" sz="2400" baseline="30000" dirty="0"/>
              <a:t>st</a:t>
            </a:r>
            <a:r>
              <a:rPr lang="en-US" sz="2400" dirty="0"/>
              <a:t> – October 31</a:t>
            </a:r>
            <a:r>
              <a:rPr lang="en-US" sz="2400" baseline="30000" dirty="0"/>
              <a:t>st</a:t>
            </a:r>
            <a:r>
              <a:rPr lang="en-US" sz="2400" dirty="0"/>
              <a:t> </a:t>
            </a:r>
          </a:p>
        </p:txBody>
      </p:sp>
      <p:graphicFrame>
        <p:nvGraphicFramePr>
          <p:cNvPr id="9" name="Content Placeholder 8">
            <a:extLst>
              <a:ext uri="{FF2B5EF4-FFF2-40B4-BE49-F238E27FC236}">
                <a16:creationId xmlns:a16="http://schemas.microsoft.com/office/drawing/2014/main" id="{BB484EBF-3089-53C4-DC57-85D0B7FE9A9C}"/>
              </a:ext>
            </a:extLst>
          </p:cNvPr>
          <p:cNvGraphicFramePr>
            <a:graphicFrameLocks noGrp="1"/>
          </p:cNvGraphicFramePr>
          <p:nvPr>
            <p:ph idx="1"/>
            <p:extLst>
              <p:ext uri="{D42A27DB-BD31-4B8C-83A1-F6EECF244321}">
                <p14:modId xmlns:p14="http://schemas.microsoft.com/office/powerpoint/2010/main" val="3902780790"/>
              </p:ext>
            </p:extLst>
          </p:nvPr>
        </p:nvGraphicFramePr>
        <p:xfrm>
          <a:off x="1176338" y="2490788"/>
          <a:ext cx="6799262" cy="344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9">
            <a:extLst>
              <a:ext uri="{FF2B5EF4-FFF2-40B4-BE49-F238E27FC236}">
                <a16:creationId xmlns:a16="http://schemas.microsoft.com/office/drawing/2014/main" id="{16FFA21D-81E2-7242-BB58-B6EFBF19987D}"/>
              </a:ext>
            </a:extLst>
          </p:cNvPr>
          <p:cNvSpPr>
            <a:spLocks noGrp="1"/>
          </p:cNvSpPr>
          <p:nvPr>
            <p:ph type="sldNum" sz="quarter" idx="12"/>
          </p:nvPr>
        </p:nvSpPr>
        <p:spPr/>
        <p:txBody>
          <a:bodyPr/>
          <a:lstStyle/>
          <a:p>
            <a:pPr lvl="0"/>
            <a:fld id="{578E44AA-3F5A-4849-8359-0F12FBCE4F04}" type="slidenum">
              <a:rPr lang="en-US" smtClean="0"/>
              <a:t>28</a:t>
            </a:fld>
            <a:endParaRPr lang="en-US"/>
          </a:p>
        </p:txBody>
      </p:sp>
    </p:spTree>
    <p:extLst>
      <p:ext uri="{BB962C8B-B14F-4D97-AF65-F5344CB8AC3E}">
        <p14:creationId xmlns:p14="http://schemas.microsoft.com/office/powerpoint/2010/main" val="2101271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AA5B0222-9A28-0E35-07EF-5E5493D8521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203B77-351C-2521-AF50-F23B8FF7494D}"/>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29</a:t>
            </a:fld>
            <a:endParaRPr lang="en-US"/>
          </a:p>
        </p:txBody>
      </p:sp>
      <p:pic>
        <p:nvPicPr>
          <p:cNvPr id="4" name="Picture 3" descr="A picture containing text, device&#10;&#10;AI-generated content may be incorrect.">
            <a:extLst>
              <a:ext uri="{FF2B5EF4-FFF2-40B4-BE49-F238E27FC236}">
                <a16:creationId xmlns:a16="http://schemas.microsoft.com/office/drawing/2014/main" id="{E42D8B65-5CDF-E700-56EB-29B3E8940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340" y="582829"/>
            <a:ext cx="7320562" cy="5656798"/>
          </a:xfrm>
          <a:prstGeom prst="rect">
            <a:avLst/>
          </a:prstGeom>
        </p:spPr>
      </p:pic>
    </p:spTree>
    <p:extLst>
      <p:ext uri="{BB962C8B-B14F-4D97-AF65-F5344CB8AC3E}">
        <p14:creationId xmlns:p14="http://schemas.microsoft.com/office/powerpoint/2010/main" val="2395067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3A2EA39D-AD20-4EB8-A5A2-909783A44B56}"/>
            </a:ext>
          </a:extLst>
        </p:cNvPr>
        <p:cNvGrpSpPr/>
        <p:nvPr/>
      </p:nvGrpSpPr>
      <p:grpSpPr>
        <a:xfrm>
          <a:off x="0" y="0"/>
          <a:ext cx="0" cy="0"/>
          <a:chOff x="0" y="0"/>
          <a:chExt cx="0" cy="0"/>
        </a:xfrm>
      </p:grpSpPr>
      <p:grpSp>
        <p:nvGrpSpPr>
          <p:cNvPr id="46" name="Group 45">
            <a:extLst>
              <a:ext uri="{FF2B5EF4-FFF2-40B4-BE49-F238E27FC236}">
                <a16:creationId xmlns:a16="http://schemas.microsoft.com/office/drawing/2014/main" id="{3FB49511-2504-36A6-A373-EA76D5AA7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47" name="Picture 46">
              <a:extLst>
                <a:ext uri="{FF2B5EF4-FFF2-40B4-BE49-F238E27FC236}">
                  <a16:creationId xmlns:a16="http://schemas.microsoft.com/office/drawing/2014/main" id="{877C2543-2A1B-C54F-5902-79FA7A23E76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8" name="Rectangle 47">
              <a:extLst>
                <a:ext uri="{FF2B5EF4-FFF2-40B4-BE49-F238E27FC236}">
                  <a16:creationId xmlns:a16="http://schemas.microsoft.com/office/drawing/2014/main" id="{4A80E007-685E-4D44-15E7-DA9C927FC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9" name="Picture 48">
              <a:extLst>
                <a:ext uri="{FF2B5EF4-FFF2-40B4-BE49-F238E27FC236}">
                  <a16:creationId xmlns:a16="http://schemas.microsoft.com/office/drawing/2014/main" id="{41C3C751-0713-E37E-06A5-EC7DF9DB606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50" name="Picture 49">
              <a:extLst>
                <a:ext uri="{FF2B5EF4-FFF2-40B4-BE49-F238E27FC236}">
                  <a16:creationId xmlns:a16="http://schemas.microsoft.com/office/drawing/2014/main" id="{19CB4A10-2104-E526-504D-EBB9C10BD7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52" name="Straight Connector 51">
            <a:extLst>
              <a:ext uri="{FF2B5EF4-FFF2-40B4-BE49-F238E27FC236}">
                <a16:creationId xmlns:a16="http://schemas.microsoft.com/office/drawing/2014/main" id="{EB6C2F5A-979D-AE48-83D7-048149D557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54" name="Rectangle 53">
            <a:extLst>
              <a:ext uri="{FF2B5EF4-FFF2-40B4-BE49-F238E27FC236}">
                <a16:creationId xmlns:a16="http://schemas.microsoft.com/office/drawing/2014/main" id="{1B3C050E-8638-EFED-8A1A-578B028E9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E8C30B3E-893D-30A5-D0AB-6ECD430D3E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57" name="Picture 56">
              <a:extLst>
                <a:ext uri="{FF2B5EF4-FFF2-40B4-BE49-F238E27FC236}">
                  <a16:creationId xmlns:a16="http://schemas.microsoft.com/office/drawing/2014/main" id="{3B934EB7-27E3-DCB9-BC91-081FBA962FC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8" name="Rectangle 57">
              <a:extLst>
                <a:ext uri="{FF2B5EF4-FFF2-40B4-BE49-F238E27FC236}">
                  <a16:creationId xmlns:a16="http://schemas.microsoft.com/office/drawing/2014/main" id="{FC2F21F9-65CB-711F-2484-BE7F71749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9" name="Picture 58">
              <a:extLst>
                <a:ext uri="{FF2B5EF4-FFF2-40B4-BE49-F238E27FC236}">
                  <a16:creationId xmlns:a16="http://schemas.microsoft.com/office/drawing/2014/main" id="{92316EDD-4E10-CA99-EFDC-C1D8AD0CB7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0" name="Picture 59">
              <a:extLst>
                <a:ext uri="{FF2B5EF4-FFF2-40B4-BE49-F238E27FC236}">
                  <a16:creationId xmlns:a16="http://schemas.microsoft.com/office/drawing/2014/main" id="{D3E6C887-0DED-FF2E-0183-4B231F281DE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2162C7CE-7E5B-A5A8-928B-F66C4E541F8D}"/>
              </a:ext>
            </a:extLst>
          </p:cNvPr>
          <p:cNvSpPr>
            <a:spLocks noGrp="1"/>
          </p:cNvSpPr>
          <p:nvPr>
            <p:ph type="title"/>
          </p:nvPr>
        </p:nvSpPr>
        <p:spPr>
          <a:xfrm>
            <a:off x="826964" y="4404852"/>
            <a:ext cx="7492258" cy="1054745"/>
          </a:xfrm>
        </p:spPr>
        <p:txBody>
          <a:bodyPr vert="horz" lIns="91440" tIns="45720" rIns="91440" bIns="45720" rtlCol="0" anchor="b">
            <a:normAutofit/>
          </a:bodyPr>
          <a:lstStyle/>
          <a:p>
            <a:r>
              <a:rPr lang="en-US" sz="5400" kern="1200" cap="none" dirty="0">
                <a:ln w="3175" cmpd="sng">
                  <a:noFill/>
                </a:ln>
                <a:solidFill>
                  <a:schemeClr val="tx1">
                    <a:lumMod val="85000"/>
                    <a:lumOff val="15000"/>
                  </a:schemeClr>
                </a:solidFill>
                <a:effectLst/>
                <a:latin typeface="+mj-lt"/>
                <a:ea typeface="+mj-ea"/>
                <a:cs typeface="+mj-cs"/>
              </a:rPr>
              <a:t>October Adoptions</a:t>
            </a:r>
          </a:p>
        </p:txBody>
      </p:sp>
      <p:sp>
        <p:nvSpPr>
          <p:cNvPr id="62" name="Rectangle 61">
            <a:extLst>
              <a:ext uri="{FF2B5EF4-FFF2-40B4-BE49-F238E27FC236}">
                <a16:creationId xmlns:a16="http://schemas.microsoft.com/office/drawing/2014/main" id="{3EC41329-2606-A09A-1C23-BC5562BAD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372EF3-0F17-C160-37D5-04AEFA4F39A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24609" y="1257341"/>
            <a:ext cx="2798064" cy="2798064"/>
          </a:xfrm>
          <a:prstGeom prst="rect">
            <a:avLst/>
          </a:prstGeom>
        </p:spPr>
      </p:pic>
      <p:pic>
        <p:nvPicPr>
          <p:cNvPr id="6" name="Picture 5">
            <a:extLst>
              <a:ext uri="{FF2B5EF4-FFF2-40B4-BE49-F238E27FC236}">
                <a16:creationId xmlns:a16="http://schemas.microsoft.com/office/drawing/2014/main" id="{9DC067F4-9AB7-A6D0-CB38-EF72E9214B0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821911" y="1257341"/>
            <a:ext cx="2798064" cy="2798064"/>
          </a:xfrm>
          <a:prstGeom prst="rect">
            <a:avLst/>
          </a:prstGeom>
        </p:spPr>
      </p:pic>
      <p:cxnSp>
        <p:nvCxnSpPr>
          <p:cNvPr id="64" name="Straight Connector 63">
            <a:extLst>
              <a:ext uri="{FF2B5EF4-FFF2-40B4-BE49-F238E27FC236}">
                <a16:creationId xmlns:a16="http://schemas.microsoft.com/office/drawing/2014/main" id="{2C1AD3B1-FD89-1F94-6964-A725A0D50A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659727DB-8CB8-2616-8AF6-7745601BD5DC}"/>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3</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87793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CA3DBDB0-26A3-86D7-1DD7-E9FAA110F4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D01C29-C09F-9D2E-1A48-072E1DB83278}"/>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30</a:t>
            </a:fld>
            <a:endParaRPr lang="en-US"/>
          </a:p>
        </p:txBody>
      </p:sp>
      <p:pic>
        <p:nvPicPr>
          <p:cNvPr id="8" name="Picture 7" descr="Diagram&#10;&#10;AI-generated content may be incorrect.">
            <a:extLst>
              <a:ext uri="{FF2B5EF4-FFF2-40B4-BE49-F238E27FC236}">
                <a16:creationId xmlns:a16="http://schemas.microsoft.com/office/drawing/2014/main" id="{23D8716A-E8C1-ED78-58D0-727C46EA9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13" y="585216"/>
            <a:ext cx="7261412" cy="5611091"/>
          </a:xfrm>
          <a:prstGeom prst="rect">
            <a:avLst/>
          </a:prstGeom>
        </p:spPr>
      </p:pic>
    </p:spTree>
    <p:extLst>
      <p:ext uri="{BB962C8B-B14F-4D97-AF65-F5344CB8AC3E}">
        <p14:creationId xmlns:p14="http://schemas.microsoft.com/office/powerpoint/2010/main" val="4214167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50742C6-C523-642B-1CBA-76C6694D5D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FA2560-A8A8-63E6-04EB-2883B0E02445}"/>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31</a:t>
            </a:fld>
            <a:endParaRPr lang="en-US"/>
          </a:p>
        </p:txBody>
      </p:sp>
      <p:pic>
        <p:nvPicPr>
          <p:cNvPr id="5" name="Picture 4" descr="A picture containing diagram&#10;&#10;AI-generated content may be incorrect.">
            <a:extLst>
              <a:ext uri="{FF2B5EF4-FFF2-40B4-BE49-F238E27FC236}">
                <a16:creationId xmlns:a16="http://schemas.microsoft.com/office/drawing/2014/main" id="{659855BB-0E0A-B0E4-D417-6A66615B2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809" y="603504"/>
            <a:ext cx="7281972" cy="5626978"/>
          </a:xfrm>
          <a:prstGeom prst="rect">
            <a:avLst/>
          </a:prstGeom>
        </p:spPr>
      </p:pic>
    </p:spTree>
    <p:extLst>
      <p:ext uri="{BB962C8B-B14F-4D97-AF65-F5344CB8AC3E}">
        <p14:creationId xmlns:p14="http://schemas.microsoft.com/office/powerpoint/2010/main" val="2538606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11DB5079-8344-24EB-0741-DDFBB79DDFA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8A6623-AE4A-F6A7-EA1B-9FA4C9BF0B28}"/>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32</a:t>
            </a:fld>
            <a:endParaRPr lang="en-US"/>
          </a:p>
        </p:txBody>
      </p:sp>
      <p:pic>
        <p:nvPicPr>
          <p:cNvPr id="5" name="Picture 4">
            <a:extLst>
              <a:ext uri="{FF2B5EF4-FFF2-40B4-BE49-F238E27FC236}">
                <a16:creationId xmlns:a16="http://schemas.microsoft.com/office/drawing/2014/main" id="{42A7FD3C-C328-0795-9261-7A4EA166C9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6331" y="594360"/>
            <a:ext cx="7332412" cy="5665955"/>
          </a:xfrm>
          <a:prstGeom prst="rect">
            <a:avLst/>
          </a:prstGeom>
        </p:spPr>
      </p:pic>
    </p:spTree>
    <p:extLst>
      <p:ext uri="{BB962C8B-B14F-4D97-AF65-F5344CB8AC3E}">
        <p14:creationId xmlns:p14="http://schemas.microsoft.com/office/powerpoint/2010/main" val="1511601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431A7330-8029-C1B1-0AF2-276C8BC00259}"/>
            </a:ext>
          </a:extLst>
        </p:cNvPr>
        <p:cNvGrpSpPr/>
        <p:nvPr/>
      </p:nvGrpSpPr>
      <p:grpSpPr>
        <a:xfrm>
          <a:off x="0" y="0"/>
          <a:ext cx="0" cy="0"/>
          <a:chOff x="0" y="0"/>
          <a:chExt cx="0" cy="0"/>
        </a:xfrm>
      </p:grpSpPr>
      <p:grpSp>
        <p:nvGrpSpPr>
          <p:cNvPr id="46" name="Group 45">
            <a:extLst>
              <a:ext uri="{FF2B5EF4-FFF2-40B4-BE49-F238E27FC236}">
                <a16:creationId xmlns:a16="http://schemas.microsoft.com/office/drawing/2014/main" id="{8E1BF4E2-2AC9-7783-C197-BC7C5A97C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47" name="Picture 46">
              <a:extLst>
                <a:ext uri="{FF2B5EF4-FFF2-40B4-BE49-F238E27FC236}">
                  <a16:creationId xmlns:a16="http://schemas.microsoft.com/office/drawing/2014/main" id="{D6D833BE-E14A-CDF1-7542-1F949C78A2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8" name="Rectangle 47">
              <a:extLst>
                <a:ext uri="{FF2B5EF4-FFF2-40B4-BE49-F238E27FC236}">
                  <a16:creationId xmlns:a16="http://schemas.microsoft.com/office/drawing/2014/main" id="{68B58AC5-B807-9234-8BB9-9F8524761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9" name="Picture 48">
              <a:extLst>
                <a:ext uri="{FF2B5EF4-FFF2-40B4-BE49-F238E27FC236}">
                  <a16:creationId xmlns:a16="http://schemas.microsoft.com/office/drawing/2014/main" id="{76B7B6E8-4D78-18C1-EF5B-355DEB875C5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50" name="Picture 49">
              <a:extLst>
                <a:ext uri="{FF2B5EF4-FFF2-40B4-BE49-F238E27FC236}">
                  <a16:creationId xmlns:a16="http://schemas.microsoft.com/office/drawing/2014/main" id="{749F696F-3C84-5335-999E-B98A8D35EC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52" name="Straight Connector 51">
            <a:extLst>
              <a:ext uri="{FF2B5EF4-FFF2-40B4-BE49-F238E27FC236}">
                <a16:creationId xmlns:a16="http://schemas.microsoft.com/office/drawing/2014/main" id="{80A23D09-6E15-E0C8-8E27-7735F5B54B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54" name="Rectangle 53">
            <a:extLst>
              <a:ext uri="{FF2B5EF4-FFF2-40B4-BE49-F238E27FC236}">
                <a16:creationId xmlns:a16="http://schemas.microsoft.com/office/drawing/2014/main" id="{3E9DDB13-BC43-7DC2-2CD9-371F938BF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5B7C1BDA-47DE-867E-19D5-CEC7C309E8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57" name="Picture 56">
              <a:extLst>
                <a:ext uri="{FF2B5EF4-FFF2-40B4-BE49-F238E27FC236}">
                  <a16:creationId xmlns:a16="http://schemas.microsoft.com/office/drawing/2014/main" id="{257603AC-7498-56E3-5D76-BDBDFD6B884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8" name="Rectangle 57">
              <a:extLst>
                <a:ext uri="{FF2B5EF4-FFF2-40B4-BE49-F238E27FC236}">
                  <a16:creationId xmlns:a16="http://schemas.microsoft.com/office/drawing/2014/main" id="{63C25EC9-62A1-F09E-DCD6-E801431D02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9" name="Picture 58">
              <a:extLst>
                <a:ext uri="{FF2B5EF4-FFF2-40B4-BE49-F238E27FC236}">
                  <a16:creationId xmlns:a16="http://schemas.microsoft.com/office/drawing/2014/main" id="{BE3C2257-65EB-2808-E4DE-B143B5DE86A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0" name="Picture 59">
              <a:extLst>
                <a:ext uri="{FF2B5EF4-FFF2-40B4-BE49-F238E27FC236}">
                  <a16:creationId xmlns:a16="http://schemas.microsoft.com/office/drawing/2014/main" id="{8AD9DA69-5F44-FC5E-D14A-1B6107C38A5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A91C620D-DFE7-5B07-036E-BD98B0C38195}"/>
              </a:ext>
            </a:extLst>
          </p:cNvPr>
          <p:cNvSpPr>
            <a:spLocks noGrp="1"/>
          </p:cNvSpPr>
          <p:nvPr>
            <p:ph type="title"/>
          </p:nvPr>
        </p:nvSpPr>
        <p:spPr>
          <a:xfrm>
            <a:off x="826964" y="4404852"/>
            <a:ext cx="7492258" cy="1054745"/>
          </a:xfrm>
        </p:spPr>
        <p:txBody>
          <a:bodyPr vert="horz" lIns="91440" tIns="45720" rIns="91440" bIns="45720" rtlCol="0" anchor="b">
            <a:normAutofit/>
          </a:bodyPr>
          <a:lstStyle/>
          <a:p>
            <a:r>
              <a:rPr lang="en-US" sz="5400" kern="1200" cap="none" dirty="0">
                <a:ln w="3175" cmpd="sng">
                  <a:noFill/>
                </a:ln>
                <a:solidFill>
                  <a:schemeClr val="tx1">
                    <a:lumMod val="85000"/>
                    <a:lumOff val="15000"/>
                  </a:schemeClr>
                </a:solidFill>
                <a:effectLst/>
                <a:latin typeface="+mj-lt"/>
                <a:ea typeface="+mj-ea"/>
                <a:cs typeface="+mj-cs"/>
              </a:rPr>
              <a:t>Halloween Adoptions</a:t>
            </a:r>
          </a:p>
        </p:txBody>
      </p:sp>
      <p:sp>
        <p:nvSpPr>
          <p:cNvPr id="62" name="Rectangle 61">
            <a:extLst>
              <a:ext uri="{FF2B5EF4-FFF2-40B4-BE49-F238E27FC236}">
                <a16:creationId xmlns:a16="http://schemas.microsoft.com/office/drawing/2014/main" id="{D51D97C2-1BFA-4B00-70BC-17D712191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68B3A39-AFBC-AAD9-B0D5-E5CDD040266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24609" y="1257341"/>
            <a:ext cx="2798064" cy="2798064"/>
          </a:xfrm>
          <a:prstGeom prst="rect">
            <a:avLst/>
          </a:prstGeom>
        </p:spPr>
      </p:pic>
      <p:pic>
        <p:nvPicPr>
          <p:cNvPr id="6" name="Picture 5">
            <a:extLst>
              <a:ext uri="{FF2B5EF4-FFF2-40B4-BE49-F238E27FC236}">
                <a16:creationId xmlns:a16="http://schemas.microsoft.com/office/drawing/2014/main" id="{51867256-2672-600B-91B9-23DDF2322AA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821911" y="1257341"/>
            <a:ext cx="2798064" cy="2798064"/>
          </a:xfrm>
          <a:prstGeom prst="rect">
            <a:avLst/>
          </a:prstGeom>
        </p:spPr>
      </p:pic>
      <p:cxnSp>
        <p:nvCxnSpPr>
          <p:cNvPr id="64" name="Straight Connector 63">
            <a:extLst>
              <a:ext uri="{FF2B5EF4-FFF2-40B4-BE49-F238E27FC236}">
                <a16:creationId xmlns:a16="http://schemas.microsoft.com/office/drawing/2014/main" id="{9C36D9D3-5EE8-DAB2-D417-D24584B664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3C049F37-DA58-FEEC-40A2-6C337C08E541}"/>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4</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32307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21" name="Picture 20">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4" name="Picture 23">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6" name="Straight Connector 25">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8" name="Rectangle 27">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31" name="Picture 30">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2" name="Rectangle 31">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4" name="Picture 33">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0CB306AB-0EFD-B0F1-17F7-B025674C7109}"/>
              </a:ext>
            </a:extLst>
          </p:cNvPr>
          <p:cNvSpPr txBox="1"/>
          <p:nvPr/>
        </p:nvSpPr>
        <p:spPr>
          <a:xfrm>
            <a:off x="826964" y="4404852"/>
            <a:ext cx="7492258" cy="1054745"/>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3400" b="1" kern="1200" cap="none" dirty="0">
                <a:ln w="3175" cmpd="sng">
                  <a:noFill/>
                </a:ln>
                <a:solidFill>
                  <a:schemeClr val="tx1">
                    <a:lumMod val="85000"/>
                    <a:lumOff val="15000"/>
                  </a:schemeClr>
                </a:solidFill>
                <a:effectLst/>
                <a:latin typeface="+mj-lt"/>
                <a:ea typeface="+mj-ea"/>
                <a:cs typeface="+mj-cs"/>
              </a:rPr>
              <a:t>Offsite Adoption Events: </a:t>
            </a:r>
          </a:p>
          <a:p>
            <a:pPr algn="ctr">
              <a:lnSpc>
                <a:spcPct val="90000"/>
              </a:lnSpc>
              <a:spcBef>
                <a:spcPct val="0"/>
              </a:spcBef>
              <a:spcAft>
                <a:spcPts val="600"/>
              </a:spcAft>
            </a:pPr>
            <a:r>
              <a:rPr lang="en-US" sz="3400" kern="1200" cap="none" dirty="0">
                <a:ln w="3175" cmpd="sng">
                  <a:noFill/>
                </a:ln>
                <a:solidFill>
                  <a:schemeClr val="tx1">
                    <a:lumMod val="85000"/>
                    <a:lumOff val="15000"/>
                  </a:schemeClr>
                </a:solidFill>
                <a:effectLst/>
                <a:latin typeface="+mj-lt"/>
                <a:ea typeface="+mj-ea"/>
                <a:cs typeface="+mj-cs"/>
              </a:rPr>
              <a:t>October 3</a:t>
            </a:r>
            <a:r>
              <a:rPr lang="en-US" sz="3400" kern="1200" cap="none" baseline="30000" dirty="0">
                <a:ln w="3175" cmpd="sng">
                  <a:noFill/>
                </a:ln>
                <a:solidFill>
                  <a:schemeClr val="tx1">
                    <a:lumMod val="85000"/>
                    <a:lumOff val="15000"/>
                  </a:schemeClr>
                </a:solidFill>
                <a:effectLst/>
                <a:latin typeface="+mj-lt"/>
                <a:ea typeface="+mj-ea"/>
                <a:cs typeface="+mj-cs"/>
              </a:rPr>
              <a:t>rd</a:t>
            </a:r>
            <a:r>
              <a:rPr lang="en-US" sz="3400" kern="1200" cap="none" dirty="0">
                <a:ln w="3175" cmpd="sng">
                  <a:noFill/>
                </a:ln>
                <a:solidFill>
                  <a:schemeClr val="tx1">
                    <a:lumMod val="85000"/>
                    <a:lumOff val="15000"/>
                  </a:schemeClr>
                </a:solidFill>
                <a:effectLst/>
                <a:latin typeface="+mj-lt"/>
                <a:ea typeface="+mj-ea"/>
                <a:cs typeface="+mj-cs"/>
              </a:rPr>
              <a:t>, 4</a:t>
            </a:r>
            <a:r>
              <a:rPr lang="en-US" sz="3400" kern="1200" cap="none" baseline="30000" dirty="0">
                <a:ln w="3175" cmpd="sng">
                  <a:noFill/>
                </a:ln>
                <a:solidFill>
                  <a:schemeClr val="tx1">
                    <a:lumMod val="85000"/>
                    <a:lumOff val="15000"/>
                  </a:schemeClr>
                </a:solidFill>
                <a:effectLst/>
                <a:latin typeface="+mj-lt"/>
                <a:ea typeface="+mj-ea"/>
                <a:cs typeface="+mj-cs"/>
              </a:rPr>
              <a:t>th</a:t>
            </a:r>
            <a:r>
              <a:rPr lang="en-US" sz="3400" kern="1200" cap="none" dirty="0">
                <a:ln w="3175" cmpd="sng">
                  <a:noFill/>
                </a:ln>
                <a:solidFill>
                  <a:schemeClr val="tx1">
                    <a:lumMod val="85000"/>
                    <a:lumOff val="15000"/>
                  </a:schemeClr>
                </a:solidFill>
                <a:effectLst/>
                <a:latin typeface="+mj-lt"/>
                <a:ea typeface="+mj-ea"/>
                <a:cs typeface="+mj-cs"/>
              </a:rPr>
              <a:t>, 5</a:t>
            </a:r>
            <a:r>
              <a:rPr lang="en-US" sz="3400" kern="1200" cap="none" baseline="30000" dirty="0">
                <a:ln w="3175" cmpd="sng">
                  <a:noFill/>
                </a:ln>
                <a:solidFill>
                  <a:schemeClr val="tx1">
                    <a:lumMod val="85000"/>
                    <a:lumOff val="15000"/>
                  </a:schemeClr>
                </a:solidFill>
                <a:effectLst/>
                <a:latin typeface="+mj-lt"/>
                <a:ea typeface="+mj-ea"/>
                <a:cs typeface="+mj-cs"/>
              </a:rPr>
              <a:t>th</a:t>
            </a:r>
            <a:r>
              <a:rPr lang="en-US" sz="3400" kern="1200" cap="none" dirty="0">
                <a:ln w="3175" cmpd="sng">
                  <a:noFill/>
                </a:ln>
                <a:solidFill>
                  <a:schemeClr val="tx1">
                    <a:lumMod val="85000"/>
                    <a:lumOff val="15000"/>
                  </a:schemeClr>
                </a:solidFill>
                <a:effectLst/>
                <a:latin typeface="+mj-lt"/>
                <a:ea typeface="+mj-ea"/>
                <a:cs typeface="+mj-cs"/>
              </a:rPr>
              <a:t> </a:t>
            </a:r>
          </a:p>
        </p:txBody>
      </p:sp>
      <p:sp>
        <p:nvSpPr>
          <p:cNvPr id="36" name="Rectangle 35">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AI-generated content may be incorrect.">
            <a:extLst>
              <a:ext uri="{FF2B5EF4-FFF2-40B4-BE49-F238E27FC236}">
                <a16:creationId xmlns:a16="http://schemas.microsoft.com/office/drawing/2014/main" id="{078AFF5E-B859-9115-E673-80BF294961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377" y="1619565"/>
            <a:ext cx="2073616" cy="2073616"/>
          </a:xfrm>
          <a:prstGeom prst="rect">
            <a:avLst/>
          </a:prstGeom>
        </p:spPr>
      </p:pic>
      <p:pic>
        <p:nvPicPr>
          <p:cNvPr id="8" name="Picture 7" descr="Timeline&#10;&#10;AI-generated content may be incorrect.">
            <a:extLst>
              <a:ext uri="{FF2B5EF4-FFF2-40B4-BE49-F238E27FC236}">
                <a16:creationId xmlns:a16="http://schemas.microsoft.com/office/drawing/2014/main" id="{A0888EB2-769E-AA48-1D45-6BF61D6441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6749" y="1603717"/>
            <a:ext cx="2105312" cy="2105312"/>
          </a:xfrm>
          <a:prstGeom prst="rect">
            <a:avLst/>
          </a:prstGeom>
        </p:spPr>
      </p:pic>
      <p:pic>
        <p:nvPicPr>
          <p:cNvPr id="6" name="Picture 5" descr="A group of pumpkins&#10;&#10;AI-generated content may be incorrect.">
            <a:extLst>
              <a:ext uri="{FF2B5EF4-FFF2-40B4-BE49-F238E27FC236}">
                <a16:creationId xmlns:a16="http://schemas.microsoft.com/office/drawing/2014/main" id="{23626939-93F8-620B-9B71-4C6E1C63D0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910" y="1613664"/>
            <a:ext cx="2085418" cy="2085418"/>
          </a:xfrm>
          <a:prstGeom prst="rect">
            <a:avLst/>
          </a:prstGeom>
        </p:spPr>
      </p:pic>
      <p:cxnSp>
        <p:nvCxnSpPr>
          <p:cNvPr id="38" name="Straight Connector 37">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4109E3C9-473B-500D-1A34-9B919FF98A92}"/>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5</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4594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21" name="Picture 20">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4" name="Picture 23">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6" name="Straight Connector 25">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8" name="Rectangle 27">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31" name="Picture 30">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2" name="Rectangle 31">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4" name="Picture 33">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0" name="TextBox 9">
            <a:extLst>
              <a:ext uri="{FF2B5EF4-FFF2-40B4-BE49-F238E27FC236}">
                <a16:creationId xmlns:a16="http://schemas.microsoft.com/office/drawing/2014/main" id="{4CD96DC2-FBCC-0264-5E06-CBD7B2B5C915}"/>
              </a:ext>
            </a:extLst>
          </p:cNvPr>
          <p:cNvSpPr txBox="1"/>
          <p:nvPr/>
        </p:nvSpPr>
        <p:spPr>
          <a:xfrm>
            <a:off x="826964" y="4404852"/>
            <a:ext cx="7492258" cy="1054745"/>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3400" b="1" kern="1200" cap="none" dirty="0">
                <a:ln w="3175" cmpd="sng">
                  <a:noFill/>
                </a:ln>
                <a:solidFill>
                  <a:schemeClr val="tx1">
                    <a:lumMod val="85000"/>
                    <a:lumOff val="15000"/>
                  </a:schemeClr>
                </a:solidFill>
                <a:effectLst/>
                <a:latin typeface="+mj-lt"/>
                <a:ea typeface="+mj-ea"/>
                <a:cs typeface="+mj-cs"/>
              </a:rPr>
              <a:t>Offsite Adoption Events: </a:t>
            </a:r>
          </a:p>
          <a:p>
            <a:pPr algn="ctr">
              <a:lnSpc>
                <a:spcPct val="90000"/>
              </a:lnSpc>
              <a:spcBef>
                <a:spcPct val="0"/>
              </a:spcBef>
              <a:spcAft>
                <a:spcPts val="600"/>
              </a:spcAft>
            </a:pPr>
            <a:r>
              <a:rPr lang="en-US" sz="3400" kern="1200" cap="none" dirty="0">
                <a:ln w="3175" cmpd="sng">
                  <a:noFill/>
                </a:ln>
                <a:solidFill>
                  <a:schemeClr val="tx1">
                    <a:lumMod val="85000"/>
                    <a:lumOff val="15000"/>
                  </a:schemeClr>
                </a:solidFill>
                <a:effectLst/>
                <a:latin typeface="+mj-lt"/>
                <a:ea typeface="+mj-ea"/>
                <a:cs typeface="+mj-cs"/>
              </a:rPr>
              <a:t>October 10</a:t>
            </a:r>
            <a:r>
              <a:rPr lang="en-US" sz="3400" kern="1200" cap="none" baseline="30000" dirty="0">
                <a:ln w="3175" cmpd="sng">
                  <a:noFill/>
                </a:ln>
                <a:solidFill>
                  <a:schemeClr val="tx1">
                    <a:lumMod val="85000"/>
                    <a:lumOff val="15000"/>
                  </a:schemeClr>
                </a:solidFill>
                <a:effectLst/>
                <a:latin typeface="+mj-lt"/>
                <a:ea typeface="+mj-ea"/>
                <a:cs typeface="+mj-cs"/>
              </a:rPr>
              <a:t>th</a:t>
            </a:r>
            <a:r>
              <a:rPr lang="en-US" sz="3400" kern="1200" cap="none" dirty="0">
                <a:ln w="3175" cmpd="sng">
                  <a:noFill/>
                </a:ln>
                <a:solidFill>
                  <a:schemeClr val="tx1">
                    <a:lumMod val="85000"/>
                    <a:lumOff val="15000"/>
                  </a:schemeClr>
                </a:solidFill>
                <a:effectLst/>
                <a:latin typeface="+mj-lt"/>
                <a:ea typeface="+mj-ea"/>
                <a:cs typeface="+mj-cs"/>
              </a:rPr>
              <a:t>, 11</a:t>
            </a:r>
            <a:r>
              <a:rPr lang="en-US" sz="3400" kern="1200" cap="none" baseline="30000" dirty="0">
                <a:ln w="3175" cmpd="sng">
                  <a:noFill/>
                </a:ln>
                <a:solidFill>
                  <a:schemeClr val="tx1">
                    <a:lumMod val="85000"/>
                    <a:lumOff val="15000"/>
                  </a:schemeClr>
                </a:solidFill>
                <a:effectLst/>
                <a:latin typeface="+mj-lt"/>
                <a:ea typeface="+mj-ea"/>
                <a:cs typeface="+mj-cs"/>
              </a:rPr>
              <a:t>th</a:t>
            </a:r>
            <a:r>
              <a:rPr lang="en-US" sz="3400" kern="1200" cap="none" dirty="0">
                <a:ln w="3175" cmpd="sng">
                  <a:noFill/>
                </a:ln>
                <a:solidFill>
                  <a:schemeClr val="tx1">
                    <a:lumMod val="85000"/>
                    <a:lumOff val="15000"/>
                  </a:schemeClr>
                </a:solidFill>
                <a:effectLst/>
                <a:latin typeface="+mj-lt"/>
                <a:ea typeface="+mj-ea"/>
                <a:cs typeface="+mj-cs"/>
              </a:rPr>
              <a:t>, 12</a:t>
            </a:r>
            <a:r>
              <a:rPr lang="en-US" sz="3400" kern="1200" cap="none" baseline="30000" dirty="0">
                <a:ln w="3175" cmpd="sng">
                  <a:noFill/>
                </a:ln>
                <a:solidFill>
                  <a:schemeClr val="tx1">
                    <a:lumMod val="85000"/>
                    <a:lumOff val="15000"/>
                  </a:schemeClr>
                </a:solidFill>
                <a:effectLst/>
                <a:latin typeface="+mj-lt"/>
                <a:ea typeface="+mj-ea"/>
                <a:cs typeface="+mj-cs"/>
              </a:rPr>
              <a:t>th</a:t>
            </a:r>
            <a:r>
              <a:rPr lang="en-US" sz="3400" kern="1200" cap="none" dirty="0">
                <a:ln w="3175" cmpd="sng">
                  <a:noFill/>
                </a:ln>
                <a:solidFill>
                  <a:schemeClr val="tx1">
                    <a:lumMod val="85000"/>
                    <a:lumOff val="15000"/>
                  </a:schemeClr>
                </a:solidFill>
                <a:effectLst/>
                <a:latin typeface="+mj-lt"/>
                <a:ea typeface="+mj-ea"/>
                <a:cs typeface="+mj-cs"/>
              </a:rPr>
              <a:t> </a:t>
            </a:r>
          </a:p>
        </p:txBody>
      </p:sp>
      <p:sp>
        <p:nvSpPr>
          <p:cNvPr id="36" name="Rectangle 35">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iagram&#10;&#10;AI-generated content may be incorrect.">
            <a:extLst>
              <a:ext uri="{FF2B5EF4-FFF2-40B4-BE49-F238E27FC236}">
                <a16:creationId xmlns:a16="http://schemas.microsoft.com/office/drawing/2014/main" id="{CCF6CEC0-745A-FEDE-3117-BBFE02143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377" y="1619565"/>
            <a:ext cx="2073616" cy="2073616"/>
          </a:xfrm>
          <a:prstGeom prst="rect">
            <a:avLst/>
          </a:prstGeom>
        </p:spPr>
      </p:pic>
      <p:pic>
        <p:nvPicPr>
          <p:cNvPr id="4" name="Picture 3" descr="A picture containing text, book&#10;&#10;AI-generated content may be incorrect.">
            <a:extLst>
              <a:ext uri="{FF2B5EF4-FFF2-40B4-BE49-F238E27FC236}">
                <a16:creationId xmlns:a16="http://schemas.microsoft.com/office/drawing/2014/main" id="{F9F28307-277D-0739-31C6-17F795086A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6749" y="1603717"/>
            <a:ext cx="2105312" cy="2105312"/>
          </a:xfrm>
          <a:prstGeom prst="rect">
            <a:avLst/>
          </a:prstGeom>
        </p:spPr>
      </p:pic>
      <p:pic>
        <p:nvPicPr>
          <p:cNvPr id="8" name="Picture 7" descr="Timeline&#10;&#10;AI-generated content may be incorrect.">
            <a:extLst>
              <a:ext uri="{FF2B5EF4-FFF2-40B4-BE49-F238E27FC236}">
                <a16:creationId xmlns:a16="http://schemas.microsoft.com/office/drawing/2014/main" id="{9A0B826D-E7F4-AC0D-FB14-616C0919D0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910" y="1613664"/>
            <a:ext cx="2085418" cy="2085418"/>
          </a:xfrm>
          <a:prstGeom prst="rect">
            <a:avLst/>
          </a:prstGeom>
        </p:spPr>
      </p:pic>
      <p:cxnSp>
        <p:nvCxnSpPr>
          <p:cNvPr id="38" name="Straight Connector 37">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796587A0-F43C-B07D-694E-6FBE086D1282}"/>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6</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694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21" name="Picture 20">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 name="Picture 22">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4" name="Picture 23">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6" name="Straight Connector 25">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8" name="Rectangle 27">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31" name="Picture 30">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2" name="Rectangle 31">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4" name="Picture 33">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9" name="TextBox 8">
            <a:extLst>
              <a:ext uri="{FF2B5EF4-FFF2-40B4-BE49-F238E27FC236}">
                <a16:creationId xmlns:a16="http://schemas.microsoft.com/office/drawing/2014/main" id="{A29827D8-12B6-D439-60D7-C638F943ED65}"/>
              </a:ext>
            </a:extLst>
          </p:cNvPr>
          <p:cNvSpPr txBox="1"/>
          <p:nvPr/>
        </p:nvSpPr>
        <p:spPr>
          <a:xfrm>
            <a:off x="826964" y="4404852"/>
            <a:ext cx="7492258" cy="1054745"/>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3400" b="1" kern="1200" cap="none" dirty="0">
                <a:ln w="3175" cmpd="sng">
                  <a:noFill/>
                </a:ln>
                <a:solidFill>
                  <a:schemeClr val="tx1">
                    <a:lumMod val="85000"/>
                    <a:lumOff val="15000"/>
                  </a:schemeClr>
                </a:solidFill>
                <a:effectLst/>
                <a:latin typeface="+mj-lt"/>
                <a:ea typeface="+mj-ea"/>
                <a:cs typeface="+mj-cs"/>
              </a:rPr>
              <a:t>Offsite Adoption Events: </a:t>
            </a:r>
          </a:p>
          <a:p>
            <a:pPr algn="ctr">
              <a:lnSpc>
                <a:spcPct val="90000"/>
              </a:lnSpc>
              <a:spcBef>
                <a:spcPct val="0"/>
              </a:spcBef>
              <a:spcAft>
                <a:spcPts val="600"/>
              </a:spcAft>
            </a:pPr>
            <a:r>
              <a:rPr lang="en-US" sz="3400" dirty="0">
                <a:ln w="3175" cmpd="sng">
                  <a:noFill/>
                </a:ln>
                <a:solidFill>
                  <a:schemeClr val="tx1">
                    <a:lumMod val="85000"/>
                    <a:lumOff val="15000"/>
                  </a:schemeClr>
                </a:solidFill>
              </a:rPr>
              <a:t>October</a:t>
            </a:r>
            <a:r>
              <a:rPr lang="en-US" sz="3400" kern="1200" cap="none" dirty="0">
                <a:ln w="3175" cmpd="sng">
                  <a:noFill/>
                </a:ln>
                <a:solidFill>
                  <a:schemeClr val="tx1">
                    <a:lumMod val="85000"/>
                    <a:lumOff val="15000"/>
                  </a:schemeClr>
                </a:solidFill>
                <a:effectLst/>
                <a:latin typeface="+mj-lt"/>
                <a:ea typeface="+mj-ea"/>
                <a:cs typeface="+mj-cs"/>
              </a:rPr>
              <a:t> 17</a:t>
            </a:r>
            <a:r>
              <a:rPr lang="en-US" sz="3400" kern="1200" cap="none" baseline="30000" dirty="0">
                <a:ln w="3175" cmpd="sng">
                  <a:noFill/>
                </a:ln>
                <a:solidFill>
                  <a:schemeClr val="tx1">
                    <a:lumMod val="85000"/>
                    <a:lumOff val="15000"/>
                  </a:schemeClr>
                </a:solidFill>
                <a:effectLst/>
                <a:latin typeface="+mj-lt"/>
                <a:ea typeface="+mj-ea"/>
                <a:cs typeface="+mj-cs"/>
              </a:rPr>
              <a:t>th</a:t>
            </a:r>
            <a:r>
              <a:rPr lang="en-US" sz="3400" kern="1200" cap="none" dirty="0">
                <a:ln w="3175" cmpd="sng">
                  <a:noFill/>
                </a:ln>
                <a:solidFill>
                  <a:schemeClr val="tx1">
                    <a:lumMod val="85000"/>
                    <a:lumOff val="15000"/>
                  </a:schemeClr>
                </a:solidFill>
                <a:effectLst/>
                <a:latin typeface="+mj-lt"/>
                <a:ea typeface="+mj-ea"/>
                <a:cs typeface="+mj-cs"/>
              </a:rPr>
              <a:t>, 18</a:t>
            </a:r>
            <a:r>
              <a:rPr lang="en-US" sz="3400" kern="1200" cap="none" baseline="30000" dirty="0">
                <a:ln w="3175" cmpd="sng">
                  <a:noFill/>
                </a:ln>
                <a:solidFill>
                  <a:schemeClr val="tx1">
                    <a:lumMod val="85000"/>
                    <a:lumOff val="15000"/>
                  </a:schemeClr>
                </a:solidFill>
                <a:effectLst/>
                <a:latin typeface="+mj-lt"/>
                <a:ea typeface="+mj-ea"/>
                <a:cs typeface="+mj-cs"/>
              </a:rPr>
              <a:t>th</a:t>
            </a:r>
            <a:r>
              <a:rPr lang="en-US" sz="3400" kern="1200" cap="none" dirty="0">
                <a:ln w="3175" cmpd="sng">
                  <a:noFill/>
                </a:ln>
                <a:solidFill>
                  <a:schemeClr val="tx1">
                    <a:lumMod val="85000"/>
                    <a:lumOff val="15000"/>
                  </a:schemeClr>
                </a:solidFill>
                <a:effectLst/>
                <a:latin typeface="+mj-lt"/>
                <a:ea typeface="+mj-ea"/>
                <a:cs typeface="+mj-cs"/>
              </a:rPr>
              <a:t>, 19</a:t>
            </a:r>
            <a:r>
              <a:rPr lang="en-US" sz="3400" kern="1200" cap="none" baseline="30000" dirty="0">
                <a:ln w="3175" cmpd="sng">
                  <a:noFill/>
                </a:ln>
                <a:solidFill>
                  <a:schemeClr val="tx1">
                    <a:lumMod val="85000"/>
                    <a:lumOff val="15000"/>
                  </a:schemeClr>
                </a:solidFill>
                <a:effectLst/>
                <a:latin typeface="+mj-lt"/>
                <a:ea typeface="+mj-ea"/>
                <a:cs typeface="+mj-cs"/>
              </a:rPr>
              <a:t>th</a:t>
            </a:r>
            <a:r>
              <a:rPr lang="en-US" sz="3400" kern="1200" cap="none" dirty="0">
                <a:ln w="3175" cmpd="sng">
                  <a:noFill/>
                </a:ln>
                <a:solidFill>
                  <a:schemeClr val="tx1">
                    <a:lumMod val="85000"/>
                    <a:lumOff val="15000"/>
                  </a:schemeClr>
                </a:solidFill>
                <a:effectLst/>
                <a:latin typeface="+mj-lt"/>
                <a:ea typeface="+mj-ea"/>
                <a:cs typeface="+mj-cs"/>
              </a:rPr>
              <a:t> </a:t>
            </a:r>
          </a:p>
        </p:txBody>
      </p:sp>
      <p:sp>
        <p:nvSpPr>
          <p:cNvPr id="36" name="Rectangle 35">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AI-generated content may be incorrect.">
            <a:extLst>
              <a:ext uri="{FF2B5EF4-FFF2-40B4-BE49-F238E27FC236}">
                <a16:creationId xmlns:a16="http://schemas.microsoft.com/office/drawing/2014/main" id="{C8810B2A-684E-5FF2-2A51-03499F1DD9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377" y="1619565"/>
            <a:ext cx="2073616" cy="2073616"/>
          </a:xfrm>
          <a:prstGeom prst="rect">
            <a:avLst/>
          </a:prstGeom>
        </p:spPr>
      </p:pic>
      <p:pic>
        <p:nvPicPr>
          <p:cNvPr id="6" name="Picture 5" descr="Diagram&#10;&#10;AI-generated content may be incorrect.">
            <a:extLst>
              <a:ext uri="{FF2B5EF4-FFF2-40B4-BE49-F238E27FC236}">
                <a16:creationId xmlns:a16="http://schemas.microsoft.com/office/drawing/2014/main" id="{DF50024C-1A9E-EADE-91CF-36516CD686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6749" y="1603717"/>
            <a:ext cx="2105312" cy="2105312"/>
          </a:xfrm>
          <a:prstGeom prst="rect">
            <a:avLst/>
          </a:prstGeom>
        </p:spPr>
      </p:pic>
      <p:pic>
        <p:nvPicPr>
          <p:cNvPr id="4" name="Picture 3" descr="A picture containing calendar&#10;&#10;AI-generated content may be incorrect.">
            <a:extLst>
              <a:ext uri="{FF2B5EF4-FFF2-40B4-BE49-F238E27FC236}">
                <a16:creationId xmlns:a16="http://schemas.microsoft.com/office/drawing/2014/main" id="{912CAE48-CAE7-4386-4880-43A07630C1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910" y="1613664"/>
            <a:ext cx="2085418" cy="2085418"/>
          </a:xfrm>
          <a:prstGeom prst="rect">
            <a:avLst/>
          </a:prstGeom>
        </p:spPr>
      </p:pic>
      <p:cxnSp>
        <p:nvCxnSpPr>
          <p:cNvPr id="38" name="Straight Connector 37">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66076FB8-460C-477B-F2DC-FA120BCFCCBC}"/>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7</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843622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Diagram&#10;&#10;AI-generated content may be incorrect.">
            <a:extLst>
              <a:ext uri="{FF2B5EF4-FFF2-40B4-BE49-F238E27FC236}">
                <a16:creationId xmlns:a16="http://schemas.microsoft.com/office/drawing/2014/main" id="{558E2A84-0935-046C-56FE-CDD596996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726438"/>
            <a:ext cx="2458719" cy="2458719"/>
          </a:xfrm>
          <a:prstGeom prst="rect">
            <a:avLst/>
          </a:prstGeom>
        </p:spPr>
      </p:pic>
      <p:pic>
        <p:nvPicPr>
          <p:cNvPr id="8" name="Picture 7" descr="Text, whiteboard&#10;&#10;AI-generated content may be incorrect.">
            <a:extLst>
              <a:ext uri="{FF2B5EF4-FFF2-40B4-BE49-F238E27FC236}">
                <a16:creationId xmlns:a16="http://schemas.microsoft.com/office/drawing/2014/main" id="{FBD6847F-FACA-ED9D-E284-2EDA63E25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618" y="3337560"/>
            <a:ext cx="2807654" cy="2807654"/>
          </a:xfrm>
          <a:prstGeom prst="rect">
            <a:avLst/>
          </a:prstGeom>
        </p:spPr>
      </p:pic>
      <p:pic>
        <p:nvPicPr>
          <p:cNvPr id="10" name="Picture 9" descr="A dog sitting on a chair&#10;&#10;AI-generated content may be incorrect.">
            <a:extLst>
              <a:ext uri="{FF2B5EF4-FFF2-40B4-BE49-F238E27FC236}">
                <a16:creationId xmlns:a16="http://schemas.microsoft.com/office/drawing/2014/main" id="{AE2DE63D-8225-9C28-1E59-D680E65BA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573" y="740884"/>
            <a:ext cx="2429826" cy="2429826"/>
          </a:xfrm>
          <a:prstGeom prst="rect">
            <a:avLst/>
          </a:prstGeom>
        </p:spPr>
      </p:pic>
      <p:pic>
        <p:nvPicPr>
          <p:cNvPr id="6" name="Picture 5" descr="Diagram&#10;&#10;AI-generated content may be incorrect.">
            <a:extLst>
              <a:ext uri="{FF2B5EF4-FFF2-40B4-BE49-F238E27FC236}">
                <a16:creationId xmlns:a16="http://schemas.microsoft.com/office/drawing/2014/main" id="{30763543-1FDE-D11F-270E-66128B0BEF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600" y="3672836"/>
            <a:ext cx="2458719" cy="2458719"/>
          </a:xfrm>
          <a:prstGeom prst="rect">
            <a:avLst/>
          </a:prstGeom>
        </p:spPr>
      </p:pic>
      <p:pic>
        <p:nvPicPr>
          <p:cNvPr id="4" name="Picture 3" descr="Diagram&#10;&#10;AI-generated content may be incorrect.">
            <a:extLst>
              <a:ext uri="{FF2B5EF4-FFF2-40B4-BE49-F238E27FC236}">
                <a16:creationId xmlns:a16="http://schemas.microsoft.com/office/drawing/2014/main" id="{8573846D-A2BD-0A16-5E08-C24CA0F63D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1572" y="3696945"/>
            <a:ext cx="2429827" cy="2429827"/>
          </a:xfrm>
          <a:prstGeom prst="rect">
            <a:avLst/>
          </a:prstGeom>
        </p:spPr>
      </p:pic>
      <p:sp>
        <p:nvSpPr>
          <p:cNvPr id="2" name="Slide Number Placeholder 1">
            <a:extLst>
              <a:ext uri="{FF2B5EF4-FFF2-40B4-BE49-F238E27FC236}">
                <a16:creationId xmlns:a16="http://schemas.microsoft.com/office/drawing/2014/main" id="{436DBBC9-86B3-8949-4A3F-3B1B1FFB9C01}"/>
              </a:ext>
            </a:extLst>
          </p:cNvPr>
          <p:cNvSpPr>
            <a:spLocks noGrp="1"/>
          </p:cNvSpPr>
          <p:nvPr>
            <p:ph type="sldNum" sz="quarter" idx="12"/>
          </p:nvPr>
        </p:nvSpPr>
        <p:spPr>
          <a:xfrm>
            <a:off x="8188325" y="6491307"/>
            <a:ext cx="714374" cy="274320"/>
          </a:xfrm>
        </p:spPr>
        <p:txBody>
          <a:bodyPr>
            <a:normAutofit/>
          </a:bodyPr>
          <a:lstStyle/>
          <a:p>
            <a:pPr lvl="0">
              <a:spcAft>
                <a:spcPts val="600"/>
              </a:spcAft>
            </a:pPr>
            <a:fld id="{ACF44C5A-0B84-47FD-A8DA-63EA86983490}" type="slidenum">
              <a:rPr lang="en-US">
                <a:solidFill>
                  <a:schemeClr val="tx1">
                    <a:lumMod val="75000"/>
                    <a:lumOff val="25000"/>
                  </a:schemeClr>
                </a:solidFill>
              </a:rPr>
              <a:pPr lvl="0">
                <a:spcAft>
                  <a:spcPts val="600"/>
                </a:spcAft>
              </a:pPr>
              <a:t>8</a:t>
            </a:fld>
            <a:endParaRPr lang="en-US">
              <a:solidFill>
                <a:schemeClr val="tx1">
                  <a:lumMod val="75000"/>
                  <a:lumOff val="25000"/>
                </a:schemeClr>
              </a:solidFill>
            </a:endParaRPr>
          </a:p>
        </p:txBody>
      </p:sp>
      <p:sp>
        <p:nvSpPr>
          <p:cNvPr id="13" name="TextBox 12">
            <a:extLst>
              <a:ext uri="{FF2B5EF4-FFF2-40B4-BE49-F238E27FC236}">
                <a16:creationId xmlns:a16="http://schemas.microsoft.com/office/drawing/2014/main" id="{BDC43FEB-443A-0B88-D7D6-B28AF3D6DC28}"/>
              </a:ext>
            </a:extLst>
          </p:cNvPr>
          <p:cNvSpPr txBox="1"/>
          <p:nvPr/>
        </p:nvSpPr>
        <p:spPr>
          <a:xfrm>
            <a:off x="3071652" y="1655064"/>
            <a:ext cx="3029588" cy="861774"/>
          </a:xfrm>
          <a:prstGeom prst="rect">
            <a:avLst/>
          </a:prstGeom>
          <a:noFill/>
        </p:spPr>
        <p:txBody>
          <a:bodyPr wrap="square" rtlCol="0">
            <a:spAutoFit/>
          </a:bodyPr>
          <a:lstStyle/>
          <a:p>
            <a:pPr algn="ctr"/>
            <a:r>
              <a:rPr lang="en-US" sz="1600" b="1" dirty="0"/>
              <a:t>Offsite Adoption Events: </a:t>
            </a:r>
          </a:p>
          <a:p>
            <a:pPr algn="ctr"/>
            <a:r>
              <a:rPr lang="en-US" sz="1600" dirty="0"/>
              <a:t>October 23</a:t>
            </a:r>
            <a:r>
              <a:rPr lang="en-US" sz="1600" baseline="30000" dirty="0"/>
              <a:t>rd</a:t>
            </a:r>
            <a:r>
              <a:rPr lang="en-US" sz="1600" dirty="0"/>
              <a:t>, 24</a:t>
            </a:r>
            <a:r>
              <a:rPr lang="en-US" sz="1600" baseline="30000" dirty="0"/>
              <a:t>th</a:t>
            </a:r>
            <a:r>
              <a:rPr lang="en-US" sz="1600" dirty="0"/>
              <a:t>, 25</a:t>
            </a:r>
            <a:r>
              <a:rPr lang="en-US" sz="1600" baseline="30000" dirty="0"/>
              <a:t>th</a:t>
            </a:r>
            <a:r>
              <a:rPr lang="en-US" sz="1600" dirty="0"/>
              <a:t>, 31</a:t>
            </a:r>
            <a:r>
              <a:rPr lang="en-US" sz="1600" baseline="30000" dirty="0"/>
              <a:t>st</a:t>
            </a:r>
            <a:r>
              <a:rPr lang="en-US" sz="1600" dirty="0"/>
              <a:t> </a:t>
            </a:r>
          </a:p>
          <a:p>
            <a:endParaRPr lang="en-US" sz="1600" dirty="0"/>
          </a:p>
        </p:txBody>
      </p:sp>
    </p:spTree>
    <p:extLst>
      <p:ext uri="{BB962C8B-B14F-4D97-AF65-F5344CB8AC3E}">
        <p14:creationId xmlns:p14="http://schemas.microsoft.com/office/powerpoint/2010/main" val="2930445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BD642B1-E8A0-4B5B-8E4A-D8EF15A08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4" name="Picture 13">
              <a:extLst>
                <a:ext uri="{FF2B5EF4-FFF2-40B4-BE49-F238E27FC236}">
                  <a16:creationId xmlns:a16="http://schemas.microsoft.com/office/drawing/2014/main" id="{241D71B9-BFD9-40DE-BC3B-E64BA28953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D2504B9E-D812-4C78-9981-5F48C1288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2F886AB1-61BE-4427-BED7-571CF1EF1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 name="Picture 16">
              <a:extLst>
                <a:ext uri="{FF2B5EF4-FFF2-40B4-BE49-F238E27FC236}">
                  <a16:creationId xmlns:a16="http://schemas.microsoft.com/office/drawing/2014/main" id="{E912E8F6-1094-49C1-B7CD-CC46B33D6F8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9" name="Straight Connector 18">
            <a:extLst>
              <a:ext uri="{FF2B5EF4-FFF2-40B4-BE49-F238E27FC236}">
                <a16:creationId xmlns:a16="http://schemas.microsoft.com/office/drawing/2014/main" id="{1870FE29-3AF7-4226-8303-7C1B0B8E1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1" name="Rectangle 20">
            <a:extLst>
              <a:ext uri="{FF2B5EF4-FFF2-40B4-BE49-F238E27FC236}">
                <a16:creationId xmlns:a16="http://schemas.microsoft.com/office/drawing/2014/main" id="{8B226A40-22CC-40E5-9EC4-5163536C6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BB9B7D3-101C-4F55-A956-62DA4AAD4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4" name="Picture 23">
              <a:extLst>
                <a:ext uri="{FF2B5EF4-FFF2-40B4-BE49-F238E27FC236}">
                  <a16:creationId xmlns:a16="http://schemas.microsoft.com/office/drawing/2014/main" id="{53BD5441-821C-4091-8DDD-A4A56A6FC8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 name="Rectangle 24">
              <a:extLst>
                <a:ext uri="{FF2B5EF4-FFF2-40B4-BE49-F238E27FC236}">
                  <a16:creationId xmlns:a16="http://schemas.microsoft.com/office/drawing/2014/main" id="{AFC6E877-1BD2-4856-8FFD-250D27C15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6" name="Picture 25">
              <a:extLst>
                <a:ext uri="{FF2B5EF4-FFF2-40B4-BE49-F238E27FC236}">
                  <a16:creationId xmlns:a16="http://schemas.microsoft.com/office/drawing/2014/main" id="{F64C008A-2A32-4626-A83A-16A984F886F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7" name="Picture 26">
              <a:extLst>
                <a:ext uri="{FF2B5EF4-FFF2-40B4-BE49-F238E27FC236}">
                  <a16:creationId xmlns:a16="http://schemas.microsoft.com/office/drawing/2014/main" id="{875D67EF-62E2-43F5-8005-7A7A319D05A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486CD0E2-4854-5FB9-E5C3-858C01D4B413}"/>
              </a:ext>
            </a:extLst>
          </p:cNvPr>
          <p:cNvSpPr>
            <a:spLocks noGrp="1"/>
          </p:cNvSpPr>
          <p:nvPr>
            <p:ph type="title"/>
          </p:nvPr>
        </p:nvSpPr>
        <p:spPr>
          <a:xfrm>
            <a:off x="826964" y="4404852"/>
            <a:ext cx="7492258" cy="1054745"/>
          </a:xfrm>
        </p:spPr>
        <p:txBody>
          <a:bodyPr vert="horz" lIns="91440" tIns="45720" rIns="91440" bIns="45720" rtlCol="0" anchor="b" anchorCtr="0" compatLnSpc="1">
            <a:normAutofit/>
          </a:bodyPr>
          <a:lstStyle/>
          <a:p>
            <a:r>
              <a:rPr lang="en-US" sz="5400" b="1" kern="1200" cap="none" dirty="0">
                <a:ln w="3175" cmpd="sng">
                  <a:noFill/>
                </a:ln>
                <a:solidFill>
                  <a:schemeClr val="tx1">
                    <a:lumMod val="85000"/>
                    <a:lumOff val="15000"/>
                  </a:schemeClr>
                </a:solidFill>
                <a:effectLst/>
                <a:latin typeface="+mj-lt"/>
                <a:ea typeface="+mj-ea"/>
                <a:cs typeface="+mj-cs"/>
              </a:rPr>
              <a:t>Streets Of Bakersfield</a:t>
            </a:r>
          </a:p>
        </p:txBody>
      </p:sp>
      <p:sp>
        <p:nvSpPr>
          <p:cNvPr id="3" name="Content Placeholder 2">
            <a:extLst>
              <a:ext uri="{FF2B5EF4-FFF2-40B4-BE49-F238E27FC236}">
                <a16:creationId xmlns:a16="http://schemas.microsoft.com/office/drawing/2014/main" id="{8BC39CF3-0F90-4009-640B-A9A8497A264E}"/>
              </a:ext>
            </a:extLst>
          </p:cNvPr>
          <p:cNvSpPr>
            <a:spLocks noGrp="1"/>
          </p:cNvSpPr>
          <p:nvPr>
            <p:ph idx="1"/>
          </p:nvPr>
        </p:nvSpPr>
        <p:spPr>
          <a:xfrm>
            <a:off x="973836" y="5565530"/>
            <a:ext cx="7202795" cy="405501"/>
          </a:xfrm>
        </p:spPr>
        <p:txBody>
          <a:bodyPr vert="horz" lIns="91440" tIns="45720" rIns="91440" bIns="45720" rtlCol="0" anchor="t" anchorCtr="0" compatLnSpc="1">
            <a:normAutofit/>
          </a:bodyPr>
          <a:lstStyle/>
          <a:p>
            <a:pPr marL="0" indent="0" algn="ctr">
              <a:lnSpc>
                <a:spcPct val="90000"/>
              </a:lnSpc>
              <a:buNone/>
            </a:pPr>
            <a:r>
              <a:rPr lang="en-US" sz="2100">
                <a:solidFill>
                  <a:schemeClr val="tx1"/>
                </a:solidFill>
              </a:rPr>
              <a:t>October 11</a:t>
            </a:r>
            <a:r>
              <a:rPr lang="en-US" sz="2100" baseline="30000">
                <a:solidFill>
                  <a:schemeClr val="tx1"/>
                </a:solidFill>
              </a:rPr>
              <a:t>th</a:t>
            </a:r>
            <a:r>
              <a:rPr lang="en-US" sz="2100">
                <a:solidFill>
                  <a:schemeClr val="tx1"/>
                </a:solidFill>
              </a:rPr>
              <a:t> &amp; 25</a:t>
            </a:r>
            <a:r>
              <a:rPr lang="en-US" sz="2100" baseline="30000">
                <a:solidFill>
                  <a:schemeClr val="tx1"/>
                </a:solidFill>
              </a:rPr>
              <a:t>th</a:t>
            </a:r>
            <a:r>
              <a:rPr lang="en-US" sz="2100">
                <a:solidFill>
                  <a:schemeClr val="tx1"/>
                </a:solidFill>
              </a:rPr>
              <a:t> </a:t>
            </a:r>
          </a:p>
        </p:txBody>
      </p:sp>
      <p:sp>
        <p:nvSpPr>
          <p:cNvPr id="29" name="Rectangle 28">
            <a:extLst>
              <a:ext uri="{FF2B5EF4-FFF2-40B4-BE49-F238E27FC236}">
                <a16:creationId xmlns:a16="http://schemas.microsoft.com/office/drawing/2014/main" id="{9D2CA3DB-2141-4DE2-9F8A-9E5561DDF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786D687-C27C-85E2-F405-A3A4A3A3EAE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38795" y="1171526"/>
            <a:ext cx="2969693" cy="2969693"/>
          </a:xfrm>
          <a:prstGeom prst="rect">
            <a:avLst/>
          </a:prstGeom>
        </p:spPr>
      </p:pic>
      <p:pic>
        <p:nvPicPr>
          <p:cNvPr id="5" name="Picture 4">
            <a:extLst>
              <a:ext uri="{FF2B5EF4-FFF2-40B4-BE49-F238E27FC236}">
                <a16:creationId xmlns:a16="http://schemas.microsoft.com/office/drawing/2014/main" id="{69537829-1E9F-F6F0-BB53-A58EB5DE695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717483" y="1396025"/>
            <a:ext cx="3006921" cy="2520695"/>
          </a:xfrm>
          <a:prstGeom prst="rect">
            <a:avLst/>
          </a:prstGeom>
        </p:spPr>
      </p:pic>
      <p:cxnSp>
        <p:nvCxnSpPr>
          <p:cNvPr id="31" name="Straight Connector 30">
            <a:extLst>
              <a:ext uri="{FF2B5EF4-FFF2-40B4-BE49-F238E27FC236}">
                <a16:creationId xmlns:a16="http://schemas.microsoft.com/office/drawing/2014/main" id="{1214B64F-D291-4308-B071-A2678ED78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E634343F-C79A-866B-7190-BECEEE13B47E}"/>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578E44AA-3F5A-4849-8359-0F12FBCE4F04}" type="slidenum">
              <a:rPr lang="en-US" b="0" i="0" kern="1200" dirty="0">
                <a:solidFill>
                  <a:schemeClr val="tx1"/>
                </a:solidFill>
                <a:effectLst/>
                <a:latin typeface="+mn-lt"/>
                <a:ea typeface="+mn-ea"/>
                <a:cs typeface="+mn-cs"/>
              </a:rPr>
              <a:pPr lvl="0">
                <a:spcAft>
                  <a:spcPts val="600"/>
                </a:spcAft>
              </a:pPr>
              <a:t>9</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60844685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14341</TotalTime>
  <Words>1336</Words>
  <Application>Microsoft Office PowerPoint</Application>
  <PresentationFormat>On-screen Show (4:3)</PresentationFormat>
  <Paragraphs>190</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Aptos</vt:lpstr>
      <vt:lpstr>Aptos Display</vt:lpstr>
      <vt:lpstr>Arial</vt:lpstr>
      <vt:lpstr>Garamond</vt:lpstr>
      <vt:lpstr>Organic</vt:lpstr>
      <vt:lpstr>Director’s Report</vt:lpstr>
      <vt:lpstr>Program Highlights October 2025</vt:lpstr>
      <vt:lpstr>October Adoptions</vt:lpstr>
      <vt:lpstr>Halloween Adoptions</vt:lpstr>
      <vt:lpstr>PowerPoint Presentation</vt:lpstr>
      <vt:lpstr>PowerPoint Presentation</vt:lpstr>
      <vt:lpstr>PowerPoint Presentation</vt:lpstr>
      <vt:lpstr>PowerPoint Presentation</vt:lpstr>
      <vt:lpstr>Streets Of Bakersfield</vt:lpstr>
      <vt:lpstr>Low-Cost Spay/Neuter Clinics October 2025</vt:lpstr>
      <vt:lpstr>PowerPoint Presentation</vt:lpstr>
      <vt:lpstr>PowerPoint Presentation</vt:lpstr>
      <vt:lpstr>Low-Cost Vaccination Clinics October 2025</vt:lpstr>
      <vt:lpstr>Field Service Calls: October 2025</vt:lpstr>
      <vt:lpstr>PowerPoint Presentation</vt:lpstr>
      <vt:lpstr>Volunteer Program October 2025</vt:lpstr>
      <vt:lpstr>Howlaween Trick or Treat</vt:lpstr>
      <vt:lpstr>PowerPoint Presentation</vt:lpstr>
      <vt:lpstr>PowerPoint Presentation</vt:lpstr>
      <vt:lpstr>Foster Dogs with Cesar Millan</vt:lpstr>
      <vt:lpstr>Breast Cancer Awareness Month</vt:lpstr>
      <vt:lpstr>70 Dogs Rescued</vt:lpstr>
      <vt:lpstr>Beckett the Buckethead</vt:lpstr>
      <vt:lpstr>Stinson’s Mega Donation</vt:lpstr>
      <vt:lpstr>Microchip Scan Station</vt:lpstr>
      <vt:lpstr>Peekaboo the Pug</vt:lpstr>
      <vt:lpstr>October Donations</vt:lpstr>
      <vt:lpstr>2025 Year To Date January 1st – October 31st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Litterell</dc:creator>
  <cp:lastModifiedBy>Daniel Litterell</cp:lastModifiedBy>
  <cp:revision>58</cp:revision>
  <cp:lastPrinted>2025-11-18T17:52:54Z</cp:lastPrinted>
  <dcterms:created xsi:type="dcterms:W3CDTF">2025-06-10T20:49:28Z</dcterms:created>
  <dcterms:modified xsi:type="dcterms:W3CDTF">2025-11-20T17:00:49Z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918a32-0d42-40ed-a5eb-618140881011_Enabled">
    <vt:lpwstr>true</vt:lpwstr>
  </property>
  <property fmtid="{D5CDD505-2E9C-101B-9397-08002B2CF9AE}" pid="3" name="MSIP_Label_d0918a32-0d42-40ed-a5eb-618140881011_SetDate">
    <vt:lpwstr>2025-06-10T22:49:03Z</vt:lpwstr>
  </property>
  <property fmtid="{D5CDD505-2E9C-101B-9397-08002B2CF9AE}" pid="4" name="MSIP_Label_d0918a32-0d42-40ed-a5eb-618140881011_Method">
    <vt:lpwstr>Standard</vt:lpwstr>
  </property>
  <property fmtid="{D5CDD505-2E9C-101B-9397-08002B2CF9AE}" pid="5" name="MSIP_Label_d0918a32-0d42-40ed-a5eb-618140881011_Name">
    <vt:lpwstr>General Data</vt:lpwstr>
  </property>
  <property fmtid="{D5CDD505-2E9C-101B-9397-08002B2CF9AE}" pid="6" name="MSIP_Label_d0918a32-0d42-40ed-a5eb-618140881011_SiteId">
    <vt:lpwstr>e0f2e4b5-0515-4028-99f2-2e7a43fe5379</vt:lpwstr>
  </property>
  <property fmtid="{D5CDD505-2E9C-101B-9397-08002B2CF9AE}" pid="7" name="MSIP_Label_d0918a32-0d42-40ed-a5eb-618140881011_ActionId">
    <vt:lpwstr>36290ffc-d51b-4de9-8775-1309bf9c6d74</vt:lpwstr>
  </property>
  <property fmtid="{D5CDD505-2E9C-101B-9397-08002B2CF9AE}" pid="8" name="MSIP_Label_d0918a32-0d42-40ed-a5eb-618140881011_ContentBits">
    <vt:lpwstr>0</vt:lpwstr>
  </property>
  <property fmtid="{D5CDD505-2E9C-101B-9397-08002B2CF9AE}" pid="9" name="MSIP_Label_d0918a32-0d42-40ed-a5eb-618140881011_Tag">
    <vt:lpwstr>10, 3, 0, 1</vt:lpwstr>
  </property>
</Properties>
</file>