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Lst>
  <p:notesMasterIdLst>
    <p:notesMasterId r:id="rId25"/>
  </p:notesMasterIdLst>
  <p:sldIdLst>
    <p:sldId id="322" r:id="rId2"/>
    <p:sldId id="271" r:id="rId3"/>
    <p:sldId id="374" r:id="rId4"/>
    <p:sldId id="351" r:id="rId5"/>
    <p:sldId id="380" r:id="rId6"/>
    <p:sldId id="382" r:id="rId7"/>
    <p:sldId id="415" r:id="rId8"/>
    <p:sldId id="416" r:id="rId9"/>
    <p:sldId id="388" r:id="rId10"/>
    <p:sldId id="303" r:id="rId11"/>
    <p:sldId id="297" r:id="rId12"/>
    <p:sldId id="295" r:id="rId13"/>
    <p:sldId id="324" r:id="rId14"/>
    <p:sldId id="269" r:id="rId15"/>
    <p:sldId id="326" r:id="rId16"/>
    <p:sldId id="398" r:id="rId17"/>
    <p:sldId id="418" r:id="rId18"/>
    <p:sldId id="419" r:id="rId19"/>
    <p:sldId id="420" r:id="rId20"/>
    <p:sldId id="422" r:id="rId21"/>
    <p:sldId id="323" r:id="rId22"/>
    <p:sldId id="417" r:id="rId23"/>
    <p:sldId id="333" r:id="rId2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467CDF8-EFED-47CB-8102-955BAD0C849C}">
          <p14:sldIdLst>
            <p14:sldId id="322"/>
            <p14:sldId id="271"/>
            <p14:sldId id="374"/>
            <p14:sldId id="351"/>
            <p14:sldId id="380"/>
            <p14:sldId id="382"/>
            <p14:sldId id="415"/>
            <p14:sldId id="416"/>
            <p14:sldId id="388"/>
            <p14:sldId id="303"/>
            <p14:sldId id="297"/>
            <p14:sldId id="295"/>
            <p14:sldId id="324"/>
            <p14:sldId id="269"/>
            <p14:sldId id="326"/>
            <p14:sldId id="398"/>
            <p14:sldId id="418"/>
            <p14:sldId id="419"/>
            <p14:sldId id="420"/>
            <p14:sldId id="422"/>
            <p14:sldId id="323"/>
            <p14:sldId id="417"/>
            <p14:sldId id="33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ECD"/>
    <a:srgbClr val="EDEFE8"/>
    <a:srgbClr val="372E26"/>
    <a:srgbClr val="D1DFCC"/>
    <a:srgbClr val="7BB54D"/>
    <a:srgbClr val="E97132"/>
    <a:srgbClr val="FA62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94660"/>
  </p:normalViewPr>
  <p:slideViewPr>
    <p:cSldViewPr snapToGrid="0">
      <p:cViewPr varScale="1">
        <p:scale>
          <a:sx n="105" d="100"/>
          <a:sy n="105" d="100"/>
        </p:scale>
        <p:origin x="164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88DC21-53CB-4DBA-A04E-F420F428B284}" type="doc">
      <dgm:prSet loTypeId="urn:microsoft.com/office/officeart/2008/layout/LinedList" loCatId="list" qsTypeId="urn:microsoft.com/office/officeart/2005/8/quickstyle/simple4" qsCatId="simple" csTypeId="urn:microsoft.com/office/officeart/2005/8/colors/colorful5" csCatId="colorful" phldr="1"/>
      <dgm:spPr/>
      <dgm:t>
        <a:bodyPr/>
        <a:lstStyle/>
        <a:p>
          <a:endParaRPr lang="en-US"/>
        </a:p>
      </dgm:t>
    </dgm:pt>
    <dgm:pt modelId="{281A7589-6ECF-4E8D-AFFE-B5A6949045F7}">
      <dgm:prSet/>
      <dgm:spPr/>
      <dgm:t>
        <a:bodyPr/>
        <a:lstStyle/>
        <a:p>
          <a:r>
            <a:rPr lang="en-US" b="1" i="0" baseline="0" dirty="0">
              <a:latin typeface="Aptos Display" panose="020B0004020202020204" pitchFamily="34" charset="0"/>
            </a:rPr>
            <a:t>Adoption: </a:t>
          </a:r>
          <a:r>
            <a:rPr lang="en-US" b="0" i="0" u="none" strike="noStrike" cap="none" spc="0" baseline="0" dirty="0">
              <a:uFillTx/>
              <a:latin typeface="Aptos Display" panose="020B0004020202020204" pitchFamily="34" charset="0"/>
            </a:rPr>
            <a:t>188 dogs, 122 puppies, 41 cats, and 103 kittens under 5 months of age were adopted for a total of 454 animals adopted from Kern County Animal Shelters in the month of January.</a:t>
          </a:r>
          <a:endParaRPr lang="en-US" dirty="0">
            <a:latin typeface="Aptos Display" panose="020B0004020202020204" pitchFamily="34" charset="0"/>
          </a:endParaRPr>
        </a:p>
      </dgm:t>
    </dgm:pt>
    <dgm:pt modelId="{9A6EC342-9599-4E97-B444-F0CA15D2E380}" type="parTrans" cxnId="{61187691-8241-4E6B-8F05-20A7D0F269F4}">
      <dgm:prSet/>
      <dgm:spPr/>
      <dgm:t>
        <a:bodyPr/>
        <a:lstStyle/>
        <a:p>
          <a:endParaRPr lang="en-US"/>
        </a:p>
      </dgm:t>
    </dgm:pt>
    <dgm:pt modelId="{19371206-8539-47AB-A569-F669AAD96416}" type="sibTrans" cxnId="{61187691-8241-4E6B-8F05-20A7D0F269F4}">
      <dgm:prSet/>
      <dgm:spPr/>
      <dgm:t>
        <a:bodyPr/>
        <a:lstStyle/>
        <a:p>
          <a:endParaRPr lang="en-US"/>
        </a:p>
      </dgm:t>
    </dgm:pt>
    <dgm:pt modelId="{B9014B3F-1303-4B2C-9127-DC030BAA497C}">
      <dgm:prSet/>
      <dgm:spPr/>
      <dgm:t>
        <a:bodyPr/>
        <a:lstStyle/>
        <a:p>
          <a:r>
            <a:rPr lang="en-US" b="1" i="0" baseline="0" dirty="0">
              <a:latin typeface="Aptos Display" panose="020B0004020202020204" pitchFamily="34" charset="0"/>
            </a:rPr>
            <a:t>Foster: </a:t>
          </a:r>
          <a:r>
            <a:rPr lang="en-US" b="0" i="0" u="none" strike="noStrike" cap="none" spc="0" baseline="0" dirty="0">
              <a:uFillTx/>
              <a:latin typeface="Aptos Display" panose="020B0004020202020204" pitchFamily="34" charset="0"/>
            </a:rPr>
            <a:t>37 dogs, 50 puppies, 4 cats, and 15 kittens entered the Department’s Foster Care Program in January, for a total of 106 animals.</a:t>
          </a:r>
          <a:endParaRPr lang="en-US" dirty="0">
            <a:latin typeface="Aptos Display" panose="020B0004020202020204" pitchFamily="34" charset="0"/>
          </a:endParaRPr>
        </a:p>
      </dgm:t>
    </dgm:pt>
    <dgm:pt modelId="{A33E7AE8-F7C6-41AC-8B6B-541046B4558D}" type="parTrans" cxnId="{D88F121E-973D-435F-9770-BE5E88282C2D}">
      <dgm:prSet/>
      <dgm:spPr/>
      <dgm:t>
        <a:bodyPr/>
        <a:lstStyle/>
        <a:p>
          <a:endParaRPr lang="en-US"/>
        </a:p>
      </dgm:t>
    </dgm:pt>
    <dgm:pt modelId="{B2DAF532-250D-4497-B335-A5F32F5BDDEE}" type="sibTrans" cxnId="{D88F121E-973D-435F-9770-BE5E88282C2D}">
      <dgm:prSet/>
      <dgm:spPr/>
      <dgm:t>
        <a:bodyPr/>
        <a:lstStyle/>
        <a:p>
          <a:endParaRPr lang="en-US"/>
        </a:p>
      </dgm:t>
    </dgm:pt>
    <dgm:pt modelId="{6640FC10-69E2-402C-94FD-11C563D92EDB}">
      <dgm:prSet/>
      <dgm:spPr/>
      <dgm:t>
        <a:bodyPr/>
        <a:lstStyle/>
        <a:p>
          <a:r>
            <a:rPr lang="en-US" b="1" i="0" baseline="0" dirty="0">
              <a:latin typeface="Aptos Display" panose="020B0004020202020204" pitchFamily="34" charset="0"/>
            </a:rPr>
            <a:t>Rescue: </a:t>
          </a:r>
          <a:r>
            <a:rPr lang="en-US" b="0" i="0" baseline="0" dirty="0">
              <a:latin typeface="Aptos Display" panose="020B0004020202020204" pitchFamily="34" charset="0"/>
            </a:rPr>
            <a:t>180 dogs, 176 puppies, 12 cats, and 4 kittens were transferred to other animal rescue organizations in </a:t>
          </a:r>
          <a:r>
            <a:rPr lang="en-US" b="0" i="0" u="none" strike="noStrike" cap="none" spc="0" baseline="0" dirty="0">
              <a:uFillTx/>
              <a:latin typeface="Aptos Display" panose="020B0004020202020204" pitchFamily="34" charset="0"/>
            </a:rPr>
            <a:t>January</a:t>
          </a:r>
          <a:r>
            <a:rPr lang="en-US" b="0" i="0" baseline="0" dirty="0">
              <a:latin typeface="Aptos Display" panose="020B0004020202020204" pitchFamily="34" charset="0"/>
            </a:rPr>
            <a:t>, for a total of 372 animals.</a:t>
          </a:r>
          <a:endParaRPr lang="en-US" b="0" dirty="0">
            <a:latin typeface="Aptos Display" panose="020B0004020202020204" pitchFamily="34" charset="0"/>
          </a:endParaRPr>
        </a:p>
      </dgm:t>
    </dgm:pt>
    <dgm:pt modelId="{0F1774CF-4391-408D-A0E8-B0400EBBFA3B}" type="parTrans" cxnId="{A9349342-6471-47CF-9342-F7D99963F019}">
      <dgm:prSet/>
      <dgm:spPr/>
      <dgm:t>
        <a:bodyPr/>
        <a:lstStyle/>
        <a:p>
          <a:endParaRPr lang="en-US"/>
        </a:p>
      </dgm:t>
    </dgm:pt>
    <dgm:pt modelId="{D737CF74-4F89-4344-BB15-5037531ED4F4}" type="sibTrans" cxnId="{A9349342-6471-47CF-9342-F7D99963F019}">
      <dgm:prSet/>
      <dgm:spPr/>
      <dgm:t>
        <a:bodyPr/>
        <a:lstStyle/>
        <a:p>
          <a:endParaRPr lang="en-US"/>
        </a:p>
      </dgm:t>
    </dgm:pt>
    <dgm:pt modelId="{E1CDE0CD-F825-4A8B-AE78-B3A7EFCD9988}">
      <dgm:prSet/>
      <dgm:spPr/>
      <dgm:t>
        <a:bodyPr/>
        <a:lstStyle/>
        <a:p>
          <a:r>
            <a:rPr lang="en-US" b="1" i="0" baseline="0" dirty="0">
              <a:latin typeface="Aptos Display" panose="020B0004020202020204" pitchFamily="34" charset="0"/>
            </a:rPr>
            <a:t>Spay/Neuter: </a:t>
          </a:r>
          <a:r>
            <a:rPr lang="en-US" b="0" i="0" baseline="0" dirty="0">
              <a:latin typeface="Aptos Display" panose="020B0004020202020204" pitchFamily="34" charset="0"/>
            </a:rPr>
            <a:t>A total of 327 animals were altered at low-cost KCAS spay/neuter clinics in the month of January.</a:t>
          </a:r>
          <a:endParaRPr lang="en-US" b="0" i="0" dirty="0">
            <a:latin typeface="Aptos Display" panose="020B0004020202020204" pitchFamily="34" charset="0"/>
          </a:endParaRPr>
        </a:p>
      </dgm:t>
    </dgm:pt>
    <dgm:pt modelId="{843F1AD6-37A2-4334-B10F-416D396CAB26}" type="parTrans" cxnId="{C76FCADE-53C0-43D8-8DDE-6C9138DEB28B}">
      <dgm:prSet/>
      <dgm:spPr/>
      <dgm:t>
        <a:bodyPr/>
        <a:lstStyle/>
        <a:p>
          <a:endParaRPr lang="en-US"/>
        </a:p>
      </dgm:t>
    </dgm:pt>
    <dgm:pt modelId="{3499EFC0-17E7-4151-82CE-9129E29E92BD}" type="sibTrans" cxnId="{C76FCADE-53C0-43D8-8DDE-6C9138DEB28B}">
      <dgm:prSet/>
      <dgm:spPr/>
      <dgm:t>
        <a:bodyPr/>
        <a:lstStyle/>
        <a:p>
          <a:endParaRPr lang="en-US"/>
        </a:p>
      </dgm:t>
    </dgm:pt>
    <dgm:pt modelId="{EFA2CB8F-4BE6-4CA7-9A52-FDA1461F0F6C}">
      <dgm:prSet/>
      <dgm:spPr/>
      <dgm:t>
        <a:bodyPr/>
        <a:lstStyle/>
        <a:p>
          <a:r>
            <a:rPr lang="en-US" b="1" i="0" baseline="0" dirty="0">
              <a:latin typeface="Aptos Display" panose="020B0004020202020204" pitchFamily="34" charset="0"/>
            </a:rPr>
            <a:t>TNR: </a:t>
          </a:r>
          <a:r>
            <a:rPr lang="en-US" b="0" i="0" u="none" strike="noStrike" cap="none" spc="0" baseline="0" dirty="0">
              <a:uFillTx/>
              <a:latin typeface="Aptos Display" panose="020B0004020202020204" pitchFamily="34" charset="0"/>
            </a:rPr>
            <a:t>182 cats were spayed or neutered and released in January. Year-to-date, 182 cats have gone through the program, and since 2013 24,224 cats have been spayed or neutered and returned to field.</a:t>
          </a:r>
          <a:endParaRPr lang="en-US" dirty="0">
            <a:latin typeface="Aptos Display" panose="020B0004020202020204" pitchFamily="34" charset="0"/>
          </a:endParaRPr>
        </a:p>
      </dgm:t>
    </dgm:pt>
    <dgm:pt modelId="{941C3926-6DA4-4853-8D41-876771303D71}" type="parTrans" cxnId="{2F56C720-B965-4C16-9AE0-52C242EC2C73}">
      <dgm:prSet/>
      <dgm:spPr/>
      <dgm:t>
        <a:bodyPr/>
        <a:lstStyle/>
        <a:p>
          <a:endParaRPr lang="en-US"/>
        </a:p>
      </dgm:t>
    </dgm:pt>
    <dgm:pt modelId="{6B3E7400-1CD9-4C98-9E45-E1DC06444BC3}" type="sibTrans" cxnId="{2F56C720-B965-4C16-9AE0-52C242EC2C73}">
      <dgm:prSet/>
      <dgm:spPr/>
      <dgm:t>
        <a:bodyPr/>
        <a:lstStyle/>
        <a:p>
          <a:endParaRPr lang="en-US"/>
        </a:p>
      </dgm:t>
    </dgm:pt>
    <dgm:pt modelId="{51CC7E41-9256-4A89-B413-B805AA2149BE}" type="pres">
      <dgm:prSet presAssocID="{BB88DC21-53CB-4DBA-A04E-F420F428B284}" presName="vert0" presStyleCnt="0">
        <dgm:presLayoutVars>
          <dgm:dir/>
          <dgm:animOne val="branch"/>
          <dgm:animLvl val="lvl"/>
        </dgm:presLayoutVars>
      </dgm:prSet>
      <dgm:spPr/>
    </dgm:pt>
    <dgm:pt modelId="{E7C1D4D6-5A67-4DF5-97ED-26C4675988CF}" type="pres">
      <dgm:prSet presAssocID="{281A7589-6ECF-4E8D-AFFE-B5A6949045F7}" presName="thickLine" presStyleLbl="alignNode1" presStyleIdx="0" presStyleCnt="5"/>
      <dgm:spPr/>
    </dgm:pt>
    <dgm:pt modelId="{5B1735CB-9074-44DB-8FE6-B108C74FE962}" type="pres">
      <dgm:prSet presAssocID="{281A7589-6ECF-4E8D-AFFE-B5A6949045F7}" presName="horz1" presStyleCnt="0"/>
      <dgm:spPr/>
    </dgm:pt>
    <dgm:pt modelId="{D5135D18-888F-4EC5-AAA6-E9A3BBB1F81B}" type="pres">
      <dgm:prSet presAssocID="{281A7589-6ECF-4E8D-AFFE-B5A6949045F7}" presName="tx1" presStyleLbl="revTx" presStyleIdx="0" presStyleCnt="5"/>
      <dgm:spPr/>
    </dgm:pt>
    <dgm:pt modelId="{6B969387-2C0E-43B0-AFBF-F679BA302B70}" type="pres">
      <dgm:prSet presAssocID="{281A7589-6ECF-4E8D-AFFE-B5A6949045F7}" presName="vert1" presStyleCnt="0"/>
      <dgm:spPr/>
    </dgm:pt>
    <dgm:pt modelId="{5A02CE81-F8C7-40E4-A298-B3778E249108}" type="pres">
      <dgm:prSet presAssocID="{B9014B3F-1303-4B2C-9127-DC030BAA497C}" presName="thickLine" presStyleLbl="alignNode1" presStyleIdx="1" presStyleCnt="5"/>
      <dgm:spPr/>
    </dgm:pt>
    <dgm:pt modelId="{9F439374-543A-4EE8-966F-523B34EBAAE7}" type="pres">
      <dgm:prSet presAssocID="{B9014B3F-1303-4B2C-9127-DC030BAA497C}" presName="horz1" presStyleCnt="0"/>
      <dgm:spPr/>
    </dgm:pt>
    <dgm:pt modelId="{04C2E329-868A-46D0-87CA-B57C9B175278}" type="pres">
      <dgm:prSet presAssocID="{B9014B3F-1303-4B2C-9127-DC030BAA497C}" presName="tx1" presStyleLbl="revTx" presStyleIdx="1" presStyleCnt="5"/>
      <dgm:spPr/>
    </dgm:pt>
    <dgm:pt modelId="{A14E1FC7-2884-44F9-AA10-73BB24443296}" type="pres">
      <dgm:prSet presAssocID="{B9014B3F-1303-4B2C-9127-DC030BAA497C}" presName="vert1" presStyleCnt="0"/>
      <dgm:spPr/>
    </dgm:pt>
    <dgm:pt modelId="{6C51F3AF-F45C-4100-B4E3-B396F5220444}" type="pres">
      <dgm:prSet presAssocID="{6640FC10-69E2-402C-94FD-11C563D92EDB}" presName="thickLine" presStyleLbl="alignNode1" presStyleIdx="2" presStyleCnt="5"/>
      <dgm:spPr/>
    </dgm:pt>
    <dgm:pt modelId="{A73C659D-EB9C-49A6-9302-23041EA72272}" type="pres">
      <dgm:prSet presAssocID="{6640FC10-69E2-402C-94FD-11C563D92EDB}" presName="horz1" presStyleCnt="0"/>
      <dgm:spPr/>
    </dgm:pt>
    <dgm:pt modelId="{9E76B1AC-1F49-453F-A473-DD9D9446A0C5}" type="pres">
      <dgm:prSet presAssocID="{6640FC10-69E2-402C-94FD-11C563D92EDB}" presName="tx1" presStyleLbl="revTx" presStyleIdx="2" presStyleCnt="5"/>
      <dgm:spPr/>
    </dgm:pt>
    <dgm:pt modelId="{E2F802EA-1462-4973-93A8-C4AC4BBE00A2}" type="pres">
      <dgm:prSet presAssocID="{6640FC10-69E2-402C-94FD-11C563D92EDB}" presName="vert1" presStyleCnt="0"/>
      <dgm:spPr/>
    </dgm:pt>
    <dgm:pt modelId="{FE772345-AE60-4510-891E-6B068811787B}" type="pres">
      <dgm:prSet presAssocID="{E1CDE0CD-F825-4A8B-AE78-B3A7EFCD9988}" presName="thickLine" presStyleLbl="alignNode1" presStyleIdx="3" presStyleCnt="5"/>
      <dgm:spPr/>
    </dgm:pt>
    <dgm:pt modelId="{8E54F3B6-C0C6-4895-BB09-6B479F2FA377}" type="pres">
      <dgm:prSet presAssocID="{E1CDE0CD-F825-4A8B-AE78-B3A7EFCD9988}" presName="horz1" presStyleCnt="0"/>
      <dgm:spPr/>
    </dgm:pt>
    <dgm:pt modelId="{217598E1-0E77-4902-9B04-8DF14B0F159A}" type="pres">
      <dgm:prSet presAssocID="{E1CDE0CD-F825-4A8B-AE78-B3A7EFCD9988}" presName="tx1" presStyleLbl="revTx" presStyleIdx="3" presStyleCnt="5"/>
      <dgm:spPr/>
    </dgm:pt>
    <dgm:pt modelId="{7899A5E1-52C7-4B5F-B94E-ACB8BC1942F5}" type="pres">
      <dgm:prSet presAssocID="{E1CDE0CD-F825-4A8B-AE78-B3A7EFCD9988}" presName="vert1" presStyleCnt="0"/>
      <dgm:spPr/>
    </dgm:pt>
    <dgm:pt modelId="{379E8784-05B7-429B-AE63-A5894CA4550D}" type="pres">
      <dgm:prSet presAssocID="{EFA2CB8F-4BE6-4CA7-9A52-FDA1461F0F6C}" presName="thickLine" presStyleLbl="alignNode1" presStyleIdx="4" presStyleCnt="5"/>
      <dgm:spPr/>
    </dgm:pt>
    <dgm:pt modelId="{4BBCF85C-6405-4E0E-BCE3-0733639673EF}" type="pres">
      <dgm:prSet presAssocID="{EFA2CB8F-4BE6-4CA7-9A52-FDA1461F0F6C}" presName="horz1" presStyleCnt="0"/>
      <dgm:spPr/>
    </dgm:pt>
    <dgm:pt modelId="{B9EFB7F6-C372-40E1-8CD3-926776725974}" type="pres">
      <dgm:prSet presAssocID="{EFA2CB8F-4BE6-4CA7-9A52-FDA1461F0F6C}" presName="tx1" presStyleLbl="revTx" presStyleIdx="4" presStyleCnt="5"/>
      <dgm:spPr/>
    </dgm:pt>
    <dgm:pt modelId="{19331302-F9BE-4D11-AEF8-0E9441AE4B62}" type="pres">
      <dgm:prSet presAssocID="{EFA2CB8F-4BE6-4CA7-9A52-FDA1461F0F6C}" presName="vert1" presStyleCnt="0"/>
      <dgm:spPr/>
    </dgm:pt>
  </dgm:ptLst>
  <dgm:cxnLst>
    <dgm:cxn modelId="{D88F121E-973D-435F-9770-BE5E88282C2D}" srcId="{BB88DC21-53CB-4DBA-A04E-F420F428B284}" destId="{B9014B3F-1303-4B2C-9127-DC030BAA497C}" srcOrd="1" destOrd="0" parTransId="{A33E7AE8-F7C6-41AC-8B6B-541046B4558D}" sibTransId="{B2DAF532-250D-4497-B335-A5F32F5BDDEE}"/>
    <dgm:cxn modelId="{2F56C720-B965-4C16-9AE0-52C242EC2C73}" srcId="{BB88DC21-53CB-4DBA-A04E-F420F428B284}" destId="{EFA2CB8F-4BE6-4CA7-9A52-FDA1461F0F6C}" srcOrd="4" destOrd="0" parTransId="{941C3926-6DA4-4853-8D41-876771303D71}" sibTransId="{6B3E7400-1CD9-4C98-9E45-E1DC06444BC3}"/>
    <dgm:cxn modelId="{C967F722-5DCA-46C9-B1F6-15EF91999308}" type="presOf" srcId="{B9014B3F-1303-4B2C-9127-DC030BAA497C}" destId="{04C2E329-868A-46D0-87CA-B57C9B175278}" srcOrd="0" destOrd="0" presId="urn:microsoft.com/office/officeart/2008/layout/LinedList"/>
    <dgm:cxn modelId="{44AED028-C80B-4A99-98F6-180BD27B506D}" type="presOf" srcId="{BB88DC21-53CB-4DBA-A04E-F420F428B284}" destId="{51CC7E41-9256-4A89-B413-B805AA2149BE}" srcOrd="0" destOrd="0" presId="urn:microsoft.com/office/officeart/2008/layout/LinedList"/>
    <dgm:cxn modelId="{7BCC952D-BA9A-4F66-A8AA-4DC5247CADEA}" type="presOf" srcId="{EFA2CB8F-4BE6-4CA7-9A52-FDA1461F0F6C}" destId="{B9EFB7F6-C372-40E1-8CD3-926776725974}" srcOrd="0" destOrd="0" presId="urn:microsoft.com/office/officeart/2008/layout/LinedList"/>
    <dgm:cxn modelId="{67C6E761-AE06-46A2-84DC-602BC2957EF9}" type="presOf" srcId="{6640FC10-69E2-402C-94FD-11C563D92EDB}" destId="{9E76B1AC-1F49-453F-A473-DD9D9446A0C5}" srcOrd="0" destOrd="0" presId="urn:microsoft.com/office/officeart/2008/layout/LinedList"/>
    <dgm:cxn modelId="{A9349342-6471-47CF-9342-F7D99963F019}" srcId="{BB88DC21-53CB-4DBA-A04E-F420F428B284}" destId="{6640FC10-69E2-402C-94FD-11C563D92EDB}" srcOrd="2" destOrd="0" parTransId="{0F1774CF-4391-408D-A0E8-B0400EBBFA3B}" sibTransId="{D737CF74-4F89-4344-BB15-5037531ED4F4}"/>
    <dgm:cxn modelId="{61187691-8241-4E6B-8F05-20A7D0F269F4}" srcId="{BB88DC21-53CB-4DBA-A04E-F420F428B284}" destId="{281A7589-6ECF-4E8D-AFFE-B5A6949045F7}" srcOrd="0" destOrd="0" parTransId="{9A6EC342-9599-4E97-B444-F0CA15D2E380}" sibTransId="{19371206-8539-47AB-A569-F669AAD96416}"/>
    <dgm:cxn modelId="{A0576CB3-EE6F-4F65-912E-D537CBECE965}" type="presOf" srcId="{E1CDE0CD-F825-4A8B-AE78-B3A7EFCD9988}" destId="{217598E1-0E77-4902-9B04-8DF14B0F159A}" srcOrd="0" destOrd="0" presId="urn:microsoft.com/office/officeart/2008/layout/LinedList"/>
    <dgm:cxn modelId="{AD1D6BB4-E46A-474A-8978-7C0EFE6D95DB}" type="presOf" srcId="{281A7589-6ECF-4E8D-AFFE-B5A6949045F7}" destId="{D5135D18-888F-4EC5-AAA6-E9A3BBB1F81B}" srcOrd="0" destOrd="0" presId="urn:microsoft.com/office/officeart/2008/layout/LinedList"/>
    <dgm:cxn modelId="{C76FCADE-53C0-43D8-8DDE-6C9138DEB28B}" srcId="{BB88DC21-53CB-4DBA-A04E-F420F428B284}" destId="{E1CDE0CD-F825-4A8B-AE78-B3A7EFCD9988}" srcOrd="3" destOrd="0" parTransId="{843F1AD6-37A2-4334-B10F-416D396CAB26}" sibTransId="{3499EFC0-17E7-4151-82CE-9129E29E92BD}"/>
    <dgm:cxn modelId="{26C7EF27-2E2B-4C28-BA6A-3579F3B82628}" type="presParOf" srcId="{51CC7E41-9256-4A89-B413-B805AA2149BE}" destId="{E7C1D4D6-5A67-4DF5-97ED-26C4675988CF}" srcOrd="0" destOrd="0" presId="urn:microsoft.com/office/officeart/2008/layout/LinedList"/>
    <dgm:cxn modelId="{48B97F0A-2A3A-4DCD-8B5D-D5FEF9A995F9}" type="presParOf" srcId="{51CC7E41-9256-4A89-B413-B805AA2149BE}" destId="{5B1735CB-9074-44DB-8FE6-B108C74FE962}" srcOrd="1" destOrd="0" presId="urn:microsoft.com/office/officeart/2008/layout/LinedList"/>
    <dgm:cxn modelId="{1D6A6250-EA22-4A06-9EEC-42AAD2A36B4D}" type="presParOf" srcId="{5B1735CB-9074-44DB-8FE6-B108C74FE962}" destId="{D5135D18-888F-4EC5-AAA6-E9A3BBB1F81B}" srcOrd="0" destOrd="0" presId="urn:microsoft.com/office/officeart/2008/layout/LinedList"/>
    <dgm:cxn modelId="{196822A7-A617-4576-AFFA-C02C764D0C97}" type="presParOf" srcId="{5B1735CB-9074-44DB-8FE6-B108C74FE962}" destId="{6B969387-2C0E-43B0-AFBF-F679BA302B70}" srcOrd="1" destOrd="0" presId="urn:microsoft.com/office/officeart/2008/layout/LinedList"/>
    <dgm:cxn modelId="{0724BC94-E58A-440D-BA07-87F425491DF4}" type="presParOf" srcId="{51CC7E41-9256-4A89-B413-B805AA2149BE}" destId="{5A02CE81-F8C7-40E4-A298-B3778E249108}" srcOrd="2" destOrd="0" presId="urn:microsoft.com/office/officeart/2008/layout/LinedList"/>
    <dgm:cxn modelId="{F537F95C-D87A-4E14-B743-7990271B96A1}" type="presParOf" srcId="{51CC7E41-9256-4A89-B413-B805AA2149BE}" destId="{9F439374-543A-4EE8-966F-523B34EBAAE7}" srcOrd="3" destOrd="0" presId="urn:microsoft.com/office/officeart/2008/layout/LinedList"/>
    <dgm:cxn modelId="{B53C7E19-2C36-4A69-B457-23CDEA41C1DD}" type="presParOf" srcId="{9F439374-543A-4EE8-966F-523B34EBAAE7}" destId="{04C2E329-868A-46D0-87CA-B57C9B175278}" srcOrd="0" destOrd="0" presId="urn:microsoft.com/office/officeart/2008/layout/LinedList"/>
    <dgm:cxn modelId="{A029BC7B-1827-49E5-9464-23185541630E}" type="presParOf" srcId="{9F439374-543A-4EE8-966F-523B34EBAAE7}" destId="{A14E1FC7-2884-44F9-AA10-73BB24443296}" srcOrd="1" destOrd="0" presId="urn:microsoft.com/office/officeart/2008/layout/LinedList"/>
    <dgm:cxn modelId="{085733A8-2F9F-4C26-A4D2-A54C0DD05697}" type="presParOf" srcId="{51CC7E41-9256-4A89-B413-B805AA2149BE}" destId="{6C51F3AF-F45C-4100-B4E3-B396F5220444}" srcOrd="4" destOrd="0" presId="urn:microsoft.com/office/officeart/2008/layout/LinedList"/>
    <dgm:cxn modelId="{A6E37EA3-4302-4646-9A5E-CAD22D9E4817}" type="presParOf" srcId="{51CC7E41-9256-4A89-B413-B805AA2149BE}" destId="{A73C659D-EB9C-49A6-9302-23041EA72272}" srcOrd="5" destOrd="0" presId="urn:microsoft.com/office/officeart/2008/layout/LinedList"/>
    <dgm:cxn modelId="{7B7F2ED4-DC6B-49AF-B2D7-B16DD208EA77}" type="presParOf" srcId="{A73C659D-EB9C-49A6-9302-23041EA72272}" destId="{9E76B1AC-1F49-453F-A473-DD9D9446A0C5}" srcOrd="0" destOrd="0" presId="urn:microsoft.com/office/officeart/2008/layout/LinedList"/>
    <dgm:cxn modelId="{586D572C-BA8F-4CE1-998F-EB284C572A0A}" type="presParOf" srcId="{A73C659D-EB9C-49A6-9302-23041EA72272}" destId="{E2F802EA-1462-4973-93A8-C4AC4BBE00A2}" srcOrd="1" destOrd="0" presId="urn:microsoft.com/office/officeart/2008/layout/LinedList"/>
    <dgm:cxn modelId="{BA3410E5-AB76-4550-9054-D82357D4C092}" type="presParOf" srcId="{51CC7E41-9256-4A89-B413-B805AA2149BE}" destId="{FE772345-AE60-4510-891E-6B068811787B}" srcOrd="6" destOrd="0" presId="urn:microsoft.com/office/officeart/2008/layout/LinedList"/>
    <dgm:cxn modelId="{62038130-92B3-4D74-848A-5AB402D8D87B}" type="presParOf" srcId="{51CC7E41-9256-4A89-B413-B805AA2149BE}" destId="{8E54F3B6-C0C6-4895-BB09-6B479F2FA377}" srcOrd="7" destOrd="0" presId="urn:microsoft.com/office/officeart/2008/layout/LinedList"/>
    <dgm:cxn modelId="{80E1A750-98FC-4E25-8C53-78529CA22C3A}" type="presParOf" srcId="{8E54F3B6-C0C6-4895-BB09-6B479F2FA377}" destId="{217598E1-0E77-4902-9B04-8DF14B0F159A}" srcOrd="0" destOrd="0" presId="urn:microsoft.com/office/officeart/2008/layout/LinedList"/>
    <dgm:cxn modelId="{63D6BA79-44D3-466D-9574-EAF3E89065A3}" type="presParOf" srcId="{8E54F3B6-C0C6-4895-BB09-6B479F2FA377}" destId="{7899A5E1-52C7-4B5F-B94E-ACB8BC1942F5}" srcOrd="1" destOrd="0" presId="urn:microsoft.com/office/officeart/2008/layout/LinedList"/>
    <dgm:cxn modelId="{A584AA4B-7A0B-4705-9637-BB82BB1A3CB3}" type="presParOf" srcId="{51CC7E41-9256-4A89-B413-B805AA2149BE}" destId="{379E8784-05B7-429B-AE63-A5894CA4550D}" srcOrd="8" destOrd="0" presId="urn:microsoft.com/office/officeart/2008/layout/LinedList"/>
    <dgm:cxn modelId="{179CA30C-712E-4931-A56B-B5046A52A2CE}" type="presParOf" srcId="{51CC7E41-9256-4A89-B413-B805AA2149BE}" destId="{4BBCF85C-6405-4E0E-BCE3-0733639673EF}" srcOrd="9" destOrd="0" presId="urn:microsoft.com/office/officeart/2008/layout/LinedList"/>
    <dgm:cxn modelId="{1DE2EC90-39B1-440B-87FA-9A8ECFAF0498}" type="presParOf" srcId="{4BBCF85C-6405-4E0E-BCE3-0733639673EF}" destId="{B9EFB7F6-C372-40E1-8CD3-926776725974}" srcOrd="0" destOrd="0" presId="urn:microsoft.com/office/officeart/2008/layout/LinedList"/>
    <dgm:cxn modelId="{55DAB9BD-16BA-4569-9659-486330A661FE}" type="presParOf" srcId="{4BBCF85C-6405-4E0E-BCE3-0733639673EF}" destId="{19331302-F9BE-4D11-AEF8-0E9441AE4B6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EEF512-58AC-4DA1-9AF5-C14A2F5E6F0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B84AA4A-A1A4-4104-A71F-87C06F30B4DC}">
      <dgm:prSet/>
      <dgm:spPr>
        <a:solidFill>
          <a:schemeClr val="accent6">
            <a:lumMod val="20000"/>
            <a:lumOff val="80000"/>
          </a:schemeClr>
        </a:solidFill>
        <a:ln>
          <a:solidFill>
            <a:schemeClr val="tx2"/>
          </a:solidFill>
        </a:ln>
      </dgm:spPr>
      <dgm:t>
        <a:bodyPr/>
        <a:lstStyle/>
        <a:p>
          <a:r>
            <a:rPr lang="en-US" b="0" i="0" baseline="0" dirty="0">
              <a:solidFill>
                <a:srgbClr val="372E26"/>
              </a:solidFill>
            </a:rPr>
            <a:t>3 Inspections Passed</a:t>
          </a:r>
          <a:r>
            <a:rPr lang="en-US" b="0" i="0" baseline="0" dirty="0">
              <a:solidFill>
                <a:schemeClr val="bg1"/>
              </a:solidFill>
            </a:rPr>
            <a:t> </a:t>
          </a:r>
          <a:endParaRPr lang="en-US" b="0" dirty="0">
            <a:solidFill>
              <a:schemeClr val="bg1"/>
            </a:solidFill>
          </a:endParaRPr>
        </a:p>
      </dgm:t>
    </dgm:pt>
    <dgm:pt modelId="{6AB5CD6F-2A1E-4FE6-8B92-CE52F16E7794}" type="parTrans" cxnId="{D1FBF335-3483-4DD6-A4F2-6A33417ECEA7}">
      <dgm:prSet/>
      <dgm:spPr/>
      <dgm:t>
        <a:bodyPr/>
        <a:lstStyle/>
        <a:p>
          <a:endParaRPr lang="en-US"/>
        </a:p>
      </dgm:t>
    </dgm:pt>
    <dgm:pt modelId="{66D710B8-A548-4650-9875-337CDECF0032}" type="sibTrans" cxnId="{D1FBF335-3483-4DD6-A4F2-6A33417ECEA7}">
      <dgm:prSet/>
      <dgm:spPr/>
      <dgm:t>
        <a:bodyPr/>
        <a:lstStyle/>
        <a:p>
          <a:endParaRPr lang="en-US"/>
        </a:p>
      </dgm:t>
    </dgm:pt>
    <dgm:pt modelId="{1ED9D546-38A2-49E3-B7AC-38E6170616B0}">
      <dgm:prSet/>
      <dgm:spPr>
        <a:solidFill>
          <a:schemeClr val="accent6">
            <a:lumMod val="20000"/>
            <a:lumOff val="80000"/>
          </a:schemeClr>
        </a:solidFill>
        <a:ln>
          <a:solidFill>
            <a:schemeClr val="tx2"/>
          </a:solidFill>
        </a:ln>
      </dgm:spPr>
      <dgm:t>
        <a:bodyPr/>
        <a:lstStyle/>
        <a:p>
          <a:r>
            <a:rPr lang="en-US" b="0" i="0" baseline="0" dirty="0">
              <a:solidFill>
                <a:srgbClr val="372E26"/>
              </a:solidFill>
            </a:rPr>
            <a:t>0 Inspections Failed</a:t>
          </a:r>
          <a:endParaRPr lang="en-US" b="0" dirty="0">
            <a:solidFill>
              <a:srgbClr val="372E26"/>
            </a:solidFill>
          </a:endParaRPr>
        </a:p>
      </dgm:t>
    </dgm:pt>
    <dgm:pt modelId="{CF12E271-24E4-4499-B9B7-328581E4F299}" type="parTrans" cxnId="{8D04CD34-C091-417F-A028-C7881407DC1E}">
      <dgm:prSet/>
      <dgm:spPr/>
      <dgm:t>
        <a:bodyPr/>
        <a:lstStyle/>
        <a:p>
          <a:endParaRPr lang="en-US"/>
        </a:p>
      </dgm:t>
    </dgm:pt>
    <dgm:pt modelId="{5F6B20CC-DD9A-4D3A-AF94-6834C863E430}" type="sibTrans" cxnId="{8D04CD34-C091-417F-A028-C7881407DC1E}">
      <dgm:prSet/>
      <dgm:spPr/>
      <dgm:t>
        <a:bodyPr/>
        <a:lstStyle/>
        <a:p>
          <a:endParaRPr lang="en-US"/>
        </a:p>
      </dgm:t>
    </dgm:pt>
    <dgm:pt modelId="{2E151156-F24C-4745-B00B-8985754CC19F}">
      <dgm:prSet/>
      <dgm:spPr>
        <a:solidFill>
          <a:schemeClr val="accent6">
            <a:lumMod val="20000"/>
            <a:lumOff val="80000"/>
          </a:schemeClr>
        </a:solidFill>
        <a:ln>
          <a:solidFill>
            <a:schemeClr val="tx2"/>
          </a:solidFill>
        </a:ln>
      </dgm:spPr>
      <dgm:t>
        <a:bodyPr/>
        <a:lstStyle/>
        <a:p>
          <a:r>
            <a:rPr lang="en-US" b="0" i="0" baseline="0" dirty="0">
              <a:solidFill>
                <a:srgbClr val="372E26"/>
              </a:solidFill>
            </a:rPr>
            <a:t>0 Citations Issued</a:t>
          </a:r>
          <a:endParaRPr lang="en-US" b="0" dirty="0">
            <a:solidFill>
              <a:srgbClr val="372E26"/>
            </a:solidFill>
          </a:endParaRPr>
        </a:p>
      </dgm:t>
    </dgm:pt>
    <dgm:pt modelId="{A6AC972F-CC17-4BBF-86F1-3E03E36EAF9C}" type="parTrans" cxnId="{F0CD9041-53DC-4798-8CFF-D76D0D007055}">
      <dgm:prSet/>
      <dgm:spPr/>
      <dgm:t>
        <a:bodyPr/>
        <a:lstStyle/>
        <a:p>
          <a:endParaRPr lang="en-US"/>
        </a:p>
      </dgm:t>
    </dgm:pt>
    <dgm:pt modelId="{764FBAB1-BEDB-4A71-ACA6-BFE692086E32}" type="sibTrans" cxnId="{F0CD9041-53DC-4798-8CFF-D76D0D007055}">
      <dgm:prSet/>
      <dgm:spPr/>
      <dgm:t>
        <a:bodyPr/>
        <a:lstStyle/>
        <a:p>
          <a:endParaRPr lang="en-US"/>
        </a:p>
      </dgm:t>
    </dgm:pt>
    <dgm:pt modelId="{BB345829-1397-4307-9574-E837F37AFBD7}">
      <dgm:prSet/>
      <dgm:spPr>
        <a:solidFill>
          <a:schemeClr val="accent6">
            <a:lumMod val="20000"/>
            <a:lumOff val="80000"/>
          </a:schemeClr>
        </a:solidFill>
        <a:ln>
          <a:solidFill>
            <a:schemeClr val="tx2"/>
          </a:solidFill>
        </a:ln>
      </dgm:spPr>
      <dgm:t>
        <a:bodyPr/>
        <a:lstStyle/>
        <a:p>
          <a:r>
            <a:rPr lang="en-US" b="0" i="0" baseline="0" dirty="0">
              <a:solidFill>
                <a:srgbClr val="372E26"/>
              </a:solidFill>
            </a:rPr>
            <a:t>0 Permits Issued</a:t>
          </a:r>
          <a:endParaRPr lang="en-US" b="0" dirty="0">
            <a:solidFill>
              <a:srgbClr val="372E26"/>
            </a:solidFill>
          </a:endParaRPr>
        </a:p>
      </dgm:t>
    </dgm:pt>
    <dgm:pt modelId="{A547FDA3-0A00-42D8-AC89-F4D04225E019}" type="parTrans" cxnId="{CD54C1F4-1CC7-4E91-9A56-63EEBFEF9FF9}">
      <dgm:prSet/>
      <dgm:spPr/>
      <dgm:t>
        <a:bodyPr/>
        <a:lstStyle/>
        <a:p>
          <a:endParaRPr lang="en-US"/>
        </a:p>
      </dgm:t>
    </dgm:pt>
    <dgm:pt modelId="{0654E366-258B-4B9A-B299-98019BF58354}" type="sibTrans" cxnId="{CD54C1F4-1CC7-4E91-9A56-63EEBFEF9FF9}">
      <dgm:prSet/>
      <dgm:spPr/>
      <dgm:t>
        <a:bodyPr/>
        <a:lstStyle/>
        <a:p>
          <a:endParaRPr lang="en-US"/>
        </a:p>
      </dgm:t>
    </dgm:pt>
    <dgm:pt modelId="{16E95A2F-56D3-450C-8D9B-1D42F59F1CFD}">
      <dgm:prSet/>
      <dgm:spPr>
        <a:solidFill>
          <a:schemeClr val="accent6">
            <a:lumMod val="20000"/>
            <a:lumOff val="80000"/>
          </a:schemeClr>
        </a:solidFill>
        <a:ln>
          <a:solidFill>
            <a:schemeClr val="tx2"/>
          </a:solidFill>
        </a:ln>
      </dgm:spPr>
      <dgm:t>
        <a:bodyPr/>
        <a:lstStyle/>
        <a:p>
          <a:r>
            <a:rPr lang="en-US" b="0" i="0" baseline="0" dirty="0">
              <a:solidFill>
                <a:srgbClr val="372E26"/>
              </a:solidFill>
            </a:rPr>
            <a:t>52 Active CAF Permits</a:t>
          </a:r>
          <a:endParaRPr lang="en-US" b="0" dirty="0">
            <a:solidFill>
              <a:srgbClr val="372E26"/>
            </a:solidFill>
          </a:endParaRPr>
        </a:p>
      </dgm:t>
    </dgm:pt>
    <dgm:pt modelId="{215C465D-A6EB-4B90-BE05-5D0536689717}" type="parTrans" cxnId="{03C76ED3-2C42-4E95-A503-D753172EC4CF}">
      <dgm:prSet/>
      <dgm:spPr/>
      <dgm:t>
        <a:bodyPr/>
        <a:lstStyle/>
        <a:p>
          <a:endParaRPr lang="en-US"/>
        </a:p>
      </dgm:t>
    </dgm:pt>
    <dgm:pt modelId="{9D1048D4-9BBB-4143-954C-43FC83A4F0E1}" type="sibTrans" cxnId="{03C76ED3-2C42-4E95-A503-D753172EC4CF}">
      <dgm:prSet/>
      <dgm:spPr/>
      <dgm:t>
        <a:bodyPr/>
        <a:lstStyle/>
        <a:p>
          <a:endParaRPr lang="en-US"/>
        </a:p>
      </dgm:t>
    </dgm:pt>
    <dgm:pt modelId="{273C0568-1BE1-443E-8C88-65D04A515B31}" type="pres">
      <dgm:prSet presAssocID="{8EEEF512-58AC-4DA1-9AF5-C14A2F5E6F04}" presName="linear" presStyleCnt="0">
        <dgm:presLayoutVars>
          <dgm:animLvl val="lvl"/>
          <dgm:resizeHandles val="exact"/>
        </dgm:presLayoutVars>
      </dgm:prSet>
      <dgm:spPr/>
    </dgm:pt>
    <dgm:pt modelId="{8C135944-5C21-49E4-9C7B-F38F4596B274}" type="pres">
      <dgm:prSet presAssocID="{3B84AA4A-A1A4-4104-A71F-87C06F30B4DC}" presName="parentText" presStyleLbl="node1" presStyleIdx="0" presStyleCnt="5">
        <dgm:presLayoutVars>
          <dgm:chMax val="0"/>
          <dgm:bulletEnabled val="1"/>
        </dgm:presLayoutVars>
      </dgm:prSet>
      <dgm:spPr/>
    </dgm:pt>
    <dgm:pt modelId="{5E38C79E-36EB-4AD7-88DA-B98C968C3885}" type="pres">
      <dgm:prSet presAssocID="{66D710B8-A548-4650-9875-337CDECF0032}" presName="spacer" presStyleCnt="0"/>
      <dgm:spPr/>
    </dgm:pt>
    <dgm:pt modelId="{A1A41327-C7CA-4976-BB9F-4A3A93E7DD54}" type="pres">
      <dgm:prSet presAssocID="{1ED9D546-38A2-49E3-B7AC-38E6170616B0}" presName="parentText" presStyleLbl="node1" presStyleIdx="1" presStyleCnt="5">
        <dgm:presLayoutVars>
          <dgm:chMax val="0"/>
          <dgm:bulletEnabled val="1"/>
        </dgm:presLayoutVars>
      </dgm:prSet>
      <dgm:spPr/>
    </dgm:pt>
    <dgm:pt modelId="{97F0300D-57AC-40A8-893A-1BFD53CDAED0}" type="pres">
      <dgm:prSet presAssocID="{5F6B20CC-DD9A-4D3A-AF94-6834C863E430}" presName="spacer" presStyleCnt="0"/>
      <dgm:spPr/>
    </dgm:pt>
    <dgm:pt modelId="{9F2F186C-2327-4959-884D-C38BB67B8069}" type="pres">
      <dgm:prSet presAssocID="{2E151156-F24C-4745-B00B-8985754CC19F}" presName="parentText" presStyleLbl="node1" presStyleIdx="2" presStyleCnt="5">
        <dgm:presLayoutVars>
          <dgm:chMax val="0"/>
          <dgm:bulletEnabled val="1"/>
        </dgm:presLayoutVars>
      </dgm:prSet>
      <dgm:spPr/>
    </dgm:pt>
    <dgm:pt modelId="{04B8F87C-055F-4857-A382-FCD2C0D7E376}" type="pres">
      <dgm:prSet presAssocID="{764FBAB1-BEDB-4A71-ACA6-BFE692086E32}" presName="spacer" presStyleCnt="0"/>
      <dgm:spPr/>
    </dgm:pt>
    <dgm:pt modelId="{B6CB7C74-ECDC-4F61-8C51-D5CCF848A32B}" type="pres">
      <dgm:prSet presAssocID="{BB345829-1397-4307-9574-E837F37AFBD7}" presName="parentText" presStyleLbl="node1" presStyleIdx="3" presStyleCnt="5" custLinFactNeighborY="1">
        <dgm:presLayoutVars>
          <dgm:chMax val="0"/>
          <dgm:bulletEnabled val="1"/>
        </dgm:presLayoutVars>
      </dgm:prSet>
      <dgm:spPr/>
    </dgm:pt>
    <dgm:pt modelId="{3C8DAD8E-C394-4B98-B605-0CB5D09167B4}" type="pres">
      <dgm:prSet presAssocID="{0654E366-258B-4B9A-B299-98019BF58354}" presName="spacer" presStyleCnt="0"/>
      <dgm:spPr/>
    </dgm:pt>
    <dgm:pt modelId="{78E9B542-F376-468A-ABC1-C76E7EC28963}" type="pres">
      <dgm:prSet presAssocID="{16E95A2F-56D3-450C-8D9B-1D42F59F1CFD}" presName="parentText" presStyleLbl="node1" presStyleIdx="4" presStyleCnt="5">
        <dgm:presLayoutVars>
          <dgm:chMax val="0"/>
          <dgm:bulletEnabled val="1"/>
        </dgm:presLayoutVars>
      </dgm:prSet>
      <dgm:spPr/>
    </dgm:pt>
  </dgm:ptLst>
  <dgm:cxnLst>
    <dgm:cxn modelId="{5B1A9E16-805B-4927-BEAF-86BE3F62E4A2}" type="presOf" srcId="{16E95A2F-56D3-450C-8D9B-1D42F59F1CFD}" destId="{78E9B542-F376-468A-ABC1-C76E7EC28963}" srcOrd="0" destOrd="0" presId="urn:microsoft.com/office/officeart/2005/8/layout/vList2"/>
    <dgm:cxn modelId="{E0538E23-AC61-4433-BB4C-4EF80DFE2452}" type="presOf" srcId="{8EEEF512-58AC-4DA1-9AF5-C14A2F5E6F04}" destId="{273C0568-1BE1-443E-8C88-65D04A515B31}" srcOrd="0" destOrd="0" presId="urn:microsoft.com/office/officeart/2005/8/layout/vList2"/>
    <dgm:cxn modelId="{E5325825-BFF9-4564-8576-B6DA05A940F5}" type="presOf" srcId="{2E151156-F24C-4745-B00B-8985754CC19F}" destId="{9F2F186C-2327-4959-884D-C38BB67B8069}" srcOrd="0" destOrd="0" presId="urn:microsoft.com/office/officeart/2005/8/layout/vList2"/>
    <dgm:cxn modelId="{01EB7232-AEB2-48B6-85DD-7FBA96E4FA3F}" type="presOf" srcId="{BB345829-1397-4307-9574-E837F37AFBD7}" destId="{B6CB7C74-ECDC-4F61-8C51-D5CCF848A32B}" srcOrd="0" destOrd="0" presId="urn:microsoft.com/office/officeart/2005/8/layout/vList2"/>
    <dgm:cxn modelId="{8D04CD34-C091-417F-A028-C7881407DC1E}" srcId="{8EEEF512-58AC-4DA1-9AF5-C14A2F5E6F04}" destId="{1ED9D546-38A2-49E3-B7AC-38E6170616B0}" srcOrd="1" destOrd="0" parTransId="{CF12E271-24E4-4499-B9B7-328581E4F299}" sibTransId="{5F6B20CC-DD9A-4D3A-AF94-6834C863E430}"/>
    <dgm:cxn modelId="{D1FBF335-3483-4DD6-A4F2-6A33417ECEA7}" srcId="{8EEEF512-58AC-4DA1-9AF5-C14A2F5E6F04}" destId="{3B84AA4A-A1A4-4104-A71F-87C06F30B4DC}" srcOrd="0" destOrd="0" parTransId="{6AB5CD6F-2A1E-4FE6-8B92-CE52F16E7794}" sibTransId="{66D710B8-A548-4650-9875-337CDECF0032}"/>
    <dgm:cxn modelId="{AE65035C-A354-4809-A4A3-726E6F32CB13}" type="presOf" srcId="{3B84AA4A-A1A4-4104-A71F-87C06F30B4DC}" destId="{8C135944-5C21-49E4-9C7B-F38F4596B274}" srcOrd="0" destOrd="0" presId="urn:microsoft.com/office/officeart/2005/8/layout/vList2"/>
    <dgm:cxn modelId="{F0CD9041-53DC-4798-8CFF-D76D0D007055}" srcId="{8EEEF512-58AC-4DA1-9AF5-C14A2F5E6F04}" destId="{2E151156-F24C-4745-B00B-8985754CC19F}" srcOrd="2" destOrd="0" parTransId="{A6AC972F-CC17-4BBF-86F1-3E03E36EAF9C}" sibTransId="{764FBAB1-BEDB-4A71-ACA6-BFE692086E32}"/>
    <dgm:cxn modelId="{F6C76FCD-0BFD-4145-AB8F-FC07B88CA684}" type="presOf" srcId="{1ED9D546-38A2-49E3-B7AC-38E6170616B0}" destId="{A1A41327-C7CA-4976-BB9F-4A3A93E7DD54}" srcOrd="0" destOrd="0" presId="urn:microsoft.com/office/officeart/2005/8/layout/vList2"/>
    <dgm:cxn modelId="{03C76ED3-2C42-4E95-A503-D753172EC4CF}" srcId="{8EEEF512-58AC-4DA1-9AF5-C14A2F5E6F04}" destId="{16E95A2F-56D3-450C-8D9B-1D42F59F1CFD}" srcOrd="4" destOrd="0" parTransId="{215C465D-A6EB-4B90-BE05-5D0536689717}" sibTransId="{9D1048D4-9BBB-4143-954C-43FC83A4F0E1}"/>
    <dgm:cxn modelId="{CD54C1F4-1CC7-4E91-9A56-63EEBFEF9FF9}" srcId="{8EEEF512-58AC-4DA1-9AF5-C14A2F5E6F04}" destId="{BB345829-1397-4307-9574-E837F37AFBD7}" srcOrd="3" destOrd="0" parTransId="{A547FDA3-0A00-42D8-AC89-F4D04225E019}" sibTransId="{0654E366-258B-4B9A-B299-98019BF58354}"/>
    <dgm:cxn modelId="{52B947A1-6FCB-405E-9DCD-D954DF6AE7BB}" type="presParOf" srcId="{273C0568-1BE1-443E-8C88-65D04A515B31}" destId="{8C135944-5C21-49E4-9C7B-F38F4596B274}" srcOrd="0" destOrd="0" presId="urn:microsoft.com/office/officeart/2005/8/layout/vList2"/>
    <dgm:cxn modelId="{E6AE39D6-88C6-43F4-8B5F-230B34FCF4D3}" type="presParOf" srcId="{273C0568-1BE1-443E-8C88-65D04A515B31}" destId="{5E38C79E-36EB-4AD7-88DA-B98C968C3885}" srcOrd="1" destOrd="0" presId="urn:microsoft.com/office/officeart/2005/8/layout/vList2"/>
    <dgm:cxn modelId="{6C9EDCC3-E09F-4AE6-9D34-869FC14DE674}" type="presParOf" srcId="{273C0568-1BE1-443E-8C88-65D04A515B31}" destId="{A1A41327-C7CA-4976-BB9F-4A3A93E7DD54}" srcOrd="2" destOrd="0" presId="urn:microsoft.com/office/officeart/2005/8/layout/vList2"/>
    <dgm:cxn modelId="{6FC1EB3A-6B32-4B44-857C-2AF91B09BD2D}" type="presParOf" srcId="{273C0568-1BE1-443E-8C88-65D04A515B31}" destId="{97F0300D-57AC-40A8-893A-1BFD53CDAED0}" srcOrd="3" destOrd="0" presId="urn:microsoft.com/office/officeart/2005/8/layout/vList2"/>
    <dgm:cxn modelId="{EA738352-09D1-4D2F-9733-BB409774550B}" type="presParOf" srcId="{273C0568-1BE1-443E-8C88-65D04A515B31}" destId="{9F2F186C-2327-4959-884D-C38BB67B8069}" srcOrd="4" destOrd="0" presId="urn:microsoft.com/office/officeart/2005/8/layout/vList2"/>
    <dgm:cxn modelId="{F10EEB9A-4F74-4408-AC4E-D036BC7D0A83}" type="presParOf" srcId="{273C0568-1BE1-443E-8C88-65D04A515B31}" destId="{04B8F87C-055F-4857-A382-FCD2C0D7E376}" srcOrd="5" destOrd="0" presId="urn:microsoft.com/office/officeart/2005/8/layout/vList2"/>
    <dgm:cxn modelId="{FC970AC6-E84D-49DB-92C0-B12A86EB8FA6}" type="presParOf" srcId="{273C0568-1BE1-443E-8C88-65D04A515B31}" destId="{B6CB7C74-ECDC-4F61-8C51-D5CCF848A32B}" srcOrd="6" destOrd="0" presId="urn:microsoft.com/office/officeart/2005/8/layout/vList2"/>
    <dgm:cxn modelId="{3C15C098-9DF7-4058-973A-D58BFA7C7386}" type="presParOf" srcId="{273C0568-1BE1-443E-8C88-65D04A515B31}" destId="{3C8DAD8E-C394-4B98-B605-0CB5D09167B4}" srcOrd="7" destOrd="0" presId="urn:microsoft.com/office/officeart/2005/8/layout/vList2"/>
    <dgm:cxn modelId="{4550D128-C90D-4FCF-93D1-B8A33E22E99E}" type="presParOf" srcId="{273C0568-1BE1-443E-8C88-65D04A515B31}" destId="{78E9B542-F376-468A-ABC1-C76E7EC2896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27AD2D-B80D-417B-812F-752BE3A37B67}"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4AE7A41C-48F8-4FAA-8481-47CEDCF67CFB}">
      <dgm:prSet phldrT="[Text]"/>
      <dgm:spPr/>
      <dgm:t>
        <a:bodyPr/>
        <a:lstStyle/>
        <a:p>
          <a:r>
            <a:rPr lang="en-US" dirty="0"/>
            <a:t>Active Volunteers</a:t>
          </a:r>
        </a:p>
      </dgm:t>
    </dgm:pt>
    <dgm:pt modelId="{EC6A0FE7-4CF1-4173-95F0-B956903A7FDE}" type="parTrans" cxnId="{98876C1F-9D7F-4E03-8F03-7FB90E92828D}">
      <dgm:prSet/>
      <dgm:spPr/>
      <dgm:t>
        <a:bodyPr/>
        <a:lstStyle/>
        <a:p>
          <a:endParaRPr lang="en-US"/>
        </a:p>
      </dgm:t>
    </dgm:pt>
    <dgm:pt modelId="{5916EE34-AB43-4626-82AA-87ED88A25E9C}" type="sibTrans" cxnId="{98876C1F-9D7F-4E03-8F03-7FB90E92828D}">
      <dgm:prSet/>
      <dgm:spPr/>
      <dgm:t>
        <a:bodyPr/>
        <a:lstStyle/>
        <a:p>
          <a:endParaRPr lang="en-US"/>
        </a:p>
      </dgm:t>
    </dgm:pt>
    <dgm:pt modelId="{4834B3D8-AA7E-4251-A800-034EF42D42DB}">
      <dgm:prSet phldrT="[Text]"/>
      <dgm:spPr/>
      <dgm:t>
        <a:bodyPr/>
        <a:lstStyle/>
        <a:p>
          <a:r>
            <a:rPr lang="en-US" dirty="0"/>
            <a:t>99								</a:t>
          </a:r>
        </a:p>
      </dgm:t>
    </dgm:pt>
    <dgm:pt modelId="{95A5A857-B349-4BD0-8025-FCD3AD33A7BE}" type="parTrans" cxnId="{2BA69576-8EEC-4D77-B8AA-20F18B37272E}">
      <dgm:prSet/>
      <dgm:spPr/>
      <dgm:t>
        <a:bodyPr/>
        <a:lstStyle/>
        <a:p>
          <a:endParaRPr lang="en-US"/>
        </a:p>
      </dgm:t>
    </dgm:pt>
    <dgm:pt modelId="{190385B8-B9D0-446B-9AD0-F523093E33DB}" type="sibTrans" cxnId="{2BA69576-8EEC-4D77-B8AA-20F18B37272E}">
      <dgm:prSet/>
      <dgm:spPr/>
      <dgm:t>
        <a:bodyPr/>
        <a:lstStyle/>
        <a:p>
          <a:endParaRPr lang="en-US"/>
        </a:p>
      </dgm:t>
    </dgm:pt>
    <dgm:pt modelId="{901A5AA2-A6E2-4F47-B5CD-3FCB43813569}">
      <dgm:prSet phldrT="[Text]"/>
      <dgm:spPr/>
      <dgm:t>
        <a:bodyPr/>
        <a:lstStyle/>
        <a:p>
          <a:r>
            <a:rPr lang="en-US" b="0" i="0"/>
            <a:t>New</a:t>
          </a:r>
          <a:r>
            <a:rPr lang="en-US" b="1" i="1"/>
            <a:t> </a:t>
          </a:r>
          <a:r>
            <a:rPr lang="en-US" b="0" i="0"/>
            <a:t>Volunteers</a:t>
          </a:r>
        </a:p>
      </dgm:t>
    </dgm:pt>
    <dgm:pt modelId="{A4184AA9-43A3-447A-89E1-5B0E7C2251F5}" type="parTrans" cxnId="{EBE7C75A-5E0E-4F1E-96E1-ECE863996038}">
      <dgm:prSet/>
      <dgm:spPr/>
      <dgm:t>
        <a:bodyPr/>
        <a:lstStyle/>
        <a:p>
          <a:endParaRPr lang="en-US"/>
        </a:p>
      </dgm:t>
    </dgm:pt>
    <dgm:pt modelId="{0E3BC7A1-2FC3-4437-960A-43A63EB37360}" type="sibTrans" cxnId="{EBE7C75A-5E0E-4F1E-96E1-ECE863996038}">
      <dgm:prSet/>
      <dgm:spPr/>
      <dgm:t>
        <a:bodyPr/>
        <a:lstStyle/>
        <a:p>
          <a:endParaRPr lang="en-US"/>
        </a:p>
      </dgm:t>
    </dgm:pt>
    <dgm:pt modelId="{09A245BA-8F98-4EF2-A54E-5981F7F37C55}">
      <dgm:prSet phldrT="[Text]"/>
      <dgm:spPr/>
      <dgm:t>
        <a:bodyPr/>
        <a:lstStyle/>
        <a:p>
          <a:r>
            <a:rPr lang="en-US" dirty="0"/>
            <a:t>35</a:t>
          </a:r>
        </a:p>
      </dgm:t>
    </dgm:pt>
    <dgm:pt modelId="{455EE121-70C3-44D0-83F1-AEC688472601}" type="parTrans" cxnId="{BCC6A59E-7905-4437-9BC5-3DA2BE48F02D}">
      <dgm:prSet/>
      <dgm:spPr/>
      <dgm:t>
        <a:bodyPr/>
        <a:lstStyle/>
        <a:p>
          <a:endParaRPr lang="en-US"/>
        </a:p>
      </dgm:t>
    </dgm:pt>
    <dgm:pt modelId="{E4CB06E0-A255-4303-ABF3-59172AF00784}" type="sibTrans" cxnId="{BCC6A59E-7905-4437-9BC5-3DA2BE48F02D}">
      <dgm:prSet/>
      <dgm:spPr/>
      <dgm:t>
        <a:bodyPr/>
        <a:lstStyle/>
        <a:p>
          <a:endParaRPr lang="en-US"/>
        </a:p>
      </dgm:t>
    </dgm:pt>
    <dgm:pt modelId="{CB5DBE7D-F839-4A28-90EC-9BE5C03590A5}">
      <dgm:prSet phldrT="[Text]"/>
      <dgm:spPr/>
      <dgm:t>
        <a:bodyPr/>
        <a:lstStyle/>
        <a:p>
          <a:r>
            <a:rPr lang="en-US" b="0" i="0" dirty="0"/>
            <a:t>Volunteer hours donated in January</a:t>
          </a:r>
        </a:p>
      </dgm:t>
    </dgm:pt>
    <dgm:pt modelId="{0BBB96AC-4D48-4E35-838A-EDBF6CDE6AD6}" type="parTrans" cxnId="{68B74102-3D69-4B6F-8FB4-4D5175ED6608}">
      <dgm:prSet/>
      <dgm:spPr/>
      <dgm:t>
        <a:bodyPr/>
        <a:lstStyle/>
        <a:p>
          <a:endParaRPr lang="en-US"/>
        </a:p>
      </dgm:t>
    </dgm:pt>
    <dgm:pt modelId="{5082375B-421C-4DF4-A6BB-EFF760C3CC75}" type="sibTrans" cxnId="{68B74102-3D69-4B6F-8FB4-4D5175ED6608}">
      <dgm:prSet/>
      <dgm:spPr/>
      <dgm:t>
        <a:bodyPr/>
        <a:lstStyle/>
        <a:p>
          <a:endParaRPr lang="en-US"/>
        </a:p>
      </dgm:t>
    </dgm:pt>
    <dgm:pt modelId="{F5DB8776-9DBB-4FA6-A4C9-BF90FC560EEB}">
      <dgm:prSet phldrT="[Text]"/>
      <dgm:spPr/>
      <dgm:t>
        <a:bodyPr/>
        <a:lstStyle/>
        <a:p>
          <a:r>
            <a:rPr lang="en-US" dirty="0"/>
            <a:t>Year-To-Date volunteer hours donated in 2026</a:t>
          </a:r>
        </a:p>
      </dgm:t>
    </dgm:pt>
    <dgm:pt modelId="{0AD7DCD6-99CD-4327-8DE3-A6FD45FDFC06}" type="parTrans" cxnId="{BF7FCBD6-EEB2-4516-BE91-7BDAA5CC9B53}">
      <dgm:prSet/>
      <dgm:spPr/>
      <dgm:t>
        <a:bodyPr/>
        <a:lstStyle/>
        <a:p>
          <a:endParaRPr lang="en-US"/>
        </a:p>
      </dgm:t>
    </dgm:pt>
    <dgm:pt modelId="{0D968F43-9880-459F-848F-0B844B6A5FF6}" type="sibTrans" cxnId="{BF7FCBD6-EEB2-4516-BE91-7BDAA5CC9B53}">
      <dgm:prSet/>
      <dgm:spPr/>
      <dgm:t>
        <a:bodyPr/>
        <a:lstStyle/>
        <a:p>
          <a:endParaRPr lang="en-US"/>
        </a:p>
      </dgm:t>
    </dgm:pt>
    <dgm:pt modelId="{8C4D27D3-9219-4B78-B8A4-34FDC1502363}">
      <dgm:prSet phldrT="[Text]"/>
      <dgm:spPr/>
      <dgm:t>
        <a:bodyPr/>
        <a:lstStyle/>
        <a:p>
          <a:r>
            <a:rPr lang="en-US" dirty="0"/>
            <a:t>588.76</a:t>
          </a:r>
        </a:p>
      </dgm:t>
    </dgm:pt>
    <dgm:pt modelId="{6268B48F-2D30-4075-9AC9-7C85B81DC639}" type="parTrans" cxnId="{CB0B37CF-CE71-4085-B530-539A57E89222}">
      <dgm:prSet/>
      <dgm:spPr/>
      <dgm:t>
        <a:bodyPr/>
        <a:lstStyle/>
        <a:p>
          <a:endParaRPr lang="en-US"/>
        </a:p>
      </dgm:t>
    </dgm:pt>
    <dgm:pt modelId="{9CB281B5-4640-4BBE-A546-CA6284B3B804}" type="sibTrans" cxnId="{CB0B37CF-CE71-4085-B530-539A57E89222}">
      <dgm:prSet/>
      <dgm:spPr/>
      <dgm:t>
        <a:bodyPr/>
        <a:lstStyle/>
        <a:p>
          <a:endParaRPr lang="en-US"/>
        </a:p>
      </dgm:t>
    </dgm:pt>
    <dgm:pt modelId="{E6401063-1F8A-4BC1-ADAD-A687EA7594E9}">
      <dgm:prSet phldrT="[Text]"/>
      <dgm:spPr/>
      <dgm:t>
        <a:bodyPr/>
        <a:lstStyle/>
        <a:p>
          <a:r>
            <a:rPr lang="en-US" dirty="0"/>
            <a:t>588.76</a:t>
          </a:r>
        </a:p>
      </dgm:t>
    </dgm:pt>
    <dgm:pt modelId="{718ADADD-F2C8-40FC-B480-54987135FB9F}" type="parTrans" cxnId="{AB038E9A-DF98-46E8-91D6-91FF4156E4C1}">
      <dgm:prSet/>
      <dgm:spPr/>
      <dgm:t>
        <a:bodyPr/>
        <a:lstStyle/>
        <a:p>
          <a:endParaRPr lang="en-US"/>
        </a:p>
      </dgm:t>
    </dgm:pt>
    <dgm:pt modelId="{A2BE41AF-87AB-40D3-8DFF-CE349B9C4F3A}" type="sibTrans" cxnId="{AB038E9A-DF98-46E8-91D6-91FF4156E4C1}">
      <dgm:prSet/>
      <dgm:spPr/>
      <dgm:t>
        <a:bodyPr/>
        <a:lstStyle/>
        <a:p>
          <a:endParaRPr lang="en-US"/>
        </a:p>
      </dgm:t>
    </dgm:pt>
    <dgm:pt modelId="{3067D81F-4ED0-464B-BB27-39D8ED12C632}" type="pres">
      <dgm:prSet presAssocID="{E527AD2D-B80D-417B-812F-752BE3A37B67}" presName="root" presStyleCnt="0">
        <dgm:presLayoutVars>
          <dgm:dir/>
          <dgm:resizeHandles val="exact"/>
        </dgm:presLayoutVars>
      </dgm:prSet>
      <dgm:spPr/>
    </dgm:pt>
    <dgm:pt modelId="{86D28AB5-FD58-42CD-8D2C-1E6507EB2327}" type="pres">
      <dgm:prSet presAssocID="{4AE7A41C-48F8-4FAA-8481-47CEDCF67CFB}" presName="compNode" presStyleCnt="0"/>
      <dgm:spPr/>
    </dgm:pt>
    <dgm:pt modelId="{9956C560-EB85-4428-8972-EDE113DD50BA}" type="pres">
      <dgm:prSet presAssocID="{4AE7A41C-48F8-4FAA-8481-47CEDCF67CFB}" presName="bgRect" presStyleLbl="bgShp" presStyleIdx="0" presStyleCnt="4"/>
      <dgm:spPr/>
    </dgm:pt>
    <dgm:pt modelId="{9C177B23-6903-4ECB-845C-43B853D6667F}" type="pres">
      <dgm:prSet presAssocID="{4AE7A41C-48F8-4FAA-8481-47CEDCF67CF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2E2F9A06-89C7-46A8-8B50-5267D76AEC92}" type="pres">
      <dgm:prSet presAssocID="{4AE7A41C-48F8-4FAA-8481-47CEDCF67CFB}" presName="spaceRect" presStyleCnt="0"/>
      <dgm:spPr/>
    </dgm:pt>
    <dgm:pt modelId="{7216C31F-A91B-495C-927F-A7F47195EC2B}" type="pres">
      <dgm:prSet presAssocID="{4AE7A41C-48F8-4FAA-8481-47CEDCF67CFB}" presName="parTx" presStyleLbl="revTx" presStyleIdx="0" presStyleCnt="8">
        <dgm:presLayoutVars>
          <dgm:chMax val="0"/>
          <dgm:chPref val="0"/>
        </dgm:presLayoutVars>
      </dgm:prSet>
      <dgm:spPr/>
    </dgm:pt>
    <dgm:pt modelId="{C14A9DF8-92CA-4546-AA1A-934BA5390C00}" type="pres">
      <dgm:prSet presAssocID="{4AE7A41C-48F8-4FAA-8481-47CEDCF67CFB}" presName="desTx" presStyleLbl="revTx" presStyleIdx="1" presStyleCnt="8">
        <dgm:presLayoutVars/>
      </dgm:prSet>
      <dgm:spPr/>
    </dgm:pt>
    <dgm:pt modelId="{1ADE9F21-17BD-40FE-A81A-36CC6E4BDEAA}" type="pres">
      <dgm:prSet presAssocID="{5916EE34-AB43-4626-82AA-87ED88A25E9C}" presName="sibTrans" presStyleCnt="0"/>
      <dgm:spPr/>
    </dgm:pt>
    <dgm:pt modelId="{BAA25B0F-5199-48DB-86B9-5686EC0DD272}" type="pres">
      <dgm:prSet presAssocID="{901A5AA2-A6E2-4F47-B5CD-3FCB43813569}" presName="compNode" presStyleCnt="0"/>
      <dgm:spPr/>
    </dgm:pt>
    <dgm:pt modelId="{8775816A-313B-4D67-B94C-9F05859FCB7E}" type="pres">
      <dgm:prSet presAssocID="{901A5AA2-A6E2-4F47-B5CD-3FCB43813569}" presName="bgRect" presStyleLbl="bgShp" presStyleIdx="1" presStyleCnt="4"/>
      <dgm:spPr/>
    </dgm:pt>
    <dgm:pt modelId="{61EA8B92-D6FE-4BF9-95BE-3DAC1DECC380}" type="pres">
      <dgm:prSet presAssocID="{901A5AA2-A6E2-4F47-B5CD-3FCB4381356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FF4EF224-4262-405F-988F-FD112C08BE24}" type="pres">
      <dgm:prSet presAssocID="{901A5AA2-A6E2-4F47-B5CD-3FCB43813569}" presName="spaceRect" presStyleCnt="0"/>
      <dgm:spPr/>
    </dgm:pt>
    <dgm:pt modelId="{50F026EC-9016-411D-AB32-AA900E0A9810}" type="pres">
      <dgm:prSet presAssocID="{901A5AA2-A6E2-4F47-B5CD-3FCB43813569}" presName="parTx" presStyleLbl="revTx" presStyleIdx="2" presStyleCnt="8">
        <dgm:presLayoutVars>
          <dgm:chMax val="0"/>
          <dgm:chPref val="0"/>
        </dgm:presLayoutVars>
      </dgm:prSet>
      <dgm:spPr/>
    </dgm:pt>
    <dgm:pt modelId="{7962EAE6-E4A5-4B9F-9D01-E77265EE24EF}" type="pres">
      <dgm:prSet presAssocID="{901A5AA2-A6E2-4F47-B5CD-3FCB43813569}" presName="desTx" presStyleLbl="revTx" presStyleIdx="3" presStyleCnt="8">
        <dgm:presLayoutVars/>
      </dgm:prSet>
      <dgm:spPr/>
    </dgm:pt>
    <dgm:pt modelId="{F0790707-D35C-4234-87B1-B9D4B75766C6}" type="pres">
      <dgm:prSet presAssocID="{0E3BC7A1-2FC3-4437-960A-43A63EB37360}" presName="sibTrans" presStyleCnt="0"/>
      <dgm:spPr/>
    </dgm:pt>
    <dgm:pt modelId="{2983FE84-28FA-4745-A66F-E4D8513CBDFA}" type="pres">
      <dgm:prSet presAssocID="{CB5DBE7D-F839-4A28-90EC-9BE5C03590A5}" presName="compNode" presStyleCnt="0"/>
      <dgm:spPr/>
    </dgm:pt>
    <dgm:pt modelId="{A60B3917-23D2-4707-A19E-2FB19F70549F}" type="pres">
      <dgm:prSet presAssocID="{CB5DBE7D-F839-4A28-90EC-9BE5C03590A5}" presName="bgRect" presStyleLbl="bgShp" presStyleIdx="2" presStyleCnt="4"/>
      <dgm:spPr/>
    </dgm:pt>
    <dgm:pt modelId="{4591D6B0-7148-4C07-A7D3-63A502282512}" type="pres">
      <dgm:prSet presAssocID="{CB5DBE7D-F839-4A28-90EC-9BE5C03590A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ock"/>
        </a:ext>
      </dgm:extLst>
    </dgm:pt>
    <dgm:pt modelId="{B119C028-75FC-4F0D-9B3F-57C16A9BA3AC}" type="pres">
      <dgm:prSet presAssocID="{CB5DBE7D-F839-4A28-90EC-9BE5C03590A5}" presName="spaceRect" presStyleCnt="0"/>
      <dgm:spPr/>
    </dgm:pt>
    <dgm:pt modelId="{F8F89741-88BB-4A58-B510-BF31580ED031}" type="pres">
      <dgm:prSet presAssocID="{CB5DBE7D-F839-4A28-90EC-9BE5C03590A5}" presName="parTx" presStyleLbl="revTx" presStyleIdx="4" presStyleCnt="8">
        <dgm:presLayoutVars>
          <dgm:chMax val="0"/>
          <dgm:chPref val="0"/>
        </dgm:presLayoutVars>
      </dgm:prSet>
      <dgm:spPr/>
    </dgm:pt>
    <dgm:pt modelId="{EDDD00E4-8FB5-47C3-A23F-ADD13779057E}" type="pres">
      <dgm:prSet presAssocID="{CB5DBE7D-F839-4A28-90EC-9BE5C03590A5}" presName="desTx" presStyleLbl="revTx" presStyleIdx="5" presStyleCnt="8">
        <dgm:presLayoutVars/>
      </dgm:prSet>
      <dgm:spPr/>
    </dgm:pt>
    <dgm:pt modelId="{5E6F232C-9FE9-48A9-A844-724E2F8D0AEA}" type="pres">
      <dgm:prSet presAssocID="{5082375B-421C-4DF4-A6BB-EFF760C3CC75}" presName="sibTrans" presStyleCnt="0"/>
      <dgm:spPr/>
    </dgm:pt>
    <dgm:pt modelId="{E9C7BCDE-4C48-48FC-9A9E-E548E8C2C75B}" type="pres">
      <dgm:prSet presAssocID="{F5DB8776-9DBB-4FA6-A4C9-BF90FC560EEB}" presName="compNode" presStyleCnt="0"/>
      <dgm:spPr/>
    </dgm:pt>
    <dgm:pt modelId="{112622ED-2A49-4585-B06C-49886C4FF8EE}" type="pres">
      <dgm:prSet presAssocID="{F5DB8776-9DBB-4FA6-A4C9-BF90FC560EEB}" presName="bgRect" presStyleLbl="bgShp" presStyleIdx="3" presStyleCnt="4"/>
      <dgm:spPr/>
    </dgm:pt>
    <dgm:pt modelId="{B8EF1165-D1A0-4D17-90F8-1344DF4AAD0F}" type="pres">
      <dgm:prSet presAssocID="{F5DB8776-9DBB-4FA6-A4C9-BF90FC560EEB}"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Daily calendar with solid fill"/>
        </a:ext>
      </dgm:extLst>
    </dgm:pt>
    <dgm:pt modelId="{2AB89024-3EC4-45AC-B62F-87C45F89FA38}" type="pres">
      <dgm:prSet presAssocID="{F5DB8776-9DBB-4FA6-A4C9-BF90FC560EEB}" presName="spaceRect" presStyleCnt="0"/>
      <dgm:spPr/>
    </dgm:pt>
    <dgm:pt modelId="{43F58CF5-8E28-4942-8DEF-96C9D749CA6C}" type="pres">
      <dgm:prSet presAssocID="{F5DB8776-9DBB-4FA6-A4C9-BF90FC560EEB}" presName="parTx" presStyleLbl="revTx" presStyleIdx="6" presStyleCnt="8">
        <dgm:presLayoutVars>
          <dgm:chMax val="0"/>
          <dgm:chPref val="0"/>
        </dgm:presLayoutVars>
      </dgm:prSet>
      <dgm:spPr/>
    </dgm:pt>
    <dgm:pt modelId="{6717419B-9C76-4242-9740-932C9540D219}" type="pres">
      <dgm:prSet presAssocID="{F5DB8776-9DBB-4FA6-A4C9-BF90FC560EEB}" presName="desTx" presStyleLbl="revTx" presStyleIdx="7" presStyleCnt="8">
        <dgm:presLayoutVars/>
      </dgm:prSet>
      <dgm:spPr/>
    </dgm:pt>
  </dgm:ptLst>
  <dgm:cxnLst>
    <dgm:cxn modelId="{68B74102-3D69-4B6F-8FB4-4D5175ED6608}" srcId="{E527AD2D-B80D-417B-812F-752BE3A37B67}" destId="{CB5DBE7D-F839-4A28-90EC-9BE5C03590A5}" srcOrd="2" destOrd="0" parTransId="{0BBB96AC-4D48-4E35-838A-EDBF6CDE6AD6}" sibTransId="{5082375B-421C-4DF4-A6BB-EFF760C3CC75}"/>
    <dgm:cxn modelId="{3DA71C1B-4009-47BF-A0AA-E8D678F640A3}" type="presOf" srcId="{4AE7A41C-48F8-4FAA-8481-47CEDCF67CFB}" destId="{7216C31F-A91B-495C-927F-A7F47195EC2B}" srcOrd="0" destOrd="0" presId="urn:microsoft.com/office/officeart/2018/2/layout/IconVerticalSolidList"/>
    <dgm:cxn modelId="{98876C1F-9D7F-4E03-8F03-7FB90E92828D}" srcId="{E527AD2D-B80D-417B-812F-752BE3A37B67}" destId="{4AE7A41C-48F8-4FAA-8481-47CEDCF67CFB}" srcOrd="0" destOrd="0" parTransId="{EC6A0FE7-4CF1-4173-95F0-B956903A7FDE}" sibTransId="{5916EE34-AB43-4626-82AA-87ED88A25E9C}"/>
    <dgm:cxn modelId="{84F6F43E-3964-47FD-9331-4D53494D18BA}" type="presOf" srcId="{F5DB8776-9DBB-4FA6-A4C9-BF90FC560EEB}" destId="{43F58CF5-8E28-4942-8DEF-96C9D749CA6C}" srcOrd="0" destOrd="0" presId="urn:microsoft.com/office/officeart/2018/2/layout/IconVerticalSolidList"/>
    <dgm:cxn modelId="{D5D7CC47-915C-4653-9D0D-D0E7E7314208}" type="presOf" srcId="{09A245BA-8F98-4EF2-A54E-5981F7F37C55}" destId="{7962EAE6-E4A5-4B9F-9D01-E77265EE24EF}" srcOrd="0" destOrd="0" presId="urn:microsoft.com/office/officeart/2018/2/layout/IconVerticalSolidList"/>
    <dgm:cxn modelId="{03A67968-8296-4EA2-BCFF-85330DEDAE21}" type="presOf" srcId="{901A5AA2-A6E2-4F47-B5CD-3FCB43813569}" destId="{50F026EC-9016-411D-AB32-AA900E0A9810}" srcOrd="0" destOrd="0" presId="urn:microsoft.com/office/officeart/2018/2/layout/IconVerticalSolidList"/>
    <dgm:cxn modelId="{11517456-7881-41E4-91D2-7E3BAA394F5E}" type="presOf" srcId="{8C4D27D3-9219-4B78-B8A4-34FDC1502363}" destId="{EDDD00E4-8FB5-47C3-A23F-ADD13779057E}" srcOrd="0" destOrd="0" presId="urn:microsoft.com/office/officeart/2018/2/layout/IconVerticalSolidList"/>
    <dgm:cxn modelId="{2BA69576-8EEC-4D77-B8AA-20F18B37272E}" srcId="{4AE7A41C-48F8-4FAA-8481-47CEDCF67CFB}" destId="{4834B3D8-AA7E-4251-A800-034EF42D42DB}" srcOrd="0" destOrd="0" parTransId="{95A5A857-B349-4BD0-8025-FCD3AD33A7BE}" sibTransId="{190385B8-B9D0-446B-9AD0-F523093E33DB}"/>
    <dgm:cxn modelId="{CBFA177A-ED73-4DA9-A92D-75C21CE0A2AE}" type="presOf" srcId="{E6401063-1F8A-4BC1-ADAD-A687EA7594E9}" destId="{6717419B-9C76-4242-9740-932C9540D219}" srcOrd="0" destOrd="0" presId="urn:microsoft.com/office/officeart/2018/2/layout/IconVerticalSolidList"/>
    <dgm:cxn modelId="{EBE7C75A-5E0E-4F1E-96E1-ECE863996038}" srcId="{E527AD2D-B80D-417B-812F-752BE3A37B67}" destId="{901A5AA2-A6E2-4F47-B5CD-3FCB43813569}" srcOrd="1" destOrd="0" parTransId="{A4184AA9-43A3-447A-89E1-5B0E7C2251F5}" sibTransId="{0E3BC7A1-2FC3-4437-960A-43A63EB37360}"/>
    <dgm:cxn modelId="{AA0F3D8A-7CC4-466B-8B3C-6CFA3D8A17A6}" type="presOf" srcId="{4834B3D8-AA7E-4251-A800-034EF42D42DB}" destId="{C14A9DF8-92CA-4546-AA1A-934BA5390C00}" srcOrd="0" destOrd="0" presId="urn:microsoft.com/office/officeart/2018/2/layout/IconVerticalSolidList"/>
    <dgm:cxn modelId="{AB038E9A-DF98-46E8-91D6-91FF4156E4C1}" srcId="{F5DB8776-9DBB-4FA6-A4C9-BF90FC560EEB}" destId="{E6401063-1F8A-4BC1-ADAD-A687EA7594E9}" srcOrd="0" destOrd="0" parTransId="{718ADADD-F2C8-40FC-B480-54987135FB9F}" sibTransId="{A2BE41AF-87AB-40D3-8DFF-CE349B9C4F3A}"/>
    <dgm:cxn modelId="{BCC6A59E-7905-4437-9BC5-3DA2BE48F02D}" srcId="{901A5AA2-A6E2-4F47-B5CD-3FCB43813569}" destId="{09A245BA-8F98-4EF2-A54E-5981F7F37C55}" srcOrd="0" destOrd="0" parTransId="{455EE121-70C3-44D0-83F1-AEC688472601}" sibTransId="{E4CB06E0-A255-4303-ABF3-59172AF00784}"/>
    <dgm:cxn modelId="{CB0B37CF-CE71-4085-B530-539A57E89222}" srcId="{CB5DBE7D-F839-4A28-90EC-9BE5C03590A5}" destId="{8C4D27D3-9219-4B78-B8A4-34FDC1502363}" srcOrd="0" destOrd="0" parTransId="{6268B48F-2D30-4075-9AC9-7C85B81DC639}" sibTransId="{9CB281B5-4640-4BBE-A546-CA6284B3B804}"/>
    <dgm:cxn modelId="{BF7FCBD6-EEB2-4516-BE91-7BDAA5CC9B53}" srcId="{E527AD2D-B80D-417B-812F-752BE3A37B67}" destId="{F5DB8776-9DBB-4FA6-A4C9-BF90FC560EEB}" srcOrd="3" destOrd="0" parTransId="{0AD7DCD6-99CD-4327-8DE3-A6FD45FDFC06}" sibTransId="{0D968F43-9880-459F-848F-0B844B6A5FF6}"/>
    <dgm:cxn modelId="{BB3F62F7-3B14-4C28-A2E9-F4938EDC4670}" type="presOf" srcId="{CB5DBE7D-F839-4A28-90EC-9BE5C03590A5}" destId="{F8F89741-88BB-4A58-B510-BF31580ED031}" srcOrd="0" destOrd="0" presId="urn:microsoft.com/office/officeart/2018/2/layout/IconVerticalSolidList"/>
    <dgm:cxn modelId="{533B94F9-23B3-45DF-B5CB-6A2EBC33B4DA}" type="presOf" srcId="{E527AD2D-B80D-417B-812F-752BE3A37B67}" destId="{3067D81F-4ED0-464B-BB27-39D8ED12C632}" srcOrd="0" destOrd="0" presId="urn:microsoft.com/office/officeart/2018/2/layout/IconVerticalSolidList"/>
    <dgm:cxn modelId="{F545E5F2-3403-4858-A7EB-26EE6803E99C}" type="presParOf" srcId="{3067D81F-4ED0-464B-BB27-39D8ED12C632}" destId="{86D28AB5-FD58-42CD-8D2C-1E6507EB2327}" srcOrd="0" destOrd="0" presId="urn:microsoft.com/office/officeart/2018/2/layout/IconVerticalSolidList"/>
    <dgm:cxn modelId="{477E033F-D000-45B1-9E53-4093079D77E5}" type="presParOf" srcId="{86D28AB5-FD58-42CD-8D2C-1E6507EB2327}" destId="{9956C560-EB85-4428-8972-EDE113DD50BA}" srcOrd="0" destOrd="0" presId="urn:microsoft.com/office/officeart/2018/2/layout/IconVerticalSolidList"/>
    <dgm:cxn modelId="{D02A73CB-B773-44EB-BF0E-A913EE49DBD2}" type="presParOf" srcId="{86D28AB5-FD58-42CD-8D2C-1E6507EB2327}" destId="{9C177B23-6903-4ECB-845C-43B853D6667F}" srcOrd="1" destOrd="0" presId="urn:microsoft.com/office/officeart/2018/2/layout/IconVerticalSolidList"/>
    <dgm:cxn modelId="{F7A4C1D4-97D9-4B54-B47D-D7FAC53E3BC4}" type="presParOf" srcId="{86D28AB5-FD58-42CD-8D2C-1E6507EB2327}" destId="{2E2F9A06-89C7-46A8-8B50-5267D76AEC92}" srcOrd="2" destOrd="0" presId="urn:microsoft.com/office/officeart/2018/2/layout/IconVerticalSolidList"/>
    <dgm:cxn modelId="{0CF4B4E5-E8F1-443F-B70D-E45D5BD7056D}" type="presParOf" srcId="{86D28AB5-FD58-42CD-8D2C-1E6507EB2327}" destId="{7216C31F-A91B-495C-927F-A7F47195EC2B}" srcOrd="3" destOrd="0" presId="urn:microsoft.com/office/officeart/2018/2/layout/IconVerticalSolidList"/>
    <dgm:cxn modelId="{0316EBF6-06AB-477E-9FE2-55003912F0B3}" type="presParOf" srcId="{86D28AB5-FD58-42CD-8D2C-1E6507EB2327}" destId="{C14A9DF8-92CA-4546-AA1A-934BA5390C00}" srcOrd="4" destOrd="0" presId="urn:microsoft.com/office/officeart/2018/2/layout/IconVerticalSolidList"/>
    <dgm:cxn modelId="{9ED13B1F-4558-44B3-BB2B-41C806CF566B}" type="presParOf" srcId="{3067D81F-4ED0-464B-BB27-39D8ED12C632}" destId="{1ADE9F21-17BD-40FE-A81A-36CC6E4BDEAA}" srcOrd="1" destOrd="0" presId="urn:microsoft.com/office/officeart/2018/2/layout/IconVerticalSolidList"/>
    <dgm:cxn modelId="{6F237469-25F6-4625-A554-FB9A8320EE41}" type="presParOf" srcId="{3067D81F-4ED0-464B-BB27-39D8ED12C632}" destId="{BAA25B0F-5199-48DB-86B9-5686EC0DD272}" srcOrd="2" destOrd="0" presId="urn:microsoft.com/office/officeart/2018/2/layout/IconVerticalSolidList"/>
    <dgm:cxn modelId="{8CC33D2D-8021-4B20-B9E2-95CF1B8D2E3B}" type="presParOf" srcId="{BAA25B0F-5199-48DB-86B9-5686EC0DD272}" destId="{8775816A-313B-4D67-B94C-9F05859FCB7E}" srcOrd="0" destOrd="0" presId="urn:microsoft.com/office/officeart/2018/2/layout/IconVerticalSolidList"/>
    <dgm:cxn modelId="{D10123F4-9233-4685-80AB-6F8642514A0E}" type="presParOf" srcId="{BAA25B0F-5199-48DB-86B9-5686EC0DD272}" destId="{61EA8B92-D6FE-4BF9-95BE-3DAC1DECC380}" srcOrd="1" destOrd="0" presId="urn:microsoft.com/office/officeart/2018/2/layout/IconVerticalSolidList"/>
    <dgm:cxn modelId="{39AC8676-A7C3-4636-8294-289E4394314B}" type="presParOf" srcId="{BAA25B0F-5199-48DB-86B9-5686EC0DD272}" destId="{FF4EF224-4262-405F-988F-FD112C08BE24}" srcOrd="2" destOrd="0" presId="urn:microsoft.com/office/officeart/2018/2/layout/IconVerticalSolidList"/>
    <dgm:cxn modelId="{AECCCF4D-38E5-41E0-92BA-7CCB577228FE}" type="presParOf" srcId="{BAA25B0F-5199-48DB-86B9-5686EC0DD272}" destId="{50F026EC-9016-411D-AB32-AA900E0A9810}" srcOrd="3" destOrd="0" presId="urn:microsoft.com/office/officeart/2018/2/layout/IconVerticalSolidList"/>
    <dgm:cxn modelId="{DEDAF57B-7B68-41B8-9E66-E4DBFA87C3E4}" type="presParOf" srcId="{BAA25B0F-5199-48DB-86B9-5686EC0DD272}" destId="{7962EAE6-E4A5-4B9F-9D01-E77265EE24EF}" srcOrd="4" destOrd="0" presId="urn:microsoft.com/office/officeart/2018/2/layout/IconVerticalSolidList"/>
    <dgm:cxn modelId="{562CEF45-3972-44A3-B7E7-594D53D8773E}" type="presParOf" srcId="{3067D81F-4ED0-464B-BB27-39D8ED12C632}" destId="{F0790707-D35C-4234-87B1-B9D4B75766C6}" srcOrd="3" destOrd="0" presId="urn:microsoft.com/office/officeart/2018/2/layout/IconVerticalSolidList"/>
    <dgm:cxn modelId="{C85287D2-6BF7-4485-A5E3-9ED01D17AFAD}" type="presParOf" srcId="{3067D81F-4ED0-464B-BB27-39D8ED12C632}" destId="{2983FE84-28FA-4745-A66F-E4D8513CBDFA}" srcOrd="4" destOrd="0" presId="urn:microsoft.com/office/officeart/2018/2/layout/IconVerticalSolidList"/>
    <dgm:cxn modelId="{BBF04651-67F8-4977-8463-27E478B52614}" type="presParOf" srcId="{2983FE84-28FA-4745-A66F-E4D8513CBDFA}" destId="{A60B3917-23D2-4707-A19E-2FB19F70549F}" srcOrd="0" destOrd="0" presId="urn:microsoft.com/office/officeart/2018/2/layout/IconVerticalSolidList"/>
    <dgm:cxn modelId="{4BEA674B-F836-4720-810E-2C5F2731C38A}" type="presParOf" srcId="{2983FE84-28FA-4745-A66F-E4D8513CBDFA}" destId="{4591D6B0-7148-4C07-A7D3-63A502282512}" srcOrd="1" destOrd="0" presId="urn:microsoft.com/office/officeart/2018/2/layout/IconVerticalSolidList"/>
    <dgm:cxn modelId="{486058BA-7709-4456-8AB8-EF9ACB0ED566}" type="presParOf" srcId="{2983FE84-28FA-4745-A66F-E4D8513CBDFA}" destId="{B119C028-75FC-4F0D-9B3F-57C16A9BA3AC}" srcOrd="2" destOrd="0" presId="urn:microsoft.com/office/officeart/2018/2/layout/IconVerticalSolidList"/>
    <dgm:cxn modelId="{F74028B5-A8A6-4D6C-8581-621190DEA726}" type="presParOf" srcId="{2983FE84-28FA-4745-A66F-E4D8513CBDFA}" destId="{F8F89741-88BB-4A58-B510-BF31580ED031}" srcOrd="3" destOrd="0" presId="urn:microsoft.com/office/officeart/2018/2/layout/IconVerticalSolidList"/>
    <dgm:cxn modelId="{1BFBF8D0-04DD-41DD-AE34-FA53EE5C6551}" type="presParOf" srcId="{2983FE84-28FA-4745-A66F-E4D8513CBDFA}" destId="{EDDD00E4-8FB5-47C3-A23F-ADD13779057E}" srcOrd="4" destOrd="0" presId="urn:microsoft.com/office/officeart/2018/2/layout/IconVerticalSolidList"/>
    <dgm:cxn modelId="{3B812616-F5C2-4C81-BC38-F4695F44A32D}" type="presParOf" srcId="{3067D81F-4ED0-464B-BB27-39D8ED12C632}" destId="{5E6F232C-9FE9-48A9-A844-724E2F8D0AEA}" srcOrd="5" destOrd="0" presId="urn:microsoft.com/office/officeart/2018/2/layout/IconVerticalSolidList"/>
    <dgm:cxn modelId="{C1C05D3B-2D11-42D6-ACFE-511F2B2F9509}" type="presParOf" srcId="{3067D81F-4ED0-464B-BB27-39D8ED12C632}" destId="{E9C7BCDE-4C48-48FC-9A9E-E548E8C2C75B}" srcOrd="6" destOrd="0" presId="urn:microsoft.com/office/officeart/2018/2/layout/IconVerticalSolidList"/>
    <dgm:cxn modelId="{1791DF46-B14D-4C2E-8571-E8742152016B}" type="presParOf" srcId="{E9C7BCDE-4C48-48FC-9A9E-E548E8C2C75B}" destId="{112622ED-2A49-4585-B06C-49886C4FF8EE}" srcOrd="0" destOrd="0" presId="urn:microsoft.com/office/officeart/2018/2/layout/IconVerticalSolidList"/>
    <dgm:cxn modelId="{3CB5BDBE-AFEA-4C3C-9A4F-A09E42B531A9}" type="presParOf" srcId="{E9C7BCDE-4C48-48FC-9A9E-E548E8C2C75B}" destId="{B8EF1165-D1A0-4D17-90F8-1344DF4AAD0F}" srcOrd="1" destOrd="0" presId="urn:microsoft.com/office/officeart/2018/2/layout/IconVerticalSolidList"/>
    <dgm:cxn modelId="{AEEF3B4B-BCC8-49F5-97EF-987995B48BCC}" type="presParOf" srcId="{E9C7BCDE-4C48-48FC-9A9E-E548E8C2C75B}" destId="{2AB89024-3EC4-45AC-B62F-87C45F89FA38}" srcOrd="2" destOrd="0" presId="urn:microsoft.com/office/officeart/2018/2/layout/IconVerticalSolidList"/>
    <dgm:cxn modelId="{02024844-1AF4-411E-A5B0-592FB05F1968}" type="presParOf" srcId="{E9C7BCDE-4C48-48FC-9A9E-E548E8C2C75B}" destId="{43F58CF5-8E28-4942-8DEF-96C9D749CA6C}" srcOrd="3" destOrd="0" presId="urn:microsoft.com/office/officeart/2018/2/layout/IconVerticalSolidList"/>
    <dgm:cxn modelId="{FDAFAD94-171C-43AF-BECB-6518BAD8FCCB}" type="presParOf" srcId="{E9C7BCDE-4C48-48FC-9A9E-E548E8C2C75B}" destId="{6717419B-9C76-4242-9740-932C9540D219}"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1DABB6-FAB9-4A6E-AE71-BC57041FD9BE}"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C8965142-AB05-4061-A60F-F43E3D07717D}">
      <dgm:prSet phldrT="[Text]"/>
      <dgm:spPr/>
      <dgm:t>
        <a:bodyPr/>
        <a:lstStyle/>
        <a:p>
          <a:r>
            <a:rPr lang="en-US" dirty="0"/>
            <a:t>454</a:t>
          </a:r>
        </a:p>
      </dgm:t>
    </dgm:pt>
    <dgm:pt modelId="{C42C1740-F7FB-48B5-89F9-FDCECC681C29}" type="parTrans" cxnId="{B35203D6-02C5-441B-85F4-AC49533E9985}">
      <dgm:prSet/>
      <dgm:spPr/>
      <dgm:t>
        <a:bodyPr/>
        <a:lstStyle/>
        <a:p>
          <a:endParaRPr lang="en-US"/>
        </a:p>
      </dgm:t>
    </dgm:pt>
    <dgm:pt modelId="{3C98F845-05DF-4CD3-A843-AE9FE389F452}" type="sibTrans" cxnId="{B35203D6-02C5-441B-85F4-AC49533E9985}">
      <dgm:prSet/>
      <dgm:spPr/>
      <dgm:t>
        <a:bodyPr/>
        <a:lstStyle/>
        <a:p>
          <a:endParaRPr lang="en-US"/>
        </a:p>
      </dgm:t>
    </dgm:pt>
    <dgm:pt modelId="{763A691C-EDDA-4A79-9EAB-8595F38AC4F2}">
      <dgm:prSet phldrT="[Text]"/>
      <dgm:spPr>
        <a:solidFill>
          <a:schemeClr val="accent6">
            <a:lumMod val="20000"/>
            <a:lumOff val="80000"/>
          </a:schemeClr>
        </a:solidFill>
      </dgm:spPr>
      <dgm:t>
        <a:bodyPr/>
        <a:lstStyle/>
        <a:p>
          <a:r>
            <a:rPr lang="en-US" dirty="0">
              <a:solidFill>
                <a:schemeClr val="tx1"/>
              </a:solidFill>
            </a:rPr>
            <a:t>Adoptions</a:t>
          </a:r>
        </a:p>
      </dgm:t>
    </dgm:pt>
    <dgm:pt modelId="{8F7D4AF6-AC26-4CC1-BA7A-5B4BCC1B646B}" type="parTrans" cxnId="{43CDDF82-6737-4279-875E-D38CC03EB0E0}">
      <dgm:prSet/>
      <dgm:spPr/>
      <dgm:t>
        <a:bodyPr/>
        <a:lstStyle/>
        <a:p>
          <a:endParaRPr lang="en-US"/>
        </a:p>
      </dgm:t>
    </dgm:pt>
    <dgm:pt modelId="{913ADCA3-F679-4D63-90CC-D7526B606101}" type="sibTrans" cxnId="{43CDDF82-6737-4279-875E-D38CC03EB0E0}">
      <dgm:prSet/>
      <dgm:spPr/>
      <dgm:t>
        <a:bodyPr/>
        <a:lstStyle/>
        <a:p>
          <a:endParaRPr lang="en-US"/>
        </a:p>
      </dgm:t>
    </dgm:pt>
    <dgm:pt modelId="{E334074B-2481-46DD-9DE3-66F37C5C12F0}">
      <dgm:prSet phldrT="[Text]"/>
      <dgm:spPr/>
      <dgm:t>
        <a:bodyPr/>
        <a:lstStyle/>
        <a:p>
          <a:r>
            <a:rPr lang="en-US" dirty="0"/>
            <a:t>379</a:t>
          </a:r>
        </a:p>
      </dgm:t>
    </dgm:pt>
    <dgm:pt modelId="{72B95202-7B21-4014-97E6-01A637711D72}" type="parTrans" cxnId="{1BA7D176-EE86-4853-B8C5-E1C5BFE967BE}">
      <dgm:prSet/>
      <dgm:spPr/>
      <dgm:t>
        <a:bodyPr/>
        <a:lstStyle/>
        <a:p>
          <a:endParaRPr lang="en-US"/>
        </a:p>
      </dgm:t>
    </dgm:pt>
    <dgm:pt modelId="{30186C4A-7802-4C28-A433-167E13AB0466}" type="sibTrans" cxnId="{1BA7D176-EE86-4853-B8C5-E1C5BFE967BE}">
      <dgm:prSet/>
      <dgm:spPr/>
      <dgm:t>
        <a:bodyPr/>
        <a:lstStyle/>
        <a:p>
          <a:endParaRPr lang="en-US"/>
        </a:p>
      </dgm:t>
    </dgm:pt>
    <dgm:pt modelId="{AF89D762-69FB-4624-B488-70D1E3AF555C}">
      <dgm:prSet phldrT="[Text]"/>
      <dgm:spPr>
        <a:solidFill>
          <a:schemeClr val="accent6">
            <a:lumMod val="20000"/>
            <a:lumOff val="80000"/>
          </a:schemeClr>
        </a:solidFill>
      </dgm:spPr>
      <dgm:t>
        <a:bodyPr/>
        <a:lstStyle/>
        <a:p>
          <a:r>
            <a:rPr lang="en-US" dirty="0">
              <a:solidFill>
                <a:schemeClr val="tx1"/>
              </a:solidFill>
            </a:rPr>
            <a:t>Rescued</a:t>
          </a:r>
        </a:p>
      </dgm:t>
    </dgm:pt>
    <dgm:pt modelId="{E5A00FD4-7F8F-4424-8860-1F587F78E39C}" type="parTrans" cxnId="{0B1294AD-D92C-407C-8EE1-0A3E8FE03C9E}">
      <dgm:prSet/>
      <dgm:spPr/>
      <dgm:t>
        <a:bodyPr/>
        <a:lstStyle/>
        <a:p>
          <a:endParaRPr lang="en-US"/>
        </a:p>
      </dgm:t>
    </dgm:pt>
    <dgm:pt modelId="{D172B347-79D8-4866-BD8F-526A06BFF83B}" type="sibTrans" cxnId="{0B1294AD-D92C-407C-8EE1-0A3E8FE03C9E}">
      <dgm:prSet/>
      <dgm:spPr/>
      <dgm:t>
        <a:bodyPr/>
        <a:lstStyle/>
        <a:p>
          <a:endParaRPr lang="en-US"/>
        </a:p>
      </dgm:t>
    </dgm:pt>
    <dgm:pt modelId="{4F9434FE-EA17-46EE-8753-86DC2AA846C4}">
      <dgm:prSet phldrT="[Text]"/>
      <dgm:spPr/>
      <dgm:t>
        <a:bodyPr/>
        <a:lstStyle/>
        <a:p>
          <a:r>
            <a:rPr lang="en-US" dirty="0"/>
            <a:t>97</a:t>
          </a:r>
        </a:p>
      </dgm:t>
    </dgm:pt>
    <dgm:pt modelId="{54E72A09-C1F0-4937-B50A-B0440B58D7CA}" type="parTrans" cxnId="{CE8D3106-7A2B-4B16-B202-BA9D1230660C}">
      <dgm:prSet/>
      <dgm:spPr/>
      <dgm:t>
        <a:bodyPr/>
        <a:lstStyle/>
        <a:p>
          <a:endParaRPr lang="en-US"/>
        </a:p>
      </dgm:t>
    </dgm:pt>
    <dgm:pt modelId="{165D5CEA-8D98-4566-8CA1-354ED116A358}" type="sibTrans" cxnId="{CE8D3106-7A2B-4B16-B202-BA9D1230660C}">
      <dgm:prSet/>
      <dgm:spPr/>
      <dgm:t>
        <a:bodyPr/>
        <a:lstStyle/>
        <a:p>
          <a:endParaRPr lang="en-US"/>
        </a:p>
      </dgm:t>
    </dgm:pt>
    <dgm:pt modelId="{EDD5D2CF-48FD-4690-804C-CC17646A4F7B}">
      <dgm:prSet phldrT="[Text]"/>
      <dgm:spPr>
        <a:solidFill>
          <a:schemeClr val="accent6">
            <a:lumMod val="20000"/>
            <a:lumOff val="80000"/>
          </a:schemeClr>
        </a:solidFill>
      </dgm:spPr>
      <dgm:t>
        <a:bodyPr/>
        <a:lstStyle/>
        <a:p>
          <a:r>
            <a:rPr lang="en-US" dirty="0">
              <a:solidFill>
                <a:schemeClr val="tx1"/>
              </a:solidFill>
            </a:rPr>
            <a:t>Returned To Owner</a:t>
          </a:r>
        </a:p>
      </dgm:t>
    </dgm:pt>
    <dgm:pt modelId="{30E50FAD-AA3B-42EA-B1A1-22942DFD5F04}" type="parTrans" cxnId="{0B69D32B-D647-4C02-881E-9E1C85A2A781}">
      <dgm:prSet/>
      <dgm:spPr/>
      <dgm:t>
        <a:bodyPr/>
        <a:lstStyle/>
        <a:p>
          <a:endParaRPr lang="en-US"/>
        </a:p>
      </dgm:t>
    </dgm:pt>
    <dgm:pt modelId="{1791EA17-25B8-450E-B282-63E88F736824}" type="sibTrans" cxnId="{0B69D32B-D647-4C02-881E-9E1C85A2A781}">
      <dgm:prSet/>
      <dgm:spPr/>
      <dgm:t>
        <a:bodyPr/>
        <a:lstStyle/>
        <a:p>
          <a:endParaRPr lang="en-US"/>
        </a:p>
      </dgm:t>
    </dgm:pt>
    <dgm:pt modelId="{3B19117F-26D6-4D3D-9567-E2FE939C26BC}">
      <dgm:prSet phldrT="[Text]"/>
      <dgm:spPr/>
      <dgm:t>
        <a:bodyPr/>
        <a:lstStyle/>
        <a:p>
          <a:r>
            <a:rPr lang="en-US" i="0" dirty="0">
              <a:solidFill>
                <a:schemeClr val="tx1"/>
              </a:solidFill>
            </a:rPr>
            <a:t>509</a:t>
          </a:r>
        </a:p>
      </dgm:t>
    </dgm:pt>
    <dgm:pt modelId="{A7C36B69-877C-4CB8-8817-9399945F4BDC}" type="parTrans" cxnId="{3B105107-79E8-4D68-B86A-7A2FB7698378}">
      <dgm:prSet/>
      <dgm:spPr/>
      <dgm:t>
        <a:bodyPr/>
        <a:lstStyle/>
        <a:p>
          <a:endParaRPr lang="en-US"/>
        </a:p>
      </dgm:t>
    </dgm:pt>
    <dgm:pt modelId="{E1FFC9DE-6D14-49A9-B728-C34A18953931}" type="sibTrans" cxnId="{3B105107-79E8-4D68-B86A-7A2FB7698378}">
      <dgm:prSet/>
      <dgm:spPr/>
      <dgm:t>
        <a:bodyPr/>
        <a:lstStyle/>
        <a:p>
          <a:endParaRPr lang="en-US"/>
        </a:p>
      </dgm:t>
    </dgm:pt>
    <dgm:pt modelId="{6EFA09CD-7163-49A8-9508-FFD245B2CD91}">
      <dgm:prSet phldrT="[Text]"/>
      <dgm:spPr>
        <a:solidFill>
          <a:schemeClr val="accent6">
            <a:lumMod val="20000"/>
            <a:lumOff val="80000"/>
          </a:schemeClr>
        </a:solidFill>
      </dgm:spPr>
      <dgm:t>
        <a:bodyPr/>
        <a:lstStyle/>
        <a:p>
          <a:r>
            <a:rPr lang="en-US" i="0" dirty="0">
              <a:solidFill>
                <a:schemeClr val="tx1"/>
              </a:solidFill>
            </a:rPr>
            <a:t>Spay/Neuter Surgeries (</a:t>
          </a:r>
          <a:r>
            <a:rPr lang="en-US" i="1" dirty="0">
              <a:solidFill>
                <a:schemeClr val="tx1"/>
              </a:solidFill>
            </a:rPr>
            <a:t>Clinics + TNR</a:t>
          </a:r>
          <a:r>
            <a:rPr lang="en-US" i="0" dirty="0">
              <a:solidFill>
                <a:schemeClr val="tx1"/>
              </a:solidFill>
            </a:rPr>
            <a:t>)</a:t>
          </a:r>
        </a:p>
      </dgm:t>
    </dgm:pt>
    <dgm:pt modelId="{B2317830-7CEE-44C1-892A-85B02E6A1335}" type="parTrans" cxnId="{9CE2E81E-28C4-4F76-8D63-FC8D85F622BF}">
      <dgm:prSet/>
      <dgm:spPr/>
      <dgm:t>
        <a:bodyPr/>
        <a:lstStyle/>
        <a:p>
          <a:endParaRPr lang="en-US"/>
        </a:p>
      </dgm:t>
    </dgm:pt>
    <dgm:pt modelId="{D15710AD-C794-438F-9C39-F046638965C3}" type="sibTrans" cxnId="{9CE2E81E-28C4-4F76-8D63-FC8D85F622BF}">
      <dgm:prSet/>
      <dgm:spPr/>
      <dgm:t>
        <a:bodyPr/>
        <a:lstStyle/>
        <a:p>
          <a:endParaRPr lang="en-US"/>
        </a:p>
      </dgm:t>
    </dgm:pt>
    <dgm:pt modelId="{CF6F7F51-83B8-4CED-8D7A-A91654DFD926}">
      <dgm:prSet phldrT="[Text]"/>
      <dgm:spPr/>
      <dgm:t>
        <a:bodyPr/>
        <a:lstStyle/>
        <a:p>
          <a:r>
            <a:rPr lang="en-US" dirty="0"/>
            <a:t>1094</a:t>
          </a:r>
        </a:p>
      </dgm:t>
    </dgm:pt>
    <dgm:pt modelId="{CBCD9867-BCB5-4924-8709-704A68E94AA0}" type="parTrans" cxnId="{C0110A4C-44AD-4EBC-B5AF-95AFB53F8FED}">
      <dgm:prSet/>
      <dgm:spPr/>
      <dgm:t>
        <a:bodyPr/>
        <a:lstStyle/>
        <a:p>
          <a:endParaRPr lang="en-US"/>
        </a:p>
      </dgm:t>
    </dgm:pt>
    <dgm:pt modelId="{DAD1816B-A046-4E2B-9A89-D38D9BE7CA1C}" type="sibTrans" cxnId="{C0110A4C-44AD-4EBC-B5AF-95AFB53F8FED}">
      <dgm:prSet/>
      <dgm:spPr/>
      <dgm:t>
        <a:bodyPr/>
        <a:lstStyle/>
        <a:p>
          <a:endParaRPr lang="en-US"/>
        </a:p>
      </dgm:t>
    </dgm:pt>
    <dgm:pt modelId="{E7FCD258-80F3-4CE6-8CAD-AB85BC4C0F0F}">
      <dgm:prSet phldrT="[Text]"/>
      <dgm:spPr>
        <a:solidFill>
          <a:schemeClr val="accent6">
            <a:lumMod val="20000"/>
            <a:lumOff val="80000"/>
          </a:schemeClr>
        </a:solidFill>
      </dgm:spPr>
      <dgm:t>
        <a:bodyPr/>
        <a:lstStyle/>
        <a:p>
          <a:r>
            <a:rPr lang="en-US" dirty="0">
              <a:solidFill>
                <a:schemeClr val="tx1"/>
              </a:solidFill>
            </a:rPr>
            <a:t>Total Lives Saved</a:t>
          </a:r>
        </a:p>
      </dgm:t>
    </dgm:pt>
    <dgm:pt modelId="{5A426037-F59F-4DEA-B583-65BC4A599DC4}" type="parTrans" cxnId="{BD9FDEE4-DF5F-4AF6-B2F7-9A00CCAC558F}">
      <dgm:prSet/>
      <dgm:spPr/>
      <dgm:t>
        <a:bodyPr/>
        <a:lstStyle/>
        <a:p>
          <a:endParaRPr lang="en-US"/>
        </a:p>
      </dgm:t>
    </dgm:pt>
    <dgm:pt modelId="{CC421FF4-250B-4169-89EE-6ECDACA7C37C}" type="sibTrans" cxnId="{BD9FDEE4-DF5F-4AF6-B2F7-9A00CCAC558F}">
      <dgm:prSet/>
      <dgm:spPr/>
      <dgm:t>
        <a:bodyPr/>
        <a:lstStyle/>
        <a:p>
          <a:endParaRPr lang="en-US"/>
        </a:p>
      </dgm:t>
    </dgm:pt>
    <dgm:pt modelId="{D95DB0AA-E2CD-4683-A434-EEA49CE8EAF3}">
      <dgm:prSet phldrT="[Text]"/>
      <dgm:spPr/>
      <dgm:t>
        <a:bodyPr/>
        <a:lstStyle/>
        <a:p>
          <a:r>
            <a:rPr lang="en-US" dirty="0"/>
            <a:t>82.16%</a:t>
          </a:r>
        </a:p>
      </dgm:t>
    </dgm:pt>
    <dgm:pt modelId="{0B9CD610-80A0-4FA6-B0D2-9A94BFA3F4D3}" type="parTrans" cxnId="{C4F1460E-E042-4EED-A22D-70C269826E0F}">
      <dgm:prSet/>
      <dgm:spPr/>
      <dgm:t>
        <a:bodyPr/>
        <a:lstStyle/>
        <a:p>
          <a:endParaRPr lang="en-US"/>
        </a:p>
      </dgm:t>
    </dgm:pt>
    <dgm:pt modelId="{A39CA85D-5967-4EAC-868C-3C9CBAF42B8E}" type="sibTrans" cxnId="{C4F1460E-E042-4EED-A22D-70C269826E0F}">
      <dgm:prSet/>
      <dgm:spPr/>
      <dgm:t>
        <a:bodyPr/>
        <a:lstStyle/>
        <a:p>
          <a:endParaRPr lang="en-US"/>
        </a:p>
      </dgm:t>
    </dgm:pt>
    <dgm:pt modelId="{6D7D41E9-F668-4B09-BC9A-4E5C349A884F}">
      <dgm:prSet phldrT="[Text]"/>
      <dgm:spPr>
        <a:solidFill>
          <a:schemeClr val="accent6">
            <a:lumMod val="20000"/>
            <a:lumOff val="80000"/>
          </a:schemeClr>
        </a:solidFill>
      </dgm:spPr>
      <dgm:t>
        <a:bodyPr/>
        <a:lstStyle/>
        <a:p>
          <a:r>
            <a:rPr lang="en-US" dirty="0">
              <a:solidFill>
                <a:schemeClr val="tx1"/>
              </a:solidFill>
            </a:rPr>
            <a:t>Save Rate</a:t>
          </a:r>
        </a:p>
      </dgm:t>
    </dgm:pt>
    <dgm:pt modelId="{1D10329A-7E18-4658-98FF-EBA0953B7B13}" type="parTrans" cxnId="{7FB584DE-9DD0-49D6-A6F1-DF41F190E457}">
      <dgm:prSet/>
      <dgm:spPr/>
      <dgm:t>
        <a:bodyPr/>
        <a:lstStyle/>
        <a:p>
          <a:endParaRPr lang="en-US"/>
        </a:p>
      </dgm:t>
    </dgm:pt>
    <dgm:pt modelId="{5726701B-55F7-4DF0-B289-577DFE1524F5}" type="sibTrans" cxnId="{7FB584DE-9DD0-49D6-A6F1-DF41F190E457}">
      <dgm:prSet/>
      <dgm:spPr/>
      <dgm:t>
        <a:bodyPr/>
        <a:lstStyle/>
        <a:p>
          <a:endParaRPr lang="en-US"/>
        </a:p>
      </dgm:t>
    </dgm:pt>
    <dgm:pt modelId="{17C5A2C2-0902-4A2B-BF92-BC418D389B9D}" type="pres">
      <dgm:prSet presAssocID="{261DABB6-FAB9-4A6E-AE71-BC57041FD9BE}" presName="Name0" presStyleCnt="0">
        <dgm:presLayoutVars>
          <dgm:dir/>
          <dgm:animLvl val="lvl"/>
          <dgm:resizeHandles val="exact"/>
        </dgm:presLayoutVars>
      </dgm:prSet>
      <dgm:spPr/>
    </dgm:pt>
    <dgm:pt modelId="{EC13CD36-F127-496E-B85D-50A6F4D51949}" type="pres">
      <dgm:prSet presAssocID="{C8965142-AB05-4061-A60F-F43E3D07717D}" presName="linNode" presStyleCnt="0"/>
      <dgm:spPr/>
    </dgm:pt>
    <dgm:pt modelId="{110F163C-C1FE-4174-B737-751ECC341F46}" type="pres">
      <dgm:prSet presAssocID="{C8965142-AB05-4061-A60F-F43E3D07717D}" presName="parTx" presStyleLbl="revTx" presStyleIdx="0" presStyleCnt="6">
        <dgm:presLayoutVars>
          <dgm:chMax val="1"/>
          <dgm:bulletEnabled val="1"/>
        </dgm:presLayoutVars>
      </dgm:prSet>
      <dgm:spPr/>
    </dgm:pt>
    <dgm:pt modelId="{15666817-1921-4E3E-B585-180B1F8A65A5}" type="pres">
      <dgm:prSet presAssocID="{C8965142-AB05-4061-A60F-F43E3D07717D}" presName="bracket" presStyleLbl="parChTrans1D1" presStyleIdx="0" presStyleCnt="6"/>
      <dgm:spPr/>
    </dgm:pt>
    <dgm:pt modelId="{B072C2EE-A538-4192-8912-5E1C5B22CBD6}" type="pres">
      <dgm:prSet presAssocID="{C8965142-AB05-4061-A60F-F43E3D07717D}" presName="spH" presStyleCnt="0"/>
      <dgm:spPr/>
    </dgm:pt>
    <dgm:pt modelId="{F5D2E9B3-D146-457B-826C-1EF4CF18CE37}" type="pres">
      <dgm:prSet presAssocID="{C8965142-AB05-4061-A60F-F43E3D07717D}" presName="desTx" presStyleLbl="node1" presStyleIdx="0" presStyleCnt="6">
        <dgm:presLayoutVars>
          <dgm:bulletEnabled val="1"/>
        </dgm:presLayoutVars>
      </dgm:prSet>
      <dgm:spPr>
        <a:prstGeom prst="roundRect">
          <a:avLst/>
        </a:prstGeom>
      </dgm:spPr>
    </dgm:pt>
    <dgm:pt modelId="{AE77AF13-AAB9-44A3-B4EC-015507B22E40}" type="pres">
      <dgm:prSet presAssocID="{3C98F845-05DF-4CD3-A843-AE9FE389F452}" presName="spV" presStyleCnt="0"/>
      <dgm:spPr/>
    </dgm:pt>
    <dgm:pt modelId="{F2044693-E365-4CDF-8F61-B746E08C5212}" type="pres">
      <dgm:prSet presAssocID="{E334074B-2481-46DD-9DE3-66F37C5C12F0}" presName="linNode" presStyleCnt="0"/>
      <dgm:spPr/>
    </dgm:pt>
    <dgm:pt modelId="{46BB5F10-9EF4-4FC6-BCDD-B7064259C548}" type="pres">
      <dgm:prSet presAssocID="{E334074B-2481-46DD-9DE3-66F37C5C12F0}" presName="parTx" presStyleLbl="revTx" presStyleIdx="1" presStyleCnt="6">
        <dgm:presLayoutVars>
          <dgm:chMax val="1"/>
          <dgm:bulletEnabled val="1"/>
        </dgm:presLayoutVars>
      </dgm:prSet>
      <dgm:spPr/>
    </dgm:pt>
    <dgm:pt modelId="{D4C38AA3-88F4-4EBD-8CC2-0A069B88979F}" type="pres">
      <dgm:prSet presAssocID="{E334074B-2481-46DD-9DE3-66F37C5C12F0}" presName="bracket" presStyleLbl="parChTrans1D1" presStyleIdx="1" presStyleCnt="6"/>
      <dgm:spPr/>
    </dgm:pt>
    <dgm:pt modelId="{CA826F91-761F-44E7-A941-2488A62D36A8}" type="pres">
      <dgm:prSet presAssocID="{E334074B-2481-46DD-9DE3-66F37C5C12F0}" presName="spH" presStyleCnt="0"/>
      <dgm:spPr/>
    </dgm:pt>
    <dgm:pt modelId="{A6855B01-9D1D-4544-8690-75D451E978F0}" type="pres">
      <dgm:prSet presAssocID="{E334074B-2481-46DD-9DE3-66F37C5C12F0}" presName="desTx" presStyleLbl="node1" presStyleIdx="1" presStyleCnt="6">
        <dgm:presLayoutVars>
          <dgm:bulletEnabled val="1"/>
        </dgm:presLayoutVars>
      </dgm:prSet>
      <dgm:spPr>
        <a:prstGeom prst="roundRect">
          <a:avLst/>
        </a:prstGeom>
      </dgm:spPr>
    </dgm:pt>
    <dgm:pt modelId="{B8567D77-68A1-4E31-A6F5-B6F30297D7B8}" type="pres">
      <dgm:prSet presAssocID="{30186C4A-7802-4C28-A433-167E13AB0466}" presName="spV" presStyleCnt="0"/>
      <dgm:spPr/>
    </dgm:pt>
    <dgm:pt modelId="{7D6F1573-6255-43BA-9EC8-B2CEC0F16CBE}" type="pres">
      <dgm:prSet presAssocID="{4F9434FE-EA17-46EE-8753-86DC2AA846C4}" presName="linNode" presStyleCnt="0"/>
      <dgm:spPr/>
    </dgm:pt>
    <dgm:pt modelId="{AF5607AE-5651-4FAB-9BC3-3F9A78EACEA2}" type="pres">
      <dgm:prSet presAssocID="{4F9434FE-EA17-46EE-8753-86DC2AA846C4}" presName="parTx" presStyleLbl="revTx" presStyleIdx="2" presStyleCnt="6">
        <dgm:presLayoutVars>
          <dgm:chMax val="1"/>
          <dgm:bulletEnabled val="1"/>
        </dgm:presLayoutVars>
      </dgm:prSet>
      <dgm:spPr/>
    </dgm:pt>
    <dgm:pt modelId="{24469BF1-1443-468D-BFDE-D6A647153AB8}" type="pres">
      <dgm:prSet presAssocID="{4F9434FE-EA17-46EE-8753-86DC2AA846C4}" presName="bracket" presStyleLbl="parChTrans1D1" presStyleIdx="2" presStyleCnt="6"/>
      <dgm:spPr/>
    </dgm:pt>
    <dgm:pt modelId="{F8480688-FB85-45DB-A623-C8FF2B0D417F}" type="pres">
      <dgm:prSet presAssocID="{4F9434FE-EA17-46EE-8753-86DC2AA846C4}" presName="spH" presStyleCnt="0"/>
      <dgm:spPr/>
    </dgm:pt>
    <dgm:pt modelId="{BD190220-428C-418F-956B-E140307A53C0}" type="pres">
      <dgm:prSet presAssocID="{4F9434FE-EA17-46EE-8753-86DC2AA846C4}" presName="desTx" presStyleLbl="node1" presStyleIdx="2" presStyleCnt="6">
        <dgm:presLayoutVars>
          <dgm:bulletEnabled val="1"/>
        </dgm:presLayoutVars>
      </dgm:prSet>
      <dgm:spPr>
        <a:prstGeom prst="roundRect">
          <a:avLst/>
        </a:prstGeom>
      </dgm:spPr>
    </dgm:pt>
    <dgm:pt modelId="{821BB12A-F730-423D-AA99-E27F11F18D10}" type="pres">
      <dgm:prSet presAssocID="{165D5CEA-8D98-4566-8CA1-354ED116A358}" presName="spV" presStyleCnt="0"/>
      <dgm:spPr/>
    </dgm:pt>
    <dgm:pt modelId="{F574651B-46FC-4D71-A8E3-19F2F69E913E}" type="pres">
      <dgm:prSet presAssocID="{3B19117F-26D6-4D3D-9567-E2FE939C26BC}" presName="linNode" presStyleCnt="0"/>
      <dgm:spPr/>
    </dgm:pt>
    <dgm:pt modelId="{7C583F7F-BD8C-41D3-BBC5-038365764D3A}" type="pres">
      <dgm:prSet presAssocID="{3B19117F-26D6-4D3D-9567-E2FE939C26BC}" presName="parTx" presStyleLbl="revTx" presStyleIdx="3" presStyleCnt="6">
        <dgm:presLayoutVars>
          <dgm:chMax val="1"/>
          <dgm:bulletEnabled val="1"/>
        </dgm:presLayoutVars>
      </dgm:prSet>
      <dgm:spPr/>
    </dgm:pt>
    <dgm:pt modelId="{6950E1E6-6917-45AC-9307-25649CCFACA7}" type="pres">
      <dgm:prSet presAssocID="{3B19117F-26D6-4D3D-9567-E2FE939C26BC}" presName="bracket" presStyleLbl="parChTrans1D1" presStyleIdx="3" presStyleCnt="6"/>
      <dgm:spPr/>
    </dgm:pt>
    <dgm:pt modelId="{961D0374-D671-453D-917F-6F61AA4A1734}" type="pres">
      <dgm:prSet presAssocID="{3B19117F-26D6-4D3D-9567-E2FE939C26BC}" presName="spH" presStyleCnt="0"/>
      <dgm:spPr/>
    </dgm:pt>
    <dgm:pt modelId="{FD45DA67-BE8F-44F5-976F-0022C0ABDD2D}" type="pres">
      <dgm:prSet presAssocID="{3B19117F-26D6-4D3D-9567-E2FE939C26BC}" presName="desTx" presStyleLbl="node1" presStyleIdx="3" presStyleCnt="6">
        <dgm:presLayoutVars>
          <dgm:bulletEnabled val="1"/>
        </dgm:presLayoutVars>
      </dgm:prSet>
      <dgm:spPr>
        <a:prstGeom prst="roundRect">
          <a:avLst/>
        </a:prstGeom>
      </dgm:spPr>
    </dgm:pt>
    <dgm:pt modelId="{3148225B-F6B3-47D2-81CB-F87A4F6DAA5A}" type="pres">
      <dgm:prSet presAssocID="{E1FFC9DE-6D14-49A9-B728-C34A18953931}" presName="spV" presStyleCnt="0"/>
      <dgm:spPr/>
    </dgm:pt>
    <dgm:pt modelId="{4E76EEE4-1B84-4CC0-911A-99BA500F6EE1}" type="pres">
      <dgm:prSet presAssocID="{CF6F7F51-83B8-4CED-8D7A-A91654DFD926}" presName="linNode" presStyleCnt="0"/>
      <dgm:spPr/>
    </dgm:pt>
    <dgm:pt modelId="{E11D5FEF-2363-490D-98C8-566F02FCA362}" type="pres">
      <dgm:prSet presAssocID="{CF6F7F51-83B8-4CED-8D7A-A91654DFD926}" presName="parTx" presStyleLbl="revTx" presStyleIdx="4" presStyleCnt="6">
        <dgm:presLayoutVars>
          <dgm:chMax val="1"/>
          <dgm:bulletEnabled val="1"/>
        </dgm:presLayoutVars>
      </dgm:prSet>
      <dgm:spPr/>
    </dgm:pt>
    <dgm:pt modelId="{0EAE2516-65D5-4AAB-9545-F1C5D61E80C7}" type="pres">
      <dgm:prSet presAssocID="{CF6F7F51-83B8-4CED-8D7A-A91654DFD926}" presName="bracket" presStyleLbl="parChTrans1D1" presStyleIdx="4" presStyleCnt="6"/>
      <dgm:spPr/>
    </dgm:pt>
    <dgm:pt modelId="{84349527-B873-44B2-B035-31F69F806AE6}" type="pres">
      <dgm:prSet presAssocID="{CF6F7F51-83B8-4CED-8D7A-A91654DFD926}" presName="spH" presStyleCnt="0"/>
      <dgm:spPr/>
    </dgm:pt>
    <dgm:pt modelId="{60A8652A-9431-4035-BF28-B84EDE16E17F}" type="pres">
      <dgm:prSet presAssocID="{CF6F7F51-83B8-4CED-8D7A-A91654DFD926}" presName="desTx" presStyleLbl="node1" presStyleIdx="4" presStyleCnt="6">
        <dgm:presLayoutVars>
          <dgm:bulletEnabled val="1"/>
        </dgm:presLayoutVars>
      </dgm:prSet>
      <dgm:spPr>
        <a:prstGeom prst="roundRect">
          <a:avLst/>
        </a:prstGeom>
      </dgm:spPr>
    </dgm:pt>
    <dgm:pt modelId="{164E680C-1E00-4125-BDD9-BC4F45FD22D5}" type="pres">
      <dgm:prSet presAssocID="{DAD1816B-A046-4E2B-9A89-D38D9BE7CA1C}" presName="spV" presStyleCnt="0"/>
      <dgm:spPr/>
    </dgm:pt>
    <dgm:pt modelId="{7A361A2C-1FBF-4D8D-A9C5-52886B8B6B69}" type="pres">
      <dgm:prSet presAssocID="{D95DB0AA-E2CD-4683-A434-EEA49CE8EAF3}" presName="linNode" presStyleCnt="0"/>
      <dgm:spPr/>
    </dgm:pt>
    <dgm:pt modelId="{1A9C63B2-4E7C-4D69-8DC4-B301E0EAC357}" type="pres">
      <dgm:prSet presAssocID="{D95DB0AA-E2CD-4683-A434-EEA49CE8EAF3}" presName="parTx" presStyleLbl="revTx" presStyleIdx="5" presStyleCnt="6">
        <dgm:presLayoutVars>
          <dgm:chMax val="1"/>
          <dgm:bulletEnabled val="1"/>
        </dgm:presLayoutVars>
      </dgm:prSet>
      <dgm:spPr/>
    </dgm:pt>
    <dgm:pt modelId="{FB539C22-BC88-4243-83EF-32920B2E1F36}" type="pres">
      <dgm:prSet presAssocID="{D95DB0AA-E2CD-4683-A434-EEA49CE8EAF3}" presName="bracket" presStyleLbl="parChTrans1D1" presStyleIdx="5" presStyleCnt="6"/>
      <dgm:spPr/>
    </dgm:pt>
    <dgm:pt modelId="{A8314D0B-9FA4-4B3B-9A34-7D53D5E277C1}" type="pres">
      <dgm:prSet presAssocID="{D95DB0AA-E2CD-4683-A434-EEA49CE8EAF3}" presName="spH" presStyleCnt="0"/>
      <dgm:spPr/>
    </dgm:pt>
    <dgm:pt modelId="{9BCF5556-90BC-46E0-BEB3-5143D5F8DE3D}" type="pres">
      <dgm:prSet presAssocID="{D95DB0AA-E2CD-4683-A434-EEA49CE8EAF3}" presName="desTx" presStyleLbl="node1" presStyleIdx="5" presStyleCnt="6">
        <dgm:presLayoutVars>
          <dgm:bulletEnabled val="1"/>
        </dgm:presLayoutVars>
      </dgm:prSet>
      <dgm:spPr>
        <a:prstGeom prst="roundRect">
          <a:avLst/>
        </a:prstGeom>
      </dgm:spPr>
    </dgm:pt>
  </dgm:ptLst>
  <dgm:cxnLst>
    <dgm:cxn modelId="{CE8D3106-7A2B-4B16-B202-BA9D1230660C}" srcId="{261DABB6-FAB9-4A6E-AE71-BC57041FD9BE}" destId="{4F9434FE-EA17-46EE-8753-86DC2AA846C4}" srcOrd="2" destOrd="0" parTransId="{54E72A09-C1F0-4937-B50A-B0440B58D7CA}" sibTransId="{165D5CEA-8D98-4566-8CA1-354ED116A358}"/>
    <dgm:cxn modelId="{3B105107-79E8-4D68-B86A-7A2FB7698378}" srcId="{261DABB6-FAB9-4A6E-AE71-BC57041FD9BE}" destId="{3B19117F-26D6-4D3D-9567-E2FE939C26BC}" srcOrd="3" destOrd="0" parTransId="{A7C36B69-877C-4CB8-8817-9399945F4BDC}" sibTransId="{E1FFC9DE-6D14-49A9-B728-C34A18953931}"/>
    <dgm:cxn modelId="{C4F1460E-E042-4EED-A22D-70C269826E0F}" srcId="{261DABB6-FAB9-4A6E-AE71-BC57041FD9BE}" destId="{D95DB0AA-E2CD-4683-A434-EEA49CE8EAF3}" srcOrd="5" destOrd="0" parTransId="{0B9CD610-80A0-4FA6-B0D2-9A94BFA3F4D3}" sibTransId="{A39CA85D-5967-4EAC-868C-3C9CBAF42B8E}"/>
    <dgm:cxn modelId="{9CE2E81E-28C4-4F76-8D63-FC8D85F622BF}" srcId="{3B19117F-26D6-4D3D-9567-E2FE939C26BC}" destId="{6EFA09CD-7163-49A8-9508-FFD245B2CD91}" srcOrd="0" destOrd="0" parTransId="{B2317830-7CEE-44C1-892A-85B02E6A1335}" sibTransId="{D15710AD-C794-438F-9C39-F046638965C3}"/>
    <dgm:cxn modelId="{B2B51821-8094-405E-9F2D-D89BF4B7FEC9}" type="presOf" srcId="{EDD5D2CF-48FD-4690-804C-CC17646A4F7B}" destId="{BD190220-428C-418F-956B-E140307A53C0}" srcOrd="0" destOrd="0" presId="urn:diagrams.loki3.com/BracketList"/>
    <dgm:cxn modelId="{0EB2F028-DB00-424F-BEE1-6B8F22668123}" type="presOf" srcId="{6D7D41E9-F668-4B09-BC9A-4E5C349A884F}" destId="{9BCF5556-90BC-46E0-BEB3-5143D5F8DE3D}" srcOrd="0" destOrd="0" presId="urn:diagrams.loki3.com/BracketList"/>
    <dgm:cxn modelId="{0B69D32B-D647-4C02-881E-9E1C85A2A781}" srcId="{4F9434FE-EA17-46EE-8753-86DC2AA846C4}" destId="{EDD5D2CF-48FD-4690-804C-CC17646A4F7B}" srcOrd="0" destOrd="0" parTransId="{30E50FAD-AA3B-42EA-B1A1-22942DFD5F04}" sibTransId="{1791EA17-25B8-450E-B282-63E88F736824}"/>
    <dgm:cxn modelId="{0EBB8A3C-D9FA-4880-8DBE-AFF6D7F5B730}" type="presOf" srcId="{AF89D762-69FB-4624-B488-70D1E3AF555C}" destId="{A6855B01-9D1D-4544-8690-75D451E978F0}" srcOrd="0" destOrd="0" presId="urn:diagrams.loki3.com/BracketList"/>
    <dgm:cxn modelId="{20D85F41-7B5F-449A-81EC-F8AB327E7A9F}" type="presOf" srcId="{CF6F7F51-83B8-4CED-8D7A-A91654DFD926}" destId="{E11D5FEF-2363-490D-98C8-566F02FCA362}" srcOrd="0" destOrd="0" presId="urn:diagrams.loki3.com/BracketList"/>
    <dgm:cxn modelId="{74128F4A-5432-47F9-AC2E-E5B8EDCF530D}" type="presOf" srcId="{261DABB6-FAB9-4A6E-AE71-BC57041FD9BE}" destId="{17C5A2C2-0902-4A2B-BF92-BC418D389B9D}" srcOrd="0" destOrd="0" presId="urn:diagrams.loki3.com/BracketList"/>
    <dgm:cxn modelId="{C0110A4C-44AD-4EBC-B5AF-95AFB53F8FED}" srcId="{261DABB6-FAB9-4A6E-AE71-BC57041FD9BE}" destId="{CF6F7F51-83B8-4CED-8D7A-A91654DFD926}" srcOrd="4" destOrd="0" parTransId="{CBCD9867-BCB5-4924-8709-704A68E94AA0}" sibTransId="{DAD1816B-A046-4E2B-9A89-D38D9BE7CA1C}"/>
    <dgm:cxn modelId="{6F945176-EED9-4806-B61A-4C079D0F554F}" type="presOf" srcId="{6EFA09CD-7163-49A8-9508-FFD245B2CD91}" destId="{FD45DA67-BE8F-44F5-976F-0022C0ABDD2D}" srcOrd="0" destOrd="0" presId="urn:diagrams.loki3.com/BracketList"/>
    <dgm:cxn modelId="{1BA7D176-EE86-4853-B8C5-E1C5BFE967BE}" srcId="{261DABB6-FAB9-4A6E-AE71-BC57041FD9BE}" destId="{E334074B-2481-46DD-9DE3-66F37C5C12F0}" srcOrd="1" destOrd="0" parTransId="{72B95202-7B21-4014-97E6-01A637711D72}" sibTransId="{30186C4A-7802-4C28-A433-167E13AB0466}"/>
    <dgm:cxn modelId="{DD92E581-55A9-4247-AA38-19B073151A34}" type="presOf" srcId="{3B19117F-26D6-4D3D-9567-E2FE939C26BC}" destId="{7C583F7F-BD8C-41D3-BBC5-038365764D3A}" srcOrd="0" destOrd="0" presId="urn:diagrams.loki3.com/BracketList"/>
    <dgm:cxn modelId="{43CDDF82-6737-4279-875E-D38CC03EB0E0}" srcId="{C8965142-AB05-4061-A60F-F43E3D07717D}" destId="{763A691C-EDDA-4A79-9EAB-8595F38AC4F2}" srcOrd="0" destOrd="0" parTransId="{8F7D4AF6-AC26-4CC1-BA7A-5B4BCC1B646B}" sibTransId="{913ADCA3-F679-4D63-90CC-D7526B606101}"/>
    <dgm:cxn modelId="{0FD10195-E53D-431C-B35F-6236791CC5C7}" type="presOf" srcId="{E334074B-2481-46DD-9DE3-66F37C5C12F0}" destId="{46BB5F10-9EF4-4FC6-BCDD-B7064259C548}" srcOrd="0" destOrd="0" presId="urn:diagrams.loki3.com/BracketList"/>
    <dgm:cxn modelId="{0B1294AD-D92C-407C-8EE1-0A3E8FE03C9E}" srcId="{E334074B-2481-46DD-9DE3-66F37C5C12F0}" destId="{AF89D762-69FB-4624-B488-70D1E3AF555C}" srcOrd="0" destOrd="0" parTransId="{E5A00FD4-7F8F-4424-8860-1F587F78E39C}" sibTransId="{D172B347-79D8-4866-BD8F-526A06BFF83B}"/>
    <dgm:cxn modelId="{7870E0BA-9E46-4EC2-98AF-6742AEEF6014}" type="presOf" srcId="{D95DB0AA-E2CD-4683-A434-EEA49CE8EAF3}" destId="{1A9C63B2-4E7C-4D69-8DC4-B301E0EAC357}" srcOrd="0" destOrd="0" presId="urn:diagrams.loki3.com/BracketList"/>
    <dgm:cxn modelId="{B35203D6-02C5-441B-85F4-AC49533E9985}" srcId="{261DABB6-FAB9-4A6E-AE71-BC57041FD9BE}" destId="{C8965142-AB05-4061-A60F-F43E3D07717D}" srcOrd="0" destOrd="0" parTransId="{C42C1740-F7FB-48B5-89F9-FDCECC681C29}" sibTransId="{3C98F845-05DF-4CD3-A843-AE9FE389F452}"/>
    <dgm:cxn modelId="{7FB584DE-9DD0-49D6-A6F1-DF41F190E457}" srcId="{D95DB0AA-E2CD-4683-A434-EEA49CE8EAF3}" destId="{6D7D41E9-F668-4B09-BC9A-4E5C349A884F}" srcOrd="0" destOrd="0" parTransId="{1D10329A-7E18-4658-98FF-EBA0953B7B13}" sibTransId="{5726701B-55F7-4DF0-B289-577DFE1524F5}"/>
    <dgm:cxn modelId="{BD9FDEE4-DF5F-4AF6-B2F7-9A00CCAC558F}" srcId="{CF6F7F51-83B8-4CED-8D7A-A91654DFD926}" destId="{E7FCD258-80F3-4CE6-8CAD-AB85BC4C0F0F}" srcOrd="0" destOrd="0" parTransId="{5A426037-F59F-4DEA-B583-65BC4A599DC4}" sibTransId="{CC421FF4-250B-4169-89EE-6ECDACA7C37C}"/>
    <dgm:cxn modelId="{76CBD2E7-A01B-4CF0-9B3A-712DABA490CB}" type="presOf" srcId="{E7FCD258-80F3-4CE6-8CAD-AB85BC4C0F0F}" destId="{60A8652A-9431-4035-BF28-B84EDE16E17F}" srcOrd="0" destOrd="0" presId="urn:diagrams.loki3.com/BracketList"/>
    <dgm:cxn modelId="{DCF167EF-0328-49AD-BD17-79365437B7B2}" type="presOf" srcId="{C8965142-AB05-4061-A60F-F43E3D07717D}" destId="{110F163C-C1FE-4174-B737-751ECC341F46}" srcOrd="0" destOrd="0" presId="urn:diagrams.loki3.com/BracketList"/>
    <dgm:cxn modelId="{9E9DE7F2-6FC2-4114-9535-34E209179C28}" type="presOf" srcId="{763A691C-EDDA-4A79-9EAB-8595F38AC4F2}" destId="{F5D2E9B3-D146-457B-826C-1EF4CF18CE37}" srcOrd="0" destOrd="0" presId="urn:diagrams.loki3.com/BracketList"/>
    <dgm:cxn modelId="{1424FBF3-8CC6-4130-9DD9-057811297FA2}" type="presOf" srcId="{4F9434FE-EA17-46EE-8753-86DC2AA846C4}" destId="{AF5607AE-5651-4FAB-9BC3-3F9A78EACEA2}" srcOrd="0" destOrd="0" presId="urn:diagrams.loki3.com/BracketList"/>
    <dgm:cxn modelId="{38DB8915-06F0-4C8B-AF80-F344E813CDA1}" type="presParOf" srcId="{17C5A2C2-0902-4A2B-BF92-BC418D389B9D}" destId="{EC13CD36-F127-496E-B85D-50A6F4D51949}" srcOrd="0" destOrd="0" presId="urn:diagrams.loki3.com/BracketList"/>
    <dgm:cxn modelId="{A11AE45C-A9EA-4A6C-BD0A-844296938914}" type="presParOf" srcId="{EC13CD36-F127-496E-B85D-50A6F4D51949}" destId="{110F163C-C1FE-4174-B737-751ECC341F46}" srcOrd="0" destOrd="0" presId="urn:diagrams.loki3.com/BracketList"/>
    <dgm:cxn modelId="{26569565-1F84-4313-B924-9FE158DC8687}" type="presParOf" srcId="{EC13CD36-F127-496E-B85D-50A6F4D51949}" destId="{15666817-1921-4E3E-B585-180B1F8A65A5}" srcOrd="1" destOrd="0" presId="urn:diagrams.loki3.com/BracketList"/>
    <dgm:cxn modelId="{0379117E-A3D4-4F23-894C-BE53B534E4B8}" type="presParOf" srcId="{EC13CD36-F127-496E-B85D-50A6F4D51949}" destId="{B072C2EE-A538-4192-8912-5E1C5B22CBD6}" srcOrd="2" destOrd="0" presId="urn:diagrams.loki3.com/BracketList"/>
    <dgm:cxn modelId="{BB42B666-1044-4EC7-A43D-951EB62252CB}" type="presParOf" srcId="{EC13CD36-F127-496E-B85D-50A6F4D51949}" destId="{F5D2E9B3-D146-457B-826C-1EF4CF18CE37}" srcOrd="3" destOrd="0" presId="urn:diagrams.loki3.com/BracketList"/>
    <dgm:cxn modelId="{0AC8D1BD-34BD-4798-A0FF-B4440E37EE6B}" type="presParOf" srcId="{17C5A2C2-0902-4A2B-BF92-BC418D389B9D}" destId="{AE77AF13-AAB9-44A3-B4EC-015507B22E40}" srcOrd="1" destOrd="0" presId="urn:diagrams.loki3.com/BracketList"/>
    <dgm:cxn modelId="{1D055EC1-BAEA-4316-92BC-43CF4BF4EA2C}" type="presParOf" srcId="{17C5A2C2-0902-4A2B-BF92-BC418D389B9D}" destId="{F2044693-E365-4CDF-8F61-B746E08C5212}" srcOrd="2" destOrd="0" presId="urn:diagrams.loki3.com/BracketList"/>
    <dgm:cxn modelId="{A3091293-C074-4C00-BDD7-C73234BE30B2}" type="presParOf" srcId="{F2044693-E365-4CDF-8F61-B746E08C5212}" destId="{46BB5F10-9EF4-4FC6-BCDD-B7064259C548}" srcOrd="0" destOrd="0" presId="urn:diagrams.loki3.com/BracketList"/>
    <dgm:cxn modelId="{3BDAF682-863F-43B3-86D1-5F6FD53D54C4}" type="presParOf" srcId="{F2044693-E365-4CDF-8F61-B746E08C5212}" destId="{D4C38AA3-88F4-4EBD-8CC2-0A069B88979F}" srcOrd="1" destOrd="0" presId="urn:diagrams.loki3.com/BracketList"/>
    <dgm:cxn modelId="{F0EF6BCE-53C6-4AF3-A787-EFE661ADED82}" type="presParOf" srcId="{F2044693-E365-4CDF-8F61-B746E08C5212}" destId="{CA826F91-761F-44E7-A941-2488A62D36A8}" srcOrd="2" destOrd="0" presId="urn:diagrams.loki3.com/BracketList"/>
    <dgm:cxn modelId="{758F3821-B13F-48EA-A94C-8CECC30CBCA2}" type="presParOf" srcId="{F2044693-E365-4CDF-8F61-B746E08C5212}" destId="{A6855B01-9D1D-4544-8690-75D451E978F0}" srcOrd="3" destOrd="0" presId="urn:diagrams.loki3.com/BracketList"/>
    <dgm:cxn modelId="{718F03FB-21F9-4270-A5F0-E97DB0A5A205}" type="presParOf" srcId="{17C5A2C2-0902-4A2B-BF92-BC418D389B9D}" destId="{B8567D77-68A1-4E31-A6F5-B6F30297D7B8}" srcOrd="3" destOrd="0" presId="urn:diagrams.loki3.com/BracketList"/>
    <dgm:cxn modelId="{8CEE7FB9-DE26-44B6-8C07-F55272BB28F9}" type="presParOf" srcId="{17C5A2C2-0902-4A2B-BF92-BC418D389B9D}" destId="{7D6F1573-6255-43BA-9EC8-B2CEC0F16CBE}" srcOrd="4" destOrd="0" presId="urn:diagrams.loki3.com/BracketList"/>
    <dgm:cxn modelId="{7CD3B536-8D25-4A32-9FA3-DC286DEF6F32}" type="presParOf" srcId="{7D6F1573-6255-43BA-9EC8-B2CEC0F16CBE}" destId="{AF5607AE-5651-4FAB-9BC3-3F9A78EACEA2}" srcOrd="0" destOrd="0" presId="urn:diagrams.loki3.com/BracketList"/>
    <dgm:cxn modelId="{7B7BBAFA-906F-4AEF-8504-9A770F4A6F79}" type="presParOf" srcId="{7D6F1573-6255-43BA-9EC8-B2CEC0F16CBE}" destId="{24469BF1-1443-468D-BFDE-D6A647153AB8}" srcOrd="1" destOrd="0" presId="urn:diagrams.loki3.com/BracketList"/>
    <dgm:cxn modelId="{84B895EB-B5A0-45A3-A27A-409B300FC5B3}" type="presParOf" srcId="{7D6F1573-6255-43BA-9EC8-B2CEC0F16CBE}" destId="{F8480688-FB85-45DB-A623-C8FF2B0D417F}" srcOrd="2" destOrd="0" presId="urn:diagrams.loki3.com/BracketList"/>
    <dgm:cxn modelId="{FB75189E-78C6-4C81-979F-8898814EA6F5}" type="presParOf" srcId="{7D6F1573-6255-43BA-9EC8-B2CEC0F16CBE}" destId="{BD190220-428C-418F-956B-E140307A53C0}" srcOrd="3" destOrd="0" presId="urn:diagrams.loki3.com/BracketList"/>
    <dgm:cxn modelId="{75454C9D-8DB5-405A-9E2E-20628023D865}" type="presParOf" srcId="{17C5A2C2-0902-4A2B-BF92-BC418D389B9D}" destId="{821BB12A-F730-423D-AA99-E27F11F18D10}" srcOrd="5" destOrd="0" presId="urn:diagrams.loki3.com/BracketList"/>
    <dgm:cxn modelId="{0FBADDA5-C4BA-4C87-83FF-3F038D843DA6}" type="presParOf" srcId="{17C5A2C2-0902-4A2B-BF92-BC418D389B9D}" destId="{F574651B-46FC-4D71-A8E3-19F2F69E913E}" srcOrd="6" destOrd="0" presId="urn:diagrams.loki3.com/BracketList"/>
    <dgm:cxn modelId="{E794F3A8-D162-4253-9089-881923FE78D4}" type="presParOf" srcId="{F574651B-46FC-4D71-A8E3-19F2F69E913E}" destId="{7C583F7F-BD8C-41D3-BBC5-038365764D3A}" srcOrd="0" destOrd="0" presId="urn:diagrams.loki3.com/BracketList"/>
    <dgm:cxn modelId="{73F03E46-EE82-40FB-8CCC-BF505B178978}" type="presParOf" srcId="{F574651B-46FC-4D71-A8E3-19F2F69E913E}" destId="{6950E1E6-6917-45AC-9307-25649CCFACA7}" srcOrd="1" destOrd="0" presId="urn:diagrams.loki3.com/BracketList"/>
    <dgm:cxn modelId="{7BC6C284-C6D3-4E3B-B908-8F5EA1213047}" type="presParOf" srcId="{F574651B-46FC-4D71-A8E3-19F2F69E913E}" destId="{961D0374-D671-453D-917F-6F61AA4A1734}" srcOrd="2" destOrd="0" presId="urn:diagrams.loki3.com/BracketList"/>
    <dgm:cxn modelId="{72E62036-17CE-4655-A463-C8B0216380CB}" type="presParOf" srcId="{F574651B-46FC-4D71-A8E3-19F2F69E913E}" destId="{FD45DA67-BE8F-44F5-976F-0022C0ABDD2D}" srcOrd="3" destOrd="0" presId="urn:diagrams.loki3.com/BracketList"/>
    <dgm:cxn modelId="{C5EDA370-C3C8-4034-9343-599BC3CECE2D}" type="presParOf" srcId="{17C5A2C2-0902-4A2B-BF92-BC418D389B9D}" destId="{3148225B-F6B3-47D2-81CB-F87A4F6DAA5A}" srcOrd="7" destOrd="0" presId="urn:diagrams.loki3.com/BracketList"/>
    <dgm:cxn modelId="{6BBDA059-20F8-458C-B076-E454D35DD848}" type="presParOf" srcId="{17C5A2C2-0902-4A2B-BF92-BC418D389B9D}" destId="{4E76EEE4-1B84-4CC0-911A-99BA500F6EE1}" srcOrd="8" destOrd="0" presId="urn:diagrams.loki3.com/BracketList"/>
    <dgm:cxn modelId="{89C2BD7D-EA52-48B6-BE32-AEE3180C3C3C}" type="presParOf" srcId="{4E76EEE4-1B84-4CC0-911A-99BA500F6EE1}" destId="{E11D5FEF-2363-490D-98C8-566F02FCA362}" srcOrd="0" destOrd="0" presId="urn:diagrams.loki3.com/BracketList"/>
    <dgm:cxn modelId="{4EB987C9-B6B7-48C0-8C19-5ED54F124E27}" type="presParOf" srcId="{4E76EEE4-1B84-4CC0-911A-99BA500F6EE1}" destId="{0EAE2516-65D5-4AAB-9545-F1C5D61E80C7}" srcOrd="1" destOrd="0" presId="urn:diagrams.loki3.com/BracketList"/>
    <dgm:cxn modelId="{4D2FF395-7201-443A-BB9C-887A1A276D24}" type="presParOf" srcId="{4E76EEE4-1B84-4CC0-911A-99BA500F6EE1}" destId="{84349527-B873-44B2-B035-31F69F806AE6}" srcOrd="2" destOrd="0" presId="urn:diagrams.loki3.com/BracketList"/>
    <dgm:cxn modelId="{5D9E2690-B959-42A5-8376-A577CFC4FC0A}" type="presParOf" srcId="{4E76EEE4-1B84-4CC0-911A-99BA500F6EE1}" destId="{60A8652A-9431-4035-BF28-B84EDE16E17F}" srcOrd="3" destOrd="0" presId="urn:diagrams.loki3.com/BracketList"/>
    <dgm:cxn modelId="{FD1DA0D0-EE0B-4FA2-B57E-E443410BBC2F}" type="presParOf" srcId="{17C5A2C2-0902-4A2B-BF92-BC418D389B9D}" destId="{164E680C-1E00-4125-BDD9-BC4F45FD22D5}" srcOrd="9" destOrd="0" presId="urn:diagrams.loki3.com/BracketList"/>
    <dgm:cxn modelId="{063401FF-A0B7-48C2-B9C8-C7EB846499CD}" type="presParOf" srcId="{17C5A2C2-0902-4A2B-BF92-BC418D389B9D}" destId="{7A361A2C-1FBF-4D8D-A9C5-52886B8B6B69}" srcOrd="10" destOrd="0" presId="urn:diagrams.loki3.com/BracketList"/>
    <dgm:cxn modelId="{9C13F88C-96E5-432C-B2F2-8751AB7AE76C}" type="presParOf" srcId="{7A361A2C-1FBF-4D8D-A9C5-52886B8B6B69}" destId="{1A9C63B2-4E7C-4D69-8DC4-B301E0EAC357}" srcOrd="0" destOrd="0" presId="urn:diagrams.loki3.com/BracketList"/>
    <dgm:cxn modelId="{A0BEC29A-3C8F-45EE-89A9-086F90B9D895}" type="presParOf" srcId="{7A361A2C-1FBF-4D8D-A9C5-52886B8B6B69}" destId="{FB539C22-BC88-4243-83EF-32920B2E1F36}" srcOrd="1" destOrd="0" presId="urn:diagrams.loki3.com/BracketList"/>
    <dgm:cxn modelId="{94346D09-1B40-46D7-863C-0F830EBBFDA0}" type="presParOf" srcId="{7A361A2C-1FBF-4D8D-A9C5-52886B8B6B69}" destId="{A8314D0B-9FA4-4B3B-9A34-7D53D5E277C1}" srcOrd="2" destOrd="0" presId="urn:diagrams.loki3.com/BracketList"/>
    <dgm:cxn modelId="{26643324-D359-422F-BE5C-62F8D7762C0F}" type="presParOf" srcId="{7A361A2C-1FBF-4D8D-A9C5-52886B8B6B69}" destId="{9BCF5556-90BC-46E0-BEB3-5143D5F8DE3D}"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C1D4D6-5A67-4DF5-97ED-26C4675988CF}">
      <dsp:nvSpPr>
        <dsp:cNvPr id="0" name=""/>
        <dsp:cNvSpPr/>
      </dsp:nvSpPr>
      <dsp:spPr>
        <a:xfrm>
          <a:off x="0" y="640"/>
          <a:ext cx="4435656" cy="0"/>
        </a:xfrm>
        <a:prstGeom prst="line">
          <a:avLst/>
        </a:prstGeom>
        <a:blipFill rotWithShape="1">
          <a:blip xmlns:r="http://schemas.openxmlformats.org/officeDocument/2006/relationships" r:embed="rId1">
            <a:duotone>
              <a:schemeClr val="accent5">
                <a:hueOff val="0"/>
                <a:satOff val="0"/>
                <a:lumOff val="0"/>
                <a:alphaOff val="0"/>
                <a:shade val="74000"/>
                <a:satMod val="130000"/>
                <a:lumMod val="90000"/>
              </a:schemeClr>
              <a:schemeClr val="accent5">
                <a:hueOff val="0"/>
                <a:satOff val="0"/>
                <a:lumOff val="0"/>
                <a:alphaOff val="0"/>
                <a:tint val="94000"/>
                <a:satMod val="120000"/>
                <a:lumMod val="104000"/>
              </a:schemeClr>
            </a:duotone>
          </a:blip>
          <a:tile tx="0" ty="0" sx="100000" sy="100000" flip="none" algn="tl"/>
        </a:blipFill>
        <a:ln w="9525" cap="rnd" cmpd="sng" algn="ctr">
          <a:solidFill>
            <a:schemeClr val="accent5">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D5135D18-888F-4EC5-AAA6-E9A3BBB1F81B}">
      <dsp:nvSpPr>
        <dsp:cNvPr id="0" name=""/>
        <dsp:cNvSpPr/>
      </dsp:nvSpPr>
      <dsp:spPr>
        <a:xfrm>
          <a:off x="0" y="640"/>
          <a:ext cx="4435656" cy="1049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baseline="0" dirty="0">
              <a:latin typeface="Aptos Display" panose="020B0004020202020204" pitchFamily="34" charset="0"/>
            </a:rPr>
            <a:t>Adoption: </a:t>
          </a:r>
          <a:r>
            <a:rPr lang="en-US" sz="1600" b="0" i="0" u="none" strike="noStrike" kern="1200" cap="none" spc="0" baseline="0" dirty="0">
              <a:uFillTx/>
              <a:latin typeface="Aptos Display" panose="020B0004020202020204" pitchFamily="34" charset="0"/>
            </a:rPr>
            <a:t>188 dogs, 122 puppies, 41 cats, and 103 kittens under 5 months of age were adopted for a total of 454 animals adopted from Kern County Animal Shelters in the month of January.</a:t>
          </a:r>
          <a:endParaRPr lang="en-US" sz="1600" kern="1200" dirty="0">
            <a:latin typeface="Aptos Display" panose="020B0004020202020204" pitchFamily="34" charset="0"/>
          </a:endParaRPr>
        </a:p>
      </dsp:txBody>
      <dsp:txXfrm>
        <a:off x="0" y="640"/>
        <a:ext cx="4435656" cy="1049475"/>
      </dsp:txXfrm>
    </dsp:sp>
    <dsp:sp modelId="{5A02CE81-F8C7-40E4-A298-B3778E249108}">
      <dsp:nvSpPr>
        <dsp:cNvPr id="0" name=""/>
        <dsp:cNvSpPr/>
      </dsp:nvSpPr>
      <dsp:spPr>
        <a:xfrm>
          <a:off x="0" y="1050115"/>
          <a:ext cx="4435656" cy="0"/>
        </a:xfrm>
        <a:prstGeom prst="line">
          <a:avLst/>
        </a:prstGeom>
        <a:blipFill rotWithShape="1">
          <a:blip xmlns:r="http://schemas.openxmlformats.org/officeDocument/2006/relationships" r:embed="rId1">
            <a:duotone>
              <a:schemeClr val="accent5">
                <a:hueOff val="248291"/>
                <a:satOff val="144"/>
                <a:lumOff val="1421"/>
                <a:alphaOff val="0"/>
                <a:shade val="74000"/>
                <a:satMod val="130000"/>
                <a:lumMod val="90000"/>
              </a:schemeClr>
              <a:schemeClr val="accent5">
                <a:hueOff val="248291"/>
                <a:satOff val="144"/>
                <a:lumOff val="1421"/>
                <a:alphaOff val="0"/>
                <a:tint val="94000"/>
                <a:satMod val="120000"/>
                <a:lumMod val="104000"/>
              </a:schemeClr>
            </a:duotone>
          </a:blip>
          <a:tile tx="0" ty="0" sx="100000" sy="100000" flip="none" algn="tl"/>
        </a:blipFill>
        <a:ln w="9525" cap="rnd" cmpd="sng" algn="ctr">
          <a:solidFill>
            <a:schemeClr val="accent5">
              <a:hueOff val="248291"/>
              <a:satOff val="144"/>
              <a:lumOff val="1421"/>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04C2E329-868A-46D0-87CA-B57C9B175278}">
      <dsp:nvSpPr>
        <dsp:cNvPr id="0" name=""/>
        <dsp:cNvSpPr/>
      </dsp:nvSpPr>
      <dsp:spPr>
        <a:xfrm>
          <a:off x="0" y="1050115"/>
          <a:ext cx="4435656" cy="1049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baseline="0" dirty="0">
              <a:latin typeface="Aptos Display" panose="020B0004020202020204" pitchFamily="34" charset="0"/>
            </a:rPr>
            <a:t>Foster: </a:t>
          </a:r>
          <a:r>
            <a:rPr lang="en-US" sz="1600" b="0" i="0" u="none" strike="noStrike" kern="1200" cap="none" spc="0" baseline="0" dirty="0">
              <a:uFillTx/>
              <a:latin typeface="Aptos Display" panose="020B0004020202020204" pitchFamily="34" charset="0"/>
            </a:rPr>
            <a:t>37 dogs, 50 puppies, 4 cats, and 15 kittens entered the Department’s Foster Care Program in January, for a total of 106 animals.</a:t>
          </a:r>
          <a:endParaRPr lang="en-US" sz="1600" kern="1200" dirty="0">
            <a:latin typeface="Aptos Display" panose="020B0004020202020204" pitchFamily="34" charset="0"/>
          </a:endParaRPr>
        </a:p>
      </dsp:txBody>
      <dsp:txXfrm>
        <a:off x="0" y="1050115"/>
        <a:ext cx="4435656" cy="1049475"/>
      </dsp:txXfrm>
    </dsp:sp>
    <dsp:sp modelId="{6C51F3AF-F45C-4100-B4E3-B396F5220444}">
      <dsp:nvSpPr>
        <dsp:cNvPr id="0" name=""/>
        <dsp:cNvSpPr/>
      </dsp:nvSpPr>
      <dsp:spPr>
        <a:xfrm>
          <a:off x="0" y="2099590"/>
          <a:ext cx="4435656" cy="0"/>
        </a:xfrm>
        <a:prstGeom prst="line">
          <a:avLst/>
        </a:prstGeom>
        <a:blipFill rotWithShape="1">
          <a:blip xmlns:r="http://schemas.openxmlformats.org/officeDocument/2006/relationships" r:embed="rId1">
            <a:duotone>
              <a:schemeClr val="accent5">
                <a:hueOff val="496582"/>
                <a:satOff val="288"/>
                <a:lumOff val="2843"/>
                <a:alphaOff val="0"/>
                <a:shade val="74000"/>
                <a:satMod val="130000"/>
                <a:lumMod val="90000"/>
              </a:schemeClr>
              <a:schemeClr val="accent5">
                <a:hueOff val="496582"/>
                <a:satOff val="288"/>
                <a:lumOff val="2843"/>
                <a:alphaOff val="0"/>
                <a:tint val="94000"/>
                <a:satMod val="120000"/>
                <a:lumMod val="104000"/>
              </a:schemeClr>
            </a:duotone>
          </a:blip>
          <a:tile tx="0" ty="0" sx="100000" sy="100000" flip="none" algn="tl"/>
        </a:blipFill>
        <a:ln w="9525" cap="rnd" cmpd="sng" algn="ctr">
          <a:solidFill>
            <a:schemeClr val="accent5">
              <a:hueOff val="496582"/>
              <a:satOff val="288"/>
              <a:lumOff val="2843"/>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9E76B1AC-1F49-453F-A473-DD9D9446A0C5}">
      <dsp:nvSpPr>
        <dsp:cNvPr id="0" name=""/>
        <dsp:cNvSpPr/>
      </dsp:nvSpPr>
      <dsp:spPr>
        <a:xfrm>
          <a:off x="0" y="2099590"/>
          <a:ext cx="4435656" cy="1049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baseline="0" dirty="0">
              <a:latin typeface="Aptos Display" panose="020B0004020202020204" pitchFamily="34" charset="0"/>
            </a:rPr>
            <a:t>Rescue: </a:t>
          </a:r>
          <a:r>
            <a:rPr lang="en-US" sz="1600" b="0" i="0" kern="1200" baseline="0" dirty="0">
              <a:latin typeface="Aptos Display" panose="020B0004020202020204" pitchFamily="34" charset="0"/>
            </a:rPr>
            <a:t>180 dogs, 176 puppies, 12 cats, and 4 kittens were transferred to other animal rescue organizations in </a:t>
          </a:r>
          <a:r>
            <a:rPr lang="en-US" sz="1600" b="0" i="0" u="none" strike="noStrike" kern="1200" cap="none" spc="0" baseline="0" dirty="0">
              <a:uFillTx/>
              <a:latin typeface="Aptos Display" panose="020B0004020202020204" pitchFamily="34" charset="0"/>
            </a:rPr>
            <a:t>January</a:t>
          </a:r>
          <a:r>
            <a:rPr lang="en-US" sz="1600" b="0" i="0" kern="1200" baseline="0" dirty="0">
              <a:latin typeface="Aptos Display" panose="020B0004020202020204" pitchFamily="34" charset="0"/>
            </a:rPr>
            <a:t>, for a total of 372 animals.</a:t>
          </a:r>
          <a:endParaRPr lang="en-US" sz="1600" b="0" kern="1200" dirty="0">
            <a:latin typeface="Aptos Display" panose="020B0004020202020204" pitchFamily="34" charset="0"/>
          </a:endParaRPr>
        </a:p>
      </dsp:txBody>
      <dsp:txXfrm>
        <a:off x="0" y="2099590"/>
        <a:ext cx="4435656" cy="1049475"/>
      </dsp:txXfrm>
    </dsp:sp>
    <dsp:sp modelId="{FE772345-AE60-4510-891E-6B068811787B}">
      <dsp:nvSpPr>
        <dsp:cNvPr id="0" name=""/>
        <dsp:cNvSpPr/>
      </dsp:nvSpPr>
      <dsp:spPr>
        <a:xfrm>
          <a:off x="0" y="3149066"/>
          <a:ext cx="4435656" cy="0"/>
        </a:xfrm>
        <a:prstGeom prst="line">
          <a:avLst/>
        </a:prstGeom>
        <a:blipFill rotWithShape="1">
          <a:blip xmlns:r="http://schemas.openxmlformats.org/officeDocument/2006/relationships" r:embed="rId1">
            <a:duotone>
              <a:schemeClr val="accent5">
                <a:hueOff val="744874"/>
                <a:satOff val="432"/>
                <a:lumOff val="4264"/>
                <a:alphaOff val="0"/>
                <a:shade val="74000"/>
                <a:satMod val="130000"/>
                <a:lumMod val="90000"/>
              </a:schemeClr>
              <a:schemeClr val="accent5">
                <a:hueOff val="744874"/>
                <a:satOff val="432"/>
                <a:lumOff val="4264"/>
                <a:alphaOff val="0"/>
                <a:tint val="94000"/>
                <a:satMod val="120000"/>
                <a:lumMod val="104000"/>
              </a:schemeClr>
            </a:duotone>
          </a:blip>
          <a:tile tx="0" ty="0" sx="100000" sy="100000" flip="none" algn="tl"/>
        </a:blipFill>
        <a:ln w="9525" cap="rnd" cmpd="sng" algn="ctr">
          <a:solidFill>
            <a:schemeClr val="accent5">
              <a:hueOff val="744874"/>
              <a:satOff val="432"/>
              <a:lumOff val="4264"/>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217598E1-0E77-4902-9B04-8DF14B0F159A}">
      <dsp:nvSpPr>
        <dsp:cNvPr id="0" name=""/>
        <dsp:cNvSpPr/>
      </dsp:nvSpPr>
      <dsp:spPr>
        <a:xfrm>
          <a:off x="0" y="3149066"/>
          <a:ext cx="4435656" cy="1049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baseline="0" dirty="0">
              <a:latin typeface="Aptos Display" panose="020B0004020202020204" pitchFamily="34" charset="0"/>
            </a:rPr>
            <a:t>Spay/Neuter: </a:t>
          </a:r>
          <a:r>
            <a:rPr lang="en-US" sz="1600" b="0" i="0" kern="1200" baseline="0" dirty="0">
              <a:latin typeface="Aptos Display" panose="020B0004020202020204" pitchFamily="34" charset="0"/>
            </a:rPr>
            <a:t>A total of 327 animals were altered at low-cost KCAS spay/neuter clinics in the month of January.</a:t>
          </a:r>
          <a:endParaRPr lang="en-US" sz="1600" b="0" i="0" kern="1200" dirty="0">
            <a:latin typeface="Aptos Display" panose="020B0004020202020204" pitchFamily="34" charset="0"/>
          </a:endParaRPr>
        </a:p>
      </dsp:txBody>
      <dsp:txXfrm>
        <a:off x="0" y="3149066"/>
        <a:ext cx="4435656" cy="1049475"/>
      </dsp:txXfrm>
    </dsp:sp>
    <dsp:sp modelId="{379E8784-05B7-429B-AE63-A5894CA4550D}">
      <dsp:nvSpPr>
        <dsp:cNvPr id="0" name=""/>
        <dsp:cNvSpPr/>
      </dsp:nvSpPr>
      <dsp:spPr>
        <a:xfrm>
          <a:off x="0" y="4198541"/>
          <a:ext cx="4435656" cy="0"/>
        </a:xfrm>
        <a:prstGeom prst="line">
          <a:avLst/>
        </a:prstGeom>
        <a:blipFill rotWithShape="1">
          <a:blip xmlns:r="http://schemas.openxmlformats.org/officeDocument/2006/relationships" r:embed="rId1">
            <a:duotone>
              <a:schemeClr val="accent5">
                <a:hueOff val="993165"/>
                <a:satOff val="576"/>
                <a:lumOff val="5686"/>
                <a:alphaOff val="0"/>
                <a:shade val="74000"/>
                <a:satMod val="130000"/>
                <a:lumMod val="90000"/>
              </a:schemeClr>
              <a:schemeClr val="accent5">
                <a:hueOff val="993165"/>
                <a:satOff val="576"/>
                <a:lumOff val="5686"/>
                <a:alphaOff val="0"/>
                <a:tint val="94000"/>
                <a:satMod val="120000"/>
                <a:lumMod val="104000"/>
              </a:schemeClr>
            </a:duotone>
          </a:blip>
          <a:tile tx="0" ty="0" sx="100000" sy="100000" flip="none" algn="tl"/>
        </a:blipFill>
        <a:ln w="9525" cap="rnd" cmpd="sng" algn="ctr">
          <a:solidFill>
            <a:schemeClr val="accent5">
              <a:hueOff val="993165"/>
              <a:satOff val="576"/>
              <a:lumOff val="5686"/>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B9EFB7F6-C372-40E1-8CD3-926776725974}">
      <dsp:nvSpPr>
        <dsp:cNvPr id="0" name=""/>
        <dsp:cNvSpPr/>
      </dsp:nvSpPr>
      <dsp:spPr>
        <a:xfrm>
          <a:off x="0" y="4198541"/>
          <a:ext cx="4435656" cy="1049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baseline="0" dirty="0">
              <a:latin typeface="Aptos Display" panose="020B0004020202020204" pitchFamily="34" charset="0"/>
            </a:rPr>
            <a:t>TNR: </a:t>
          </a:r>
          <a:r>
            <a:rPr lang="en-US" sz="1600" b="0" i="0" u="none" strike="noStrike" kern="1200" cap="none" spc="0" baseline="0" dirty="0">
              <a:uFillTx/>
              <a:latin typeface="Aptos Display" panose="020B0004020202020204" pitchFamily="34" charset="0"/>
            </a:rPr>
            <a:t>182 cats were spayed or neutered and released in January. Year-to-date, 182 cats have gone through the program, and since 2013 24,224 cats have been spayed or neutered and returned to field.</a:t>
          </a:r>
          <a:endParaRPr lang="en-US" sz="1600" kern="1200" dirty="0">
            <a:latin typeface="Aptos Display" panose="020B0004020202020204" pitchFamily="34" charset="0"/>
          </a:endParaRPr>
        </a:p>
      </dsp:txBody>
      <dsp:txXfrm>
        <a:off x="0" y="4198541"/>
        <a:ext cx="4435656" cy="10494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35944-5C21-49E4-9C7B-F38F4596B274}">
      <dsp:nvSpPr>
        <dsp:cNvPr id="0" name=""/>
        <dsp:cNvSpPr/>
      </dsp:nvSpPr>
      <dsp:spPr>
        <a:xfrm>
          <a:off x="0" y="38337"/>
          <a:ext cx="3065730" cy="468000"/>
        </a:xfrm>
        <a:prstGeom prst="roundRect">
          <a:avLst/>
        </a:prstGeom>
        <a:solidFill>
          <a:schemeClr val="accent6">
            <a:lumMod val="20000"/>
            <a:lumOff val="80000"/>
          </a:schemeClr>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3 Inspections Passed</a:t>
          </a:r>
          <a:r>
            <a:rPr lang="en-US" sz="2000" b="0" i="0" kern="1200" baseline="0" dirty="0">
              <a:solidFill>
                <a:schemeClr val="bg1"/>
              </a:solidFill>
            </a:rPr>
            <a:t> </a:t>
          </a:r>
          <a:endParaRPr lang="en-US" sz="2000" b="0" kern="1200" dirty="0">
            <a:solidFill>
              <a:schemeClr val="bg1"/>
            </a:solidFill>
          </a:endParaRPr>
        </a:p>
      </dsp:txBody>
      <dsp:txXfrm>
        <a:off x="22846" y="61183"/>
        <a:ext cx="3020038" cy="422308"/>
      </dsp:txXfrm>
    </dsp:sp>
    <dsp:sp modelId="{A1A41327-C7CA-4976-BB9F-4A3A93E7DD54}">
      <dsp:nvSpPr>
        <dsp:cNvPr id="0" name=""/>
        <dsp:cNvSpPr/>
      </dsp:nvSpPr>
      <dsp:spPr>
        <a:xfrm>
          <a:off x="0" y="563938"/>
          <a:ext cx="3065730" cy="468000"/>
        </a:xfrm>
        <a:prstGeom prst="roundRect">
          <a:avLst/>
        </a:prstGeom>
        <a:solidFill>
          <a:schemeClr val="accent6">
            <a:lumMod val="20000"/>
            <a:lumOff val="80000"/>
          </a:schemeClr>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0 Inspections Failed</a:t>
          </a:r>
          <a:endParaRPr lang="en-US" sz="2000" b="0" kern="1200" dirty="0">
            <a:solidFill>
              <a:srgbClr val="372E26"/>
            </a:solidFill>
          </a:endParaRPr>
        </a:p>
      </dsp:txBody>
      <dsp:txXfrm>
        <a:off x="22846" y="586784"/>
        <a:ext cx="3020038" cy="422308"/>
      </dsp:txXfrm>
    </dsp:sp>
    <dsp:sp modelId="{9F2F186C-2327-4959-884D-C38BB67B8069}">
      <dsp:nvSpPr>
        <dsp:cNvPr id="0" name=""/>
        <dsp:cNvSpPr/>
      </dsp:nvSpPr>
      <dsp:spPr>
        <a:xfrm>
          <a:off x="0" y="1089538"/>
          <a:ext cx="3065730" cy="468000"/>
        </a:xfrm>
        <a:prstGeom prst="roundRect">
          <a:avLst/>
        </a:prstGeom>
        <a:solidFill>
          <a:schemeClr val="accent6">
            <a:lumMod val="20000"/>
            <a:lumOff val="80000"/>
          </a:schemeClr>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0 Citations Issued</a:t>
          </a:r>
          <a:endParaRPr lang="en-US" sz="2000" b="0" kern="1200" dirty="0">
            <a:solidFill>
              <a:srgbClr val="372E26"/>
            </a:solidFill>
          </a:endParaRPr>
        </a:p>
      </dsp:txBody>
      <dsp:txXfrm>
        <a:off x="22846" y="1112384"/>
        <a:ext cx="3020038" cy="422308"/>
      </dsp:txXfrm>
    </dsp:sp>
    <dsp:sp modelId="{B6CB7C74-ECDC-4F61-8C51-D5CCF848A32B}">
      <dsp:nvSpPr>
        <dsp:cNvPr id="0" name=""/>
        <dsp:cNvSpPr/>
      </dsp:nvSpPr>
      <dsp:spPr>
        <a:xfrm>
          <a:off x="0" y="1615138"/>
          <a:ext cx="3065730" cy="468000"/>
        </a:xfrm>
        <a:prstGeom prst="roundRect">
          <a:avLst/>
        </a:prstGeom>
        <a:solidFill>
          <a:schemeClr val="accent6">
            <a:lumMod val="20000"/>
            <a:lumOff val="80000"/>
          </a:schemeClr>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0 Permits Issued</a:t>
          </a:r>
          <a:endParaRPr lang="en-US" sz="2000" b="0" kern="1200" dirty="0">
            <a:solidFill>
              <a:srgbClr val="372E26"/>
            </a:solidFill>
          </a:endParaRPr>
        </a:p>
      </dsp:txBody>
      <dsp:txXfrm>
        <a:off x="22846" y="1637984"/>
        <a:ext cx="3020038" cy="422308"/>
      </dsp:txXfrm>
    </dsp:sp>
    <dsp:sp modelId="{78E9B542-F376-468A-ABC1-C76E7EC28963}">
      <dsp:nvSpPr>
        <dsp:cNvPr id="0" name=""/>
        <dsp:cNvSpPr/>
      </dsp:nvSpPr>
      <dsp:spPr>
        <a:xfrm>
          <a:off x="0" y="2140738"/>
          <a:ext cx="3065730" cy="468000"/>
        </a:xfrm>
        <a:prstGeom prst="roundRect">
          <a:avLst/>
        </a:prstGeom>
        <a:solidFill>
          <a:schemeClr val="accent6">
            <a:lumMod val="20000"/>
            <a:lumOff val="80000"/>
          </a:schemeClr>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52 Active CAF Permits</a:t>
          </a:r>
          <a:endParaRPr lang="en-US" sz="2000" b="0" kern="1200" dirty="0">
            <a:solidFill>
              <a:srgbClr val="372E26"/>
            </a:solidFill>
          </a:endParaRPr>
        </a:p>
      </dsp:txBody>
      <dsp:txXfrm>
        <a:off x="22846" y="2163584"/>
        <a:ext cx="3020038" cy="4223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56C560-EB85-4428-8972-EDE113DD50BA}">
      <dsp:nvSpPr>
        <dsp:cNvPr id="0" name=""/>
        <dsp:cNvSpPr/>
      </dsp:nvSpPr>
      <dsp:spPr>
        <a:xfrm>
          <a:off x="0" y="1193"/>
          <a:ext cx="7200897" cy="6047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177B23-6903-4ECB-845C-43B853D6667F}">
      <dsp:nvSpPr>
        <dsp:cNvPr id="0" name=""/>
        <dsp:cNvSpPr/>
      </dsp:nvSpPr>
      <dsp:spPr>
        <a:xfrm>
          <a:off x="182932" y="137258"/>
          <a:ext cx="332604" cy="3326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216C31F-A91B-495C-927F-A7F47195EC2B}">
      <dsp:nvSpPr>
        <dsp:cNvPr id="0" name=""/>
        <dsp:cNvSpPr/>
      </dsp:nvSpPr>
      <dsp:spPr>
        <a:xfrm>
          <a:off x="698470" y="1193"/>
          <a:ext cx="324040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800100">
            <a:lnSpc>
              <a:spcPct val="90000"/>
            </a:lnSpc>
            <a:spcBef>
              <a:spcPct val="0"/>
            </a:spcBef>
            <a:spcAft>
              <a:spcPct val="35000"/>
            </a:spcAft>
            <a:buNone/>
          </a:pPr>
          <a:r>
            <a:rPr lang="en-US" sz="1800" kern="1200" dirty="0"/>
            <a:t>Active Volunteers</a:t>
          </a:r>
        </a:p>
      </dsp:txBody>
      <dsp:txXfrm>
        <a:off x="698470" y="1193"/>
        <a:ext cx="3240403" cy="604736"/>
      </dsp:txXfrm>
    </dsp:sp>
    <dsp:sp modelId="{C14A9DF8-92CA-4546-AA1A-934BA5390C00}">
      <dsp:nvSpPr>
        <dsp:cNvPr id="0" name=""/>
        <dsp:cNvSpPr/>
      </dsp:nvSpPr>
      <dsp:spPr>
        <a:xfrm>
          <a:off x="3938873" y="1193"/>
          <a:ext cx="326202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622300">
            <a:lnSpc>
              <a:spcPct val="90000"/>
            </a:lnSpc>
            <a:spcBef>
              <a:spcPct val="0"/>
            </a:spcBef>
            <a:spcAft>
              <a:spcPct val="35000"/>
            </a:spcAft>
            <a:buNone/>
          </a:pPr>
          <a:r>
            <a:rPr lang="en-US" sz="1400" kern="1200" dirty="0"/>
            <a:t>99								</a:t>
          </a:r>
        </a:p>
      </dsp:txBody>
      <dsp:txXfrm>
        <a:off x="3938873" y="1193"/>
        <a:ext cx="3262023" cy="604736"/>
      </dsp:txXfrm>
    </dsp:sp>
    <dsp:sp modelId="{8775816A-313B-4D67-B94C-9F05859FCB7E}">
      <dsp:nvSpPr>
        <dsp:cNvPr id="0" name=""/>
        <dsp:cNvSpPr/>
      </dsp:nvSpPr>
      <dsp:spPr>
        <a:xfrm>
          <a:off x="0" y="757113"/>
          <a:ext cx="7200897" cy="6047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EA8B92-D6FE-4BF9-95BE-3DAC1DECC380}">
      <dsp:nvSpPr>
        <dsp:cNvPr id="0" name=""/>
        <dsp:cNvSpPr/>
      </dsp:nvSpPr>
      <dsp:spPr>
        <a:xfrm>
          <a:off x="182932" y="893178"/>
          <a:ext cx="332604" cy="3326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0F026EC-9016-411D-AB32-AA900E0A9810}">
      <dsp:nvSpPr>
        <dsp:cNvPr id="0" name=""/>
        <dsp:cNvSpPr/>
      </dsp:nvSpPr>
      <dsp:spPr>
        <a:xfrm>
          <a:off x="698470" y="757113"/>
          <a:ext cx="324040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800100">
            <a:lnSpc>
              <a:spcPct val="90000"/>
            </a:lnSpc>
            <a:spcBef>
              <a:spcPct val="0"/>
            </a:spcBef>
            <a:spcAft>
              <a:spcPct val="35000"/>
            </a:spcAft>
            <a:buNone/>
          </a:pPr>
          <a:r>
            <a:rPr lang="en-US" sz="1800" b="0" i="0" kern="1200"/>
            <a:t>New</a:t>
          </a:r>
          <a:r>
            <a:rPr lang="en-US" sz="1800" b="1" i="1" kern="1200"/>
            <a:t> </a:t>
          </a:r>
          <a:r>
            <a:rPr lang="en-US" sz="1800" b="0" i="0" kern="1200"/>
            <a:t>Volunteers</a:t>
          </a:r>
        </a:p>
      </dsp:txBody>
      <dsp:txXfrm>
        <a:off x="698470" y="757113"/>
        <a:ext cx="3240403" cy="604736"/>
      </dsp:txXfrm>
    </dsp:sp>
    <dsp:sp modelId="{7962EAE6-E4A5-4B9F-9D01-E77265EE24EF}">
      <dsp:nvSpPr>
        <dsp:cNvPr id="0" name=""/>
        <dsp:cNvSpPr/>
      </dsp:nvSpPr>
      <dsp:spPr>
        <a:xfrm>
          <a:off x="3938873" y="757113"/>
          <a:ext cx="326202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622300">
            <a:lnSpc>
              <a:spcPct val="90000"/>
            </a:lnSpc>
            <a:spcBef>
              <a:spcPct val="0"/>
            </a:spcBef>
            <a:spcAft>
              <a:spcPct val="35000"/>
            </a:spcAft>
            <a:buNone/>
          </a:pPr>
          <a:r>
            <a:rPr lang="en-US" sz="1400" kern="1200" dirty="0"/>
            <a:t>35</a:t>
          </a:r>
        </a:p>
      </dsp:txBody>
      <dsp:txXfrm>
        <a:off x="3938873" y="757113"/>
        <a:ext cx="3262023" cy="604736"/>
      </dsp:txXfrm>
    </dsp:sp>
    <dsp:sp modelId="{A60B3917-23D2-4707-A19E-2FB19F70549F}">
      <dsp:nvSpPr>
        <dsp:cNvPr id="0" name=""/>
        <dsp:cNvSpPr/>
      </dsp:nvSpPr>
      <dsp:spPr>
        <a:xfrm>
          <a:off x="0" y="1513033"/>
          <a:ext cx="7200897" cy="6047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91D6B0-7148-4C07-A7D3-63A502282512}">
      <dsp:nvSpPr>
        <dsp:cNvPr id="0" name=""/>
        <dsp:cNvSpPr/>
      </dsp:nvSpPr>
      <dsp:spPr>
        <a:xfrm>
          <a:off x="182932" y="1649099"/>
          <a:ext cx="332604" cy="3326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8F89741-88BB-4A58-B510-BF31580ED031}">
      <dsp:nvSpPr>
        <dsp:cNvPr id="0" name=""/>
        <dsp:cNvSpPr/>
      </dsp:nvSpPr>
      <dsp:spPr>
        <a:xfrm>
          <a:off x="698470" y="1513033"/>
          <a:ext cx="324040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800100">
            <a:lnSpc>
              <a:spcPct val="90000"/>
            </a:lnSpc>
            <a:spcBef>
              <a:spcPct val="0"/>
            </a:spcBef>
            <a:spcAft>
              <a:spcPct val="35000"/>
            </a:spcAft>
            <a:buNone/>
          </a:pPr>
          <a:r>
            <a:rPr lang="en-US" sz="1800" b="0" i="0" kern="1200" dirty="0"/>
            <a:t>Volunteer hours donated in January</a:t>
          </a:r>
        </a:p>
      </dsp:txBody>
      <dsp:txXfrm>
        <a:off x="698470" y="1513033"/>
        <a:ext cx="3240403" cy="604736"/>
      </dsp:txXfrm>
    </dsp:sp>
    <dsp:sp modelId="{EDDD00E4-8FB5-47C3-A23F-ADD13779057E}">
      <dsp:nvSpPr>
        <dsp:cNvPr id="0" name=""/>
        <dsp:cNvSpPr/>
      </dsp:nvSpPr>
      <dsp:spPr>
        <a:xfrm>
          <a:off x="3938873" y="1513033"/>
          <a:ext cx="326202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622300">
            <a:lnSpc>
              <a:spcPct val="90000"/>
            </a:lnSpc>
            <a:spcBef>
              <a:spcPct val="0"/>
            </a:spcBef>
            <a:spcAft>
              <a:spcPct val="35000"/>
            </a:spcAft>
            <a:buNone/>
          </a:pPr>
          <a:r>
            <a:rPr lang="en-US" sz="1400" kern="1200" dirty="0"/>
            <a:t>588.76</a:t>
          </a:r>
        </a:p>
      </dsp:txBody>
      <dsp:txXfrm>
        <a:off x="3938873" y="1513033"/>
        <a:ext cx="3262023" cy="604736"/>
      </dsp:txXfrm>
    </dsp:sp>
    <dsp:sp modelId="{112622ED-2A49-4585-B06C-49886C4FF8EE}">
      <dsp:nvSpPr>
        <dsp:cNvPr id="0" name=""/>
        <dsp:cNvSpPr/>
      </dsp:nvSpPr>
      <dsp:spPr>
        <a:xfrm>
          <a:off x="0" y="2268953"/>
          <a:ext cx="7200897" cy="6047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EF1165-D1A0-4D17-90F8-1344DF4AAD0F}">
      <dsp:nvSpPr>
        <dsp:cNvPr id="0" name=""/>
        <dsp:cNvSpPr/>
      </dsp:nvSpPr>
      <dsp:spPr>
        <a:xfrm>
          <a:off x="182932" y="2405019"/>
          <a:ext cx="332604" cy="332604"/>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3F58CF5-8E28-4942-8DEF-96C9D749CA6C}">
      <dsp:nvSpPr>
        <dsp:cNvPr id="0" name=""/>
        <dsp:cNvSpPr/>
      </dsp:nvSpPr>
      <dsp:spPr>
        <a:xfrm>
          <a:off x="698470" y="2268953"/>
          <a:ext cx="324040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800100">
            <a:lnSpc>
              <a:spcPct val="90000"/>
            </a:lnSpc>
            <a:spcBef>
              <a:spcPct val="0"/>
            </a:spcBef>
            <a:spcAft>
              <a:spcPct val="35000"/>
            </a:spcAft>
            <a:buNone/>
          </a:pPr>
          <a:r>
            <a:rPr lang="en-US" sz="1800" kern="1200" dirty="0"/>
            <a:t>Year-To-Date volunteer hours donated in 2026</a:t>
          </a:r>
        </a:p>
      </dsp:txBody>
      <dsp:txXfrm>
        <a:off x="698470" y="2268953"/>
        <a:ext cx="3240403" cy="604736"/>
      </dsp:txXfrm>
    </dsp:sp>
    <dsp:sp modelId="{6717419B-9C76-4242-9740-932C9540D219}">
      <dsp:nvSpPr>
        <dsp:cNvPr id="0" name=""/>
        <dsp:cNvSpPr/>
      </dsp:nvSpPr>
      <dsp:spPr>
        <a:xfrm>
          <a:off x="3938873" y="2268953"/>
          <a:ext cx="326202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622300">
            <a:lnSpc>
              <a:spcPct val="90000"/>
            </a:lnSpc>
            <a:spcBef>
              <a:spcPct val="0"/>
            </a:spcBef>
            <a:spcAft>
              <a:spcPct val="35000"/>
            </a:spcAft>
            <a:buNone/>
          </a:pPr>
          <a:r>
            <a:rPr lang="en-US" sz="1400" kern="1200" dirty="0"/>
            <a:t>588.76</a:t>
          </a:r>
        </a:p>
      </dsp:txBody>
      <dsp:txXfrm>
        <a:off x="3938873" y="2268953"/>
        <a:ext cx="3262023" cy="6047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F163C-C1FE-4174-B737-751ECC341F46}">
      <dsp:nvSpPr>
        <dsp:cNvPr id="0" name=""/>
        <dsp:cNvSpPr/>
      </dsp:nvSpPr>
      <dsp:spPr>
        <a:xfrm>
          <a:off x="0" y="123615"/>
          <a:ext cx="1699815" cy="41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r" defTabSz="933450">
            <a:lnSpc>
              <a:spcPct val="90000"/>
            </a:lnSpc>
            <a:spcBef>
              <a:spcPct val="0"/>
            </a:spcBef>
            <a:spcAft>
              <a:spcPct val="35000"/>
            </a:spcAft>
            <a:buNone/>
          </a:pPr>
          <a:r>
            <a:rPr lang="en-US" sz="2100" kern="1200" dirty="0"/>
            <a:t>454</a:t>
          </a:r>
        </a:p>
      </dsp:txBody>
      <dsp:txXfrm>
        <a:off x="0" y="123615"/>
        <a:ext cx="1699815" cy="415800"/>
      </dsp:txXfrm>
    </dsp:sp>
    <dsp:sp modelId="{15666817-1921-4E3E-B585-180B1F8A65A5}">
      <dsp:nvSpPr>
        <dsp:cNvPr id="0" name=""/>
        <dsp:cNvSpPr/>
      </dsp:nvSpPr>
      <dsp:spPr>
        <a:xfrm>
          <a:off x="1699815" y="91131"/>
          <a:ext cx="339963" cy="480768"/>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D2E9B3-D146-457B-826C-1EF4CF18CE37}">
      <dsp:nvSpPr>
        <dsp:cNvPr id="0" name=""/>
        <dsp:cNvSpPr/>
      </dsp:nvSpPr>
      <dsp:spPr>
        <a:xfrm>
          <a:off x="2175763" y="91131"/>
          <a:ext cx="4623498" cy="480768"/>
        </a:xfrm>
        <a:prstGeom prst="roundRect">
          <a:avLst/>
        </a:prstGeom>
        <a:solidFill>
          <a:schemeClr val="accent6">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solidFill>
                <a:schemeClr val="tx1"/>
              </a:solidFill>
            </a:rPr>
            <a:t>Adoptions</a:t>
          </a:r>
        </a:p>
      </dsp:txBody>
      <dsp:txXfrm>
        <a:off x="2199232" y="114600"/>
        <a:ext cx="4576560" cy="433830"/>
      </dsp:txXfrm>
    </dsp:sp>
    <dsp:sp modelId="{46BB5F10-9EF4-4FC6-BCDD-B7064259C548}">
      <dsp:nvSpPr>
        <dsp:cNvPr id="0" name=""/>
        <dsp:cNvSpPr/>
      </dsp:nvSpPr>
      <dsp:spPr>
        <a:xfrm>
          <a:off x="0" y="679984"/>
          <a:ext cx="1699815" cy="41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r" defTabSz="933450">
            <a:lnSpc>
              <a:spcPct val="90000"/>
            </a:lnSpc>
            <a:spcBef>
              <a:spcPct val="0"/>
            </a:spcBef>
            <a:spcAft>
              <a:spcPct val="35000"/>
            </a:spcAft>
            <a:buNone/>
          </a:pPr>
          <a:r>
            <a:rPr lang="en-US" sz="2100" kern="1200" dirty="0"/>
            <a:t>379</a:t>
          </a:r>
        </a:p>
      </dsp:txBody>
      <dsp:txXfrm>
        <a:off x="0" y="679984"/>
        <a:ext cx="1699815" cy="415800"/>
      </dsp:txXfrm>
    </dsp:sp>
    <dsp:sp modelId="{D4C38AA3-88F4-4EBD-8CC2-0A069B88979F}">
      <dsp:nvSpPr>
        <dsp:cNvPr id="0" name=""/>
        <dsp:cNvSpPr/>
      </dsp:nvSpPr>
      <dsp:spPr>
        <a:xfrm>
          <a:off x="1699815" y="647499"/>
          <a:ext cx="339963" cy="480768"/>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855B01-9D1D-4544-8690-75D451E978F0}">
      <dsp:nvSpPr>
        <dsp:cNvPr id="0" name=""/>
        <dsp:cNvSpPr/>
      </dsp:nvSpPr>
      <dsp:spPr>
        <a:xfrm>
          <a:off x="2175763" y="647499"/>
          <a:ext cx="4623498" cy="480768"/>
        </a:xfrm>
        <a:prstGeom prst="roundRect">
          <a:avLst/>
        </a:prstGeom>
        <a:solidFill>
          <a:schemeClr val="accent6">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solidFill>
                <a:schemeClr val="tx1"/>
              </a:solidFill>
            </a:rPr>
            <a:t>Rescued</a:t>
          </a:r>
        </a:p>
      </dsp:txBody>
      <dsp:txXfrm>
        <a:off x="2199232" y="670968"/>
        <a:ext cx="4576560" cy="433830"/>
      </dsp:txXfrm>
    </dsp:sp>
    <dsp:sp modelId="{AF5607AE-5651-4FAB-9BC3-3F9A78EACEA2}">
      <dsp:nvSpPr>
        <dsp:cNvPr id="0" name=""/>
        <dsp:cNvSpPr/>
      </dsp:nvSpPr>
      <dsp:spPr>
        <a:xfrm>
          <a:off x="0" y="1236353"/>
          <a:ext cx="1699815" cy="41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r" defTabSz="933450">
            <a:lnSpc>
              <a:spcPct val="90000"/>
            </a:lnSpc>
            <a:spcBef>
              <a:spcPct val="0"/>
            </a:spcBef>
            <a:spcAft>
              <a:spcPct val="35000"/>
            </a:spcAft>
            <a:buNone/>
          </a:pPr>
          <a:r>
            <a:rPr lang="en-US" sz="2100" kern="1200" dirty="0"/>
            <a:t>97</a:t>
          </a:r>
        </a:p>
      </dsp:txBody>
      <dsp:txXfrm>
        <a:off x="0" y="1236353"/>
        <a:ext cx="1699815" cy="415800"/>
      </dsp:txXfrm>
    </dsp:sp>
    <dsp:sp modelId="{24469BF1-1443-468D-BFDE-D6A647153AB8}">
      <dsp:nvSpPr>
        <dsp:cNvPr id="0" name=""/>
        <dsp:cNvSpPr/>
      </dsp:nvSpPr>
      <dsp:spPr>
        <a:xfrm>
          <a:off x="1699815" y="1203868"/>
          <a:ext cx="339963" cy="480768"/>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190220-428C-418F-956B-E140307A53C0}">
      <dsp:nvSpPr>
        <dsp:cNvPr id="0" name=""/>
        <dsp:cNvSpPr/>
      </dsp:nvSpPr>
      <dsp:spPr>
        <a:xfrm>
          <a:off x="2175763" y="1203868"/>
          <a:ext cx="4623498" cy="480768"/>
        </a:xfrm>
        <a:prstGeom prst="roundRect">
          <a:avLst/>
        </a:prstGeom>
        <a:solidFill>
          <a:schemeClr val="accent6">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solidFill>
                <a:schemeClr val="tx1"/>
              </a:solidFill>
            </a:rPr>
            <a:t>Returned To Owner</a:t>
          </a:r>
        </a:p>
      </dsp:txBody>
      <dsp:txXfrm>
        <a:off x="2199232" y="1227337"/>
        <a:ext cx="4576560" cy="433830"/>
      </dsp:txXfrm>
    </dsp:sp>
    <dsp:sp modelId="{7C583F7F-BD8C-41D3-BBC5-038365764D3A}">
      <dsp:nvSpPr>
        <dsp:cNvPr id="0" name=""/>
        <dsp:cNvSpPr/>
      </dsp:nvSpPr>
      <dsp:spPr>
        <a:xfrm>
          <a:off x="0" y="1792721"/>
          <a:ext cx="1698155" cy="41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r" defTabSz="933450">
            <a:lnSpc>
              <a:spcPct val="90000"/>
            </a:lnSpc>
            <a:spcBef>
              <a:spcPct val="0"/>
            </a:spcBef>
            <a:spcAft>
              <a:spcPct val="35000"/>
            </a:spcAft>
            <a:buNone/>
          </a:pPr>
          <a:r>
            <a:rPr lang="en-US" sz="2100" i="0" kern="1200" dirty="0">
              <a:solidFill>
                <a:schemeClr val="tx1"/>
              </a:solidFill>
            </a:rPr>
            <a:t>509</a:t>
          </a:r>
        </a:p>
      </dsp:txBody>
      <dsp:txXfrm>
        <a:off x="0" y="1792721"/>
        <a:ext cx="1698155" cy="415800"/>
      </dsp:txXfrm>
    </dsp:sp>
    <dsp:sp modelId="{6950E1E6-6917-45AC-9307-25649CCFACA7}">
      <dsp:nvSpPr>
        <dsp:cNvPr id="0" name=""/>
        <dsp:cNvSpPr/>
      </dsp:nvSpPr>
      <dsp:spPr>
        <a:xfrm>
          <a:off x="1698155" y="1760237"/>
          <a:ext cx="339631" cy="480768"/>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45DA67-BE8F-44F5-976F-0022C0ABDD2D}">
      <dsp:nvSpPr>
        <dsp:cNvPr id="0" name=""/>
        <dsp:cNvSpPr/>
      </dsp:nvSpPr>
      <dsp:spPr>
        <a:xfrm>
          <a:off x="2173639" y="1760237"/>
          <a:ext cx="4618983" cy="480768"/>
        </a:xfrm>
        <a:prstGeom prst="roundRect">
          <a:avLst/>
        </a:prstGeom>
        <a:solidFill>
          <a:schemeClr val="accent6">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i="0" kern="1200" dirty="0">
              <a:solidFill>
                <a:schemeClr val="tx1"/>
              </a:solidFill>
            </a:rPr>
            <a:t>Spay/Neuter Surgeries (</a:t>
          </a:r>
          <a:r>
            <a:rPr lang="en-US" sz="2100" i="1" kern="1200" dirty="0">
              <a:solidFill>
                <a:schemeClr val="tx1"/>
              </a:solidFill>
            </a:rPr>
            <a:t>Clinics + TNR</a:t>
          </a:r>
          <a:r>
            <a:rPr lang="en-US" sz="2100" i="0" kern="1200" dirty="0">
              <a:solidFill>
                <a:schemeClr val="tx1"/>
              </a:solidFill>
            </a:rPr>
            <a:t>)</a:t>
          </a:r>
        </a:p>
      </dsp:txBody>
      <dsp:txXfrm>
        <a:off x="2197108" y="1783706"/>
        <a:ext cx="4572045" cy="433830"/>
      </dsp:txXfrm>
    </dsp:sp>
    <dsp:sp modelId="{E11D5FEF-2363-490D-98C8-566F02FCA362}">
      <dsp:nvSpPr>
        <dsp:cNvPr id="0" name=""/>
        <dsp:cNvSpPr/>
      </dsp:nvSpPr>
      <dsp:spPr>
        <a:xfrm>
          <a:off x="0" y="2349090"/>
          <a:ext cx="1699815" cy="41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r" defTabSz="933450">
            <a:lnSpc>
              <a:spcPct val="90000"/>
            </a:lnSpc>
            <a:spcBef>
              <a:spcPct val="0"/>
            </a:spcBef>
            <a:spcAft>
              <a:spcPct val="35000"/>
            </a:spcAft>
            <a:buNone/>
          </a:pPr>
          <a:r>
            <a:rPr lang="en-US" sz="2100" kern="1200" dirty="0"/>
            <a:t>1094</a:t>
          </a:r>
        </a:p>
      </dsp:txBody>
      <dsp:txXfrm>
        <a:off x="0" y="2349090"/>
        <a:ext cx="1699815" cy="415800"/>
      </dsp:txXfrm>
    </dsp:sp>
    <dsp:sp modelId="{0EAE2516-65D5-4AAB-9545-F1C5D61E80C7}">
      <dsp:nvSpPr>
        <dsp:cNvPr id="0" name=""/>
        <dsp:cNvSpPr/>
      </dsp:nvSpPr>
      <dsp:spPr>
        <a:xfrm>
          <a:off x="1699815" y="2316606"/>
          <a:ext cx="339963" cy="480768"/>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A8652A-9431-4035-BF28-B84EDE16E17F}">
      <dsp:nvSpPr>
        <dsp:cNvPr id="0" name=""/>
        <dsp:cNvSpPr/>
      </dsp:nvSpPr>
      <dsp:spPr>
        <a:xfrm>
          <a:off x="2175763" y="2316606"/>
          <a:ext cx="4623498" cy="480768"/>
        </a:xfrm>
        <a:prstGeom prst="roundRect">
          <a:avLst/>
        </a:prstGeom>
        <a:solidFill>
          <a:schemeClr val="accent6">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solidFill>
                <a:schemeClr val="tx1"/>
              </a:solidFill>
            </a:rPr>
            <a:t>Total Lives Saved</a:t>
          </a:r>
        </a:p>
      </dsp:txBody>
      <dsp:txXfrm>
        <a:off x="2199232" y="2340075"/>
        <a:ext cx="4576560" cy="433830"/>
      </dsp:txXfrm>
    </dsp:sp>
    <dsp:sp modelId="{1A9C63B2-4E7C-4D69-8DC4-B301E0EAC357}">
      <dsp:nvSpPr>
        <dsp:cNvPr id="0" name=""/>
        <dsp:cNvSpPr/>
      </dsp:nvSpPr>
      <dsp:spPr>
        <a:xfrm>
          <a:off x="0" y="2905459"/>
          <a:ext cx="1698155" cy="41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53340" rIns="149352" bIns="53340" numCol="1" spcCol="1270" anchor="ctr" anchorCtr="0">
          <a:noAutofit/>
        </a:bodyPr>
        <a:lstStyle/>
        <a:p>
          <a:pPr marL="0" lvl="0" indent="0" algn="r" defTabSz="933450">
            <a:lnSpc>
              <a:spcPct val="90000"/>
            </a:lnSpc>
            <a:spcBef>
              <a:spcPct val="0"/>
            </a:spcBef>
            <a:spcAft>
              <a:spcPct val="35000"/>
            </a:spcAft>
            <a:buNone/>
          </a:pPr>
          <a:r>
            <a:rPr lang="en-US" sz="2100" kern="1200" dirty="0"/>
            <a:t>82.16%</a:t>
          </a:r>
        </a:p>
      </dsp:txBody>
      <dsp:txXfrm>
        <a:off x="0" y="2905459"/>
        <a:ext cx="1698155" cy="415800"/>
      </dsp:txXfrm>
    </dsp:sp>
    <dsp:sp modelId="{FB539C22-BC88-4243-83EF-32920B2E1F36}">
      <dsp:nvSpPr>
        <dsp:cNvPr id="0" name=""/>
        <dsp:cNvSpPr/>
      </dsp:nvSpPr>
      <dsp:spPr>
        <a:xfrm>
          <a:off x="1698155" y="2872975"/>
          <a:ext cx="339631" cy="480768"/>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CF5556-90BC-46E0-BEB3-5143D5F8DE3D}">
      <dsp:nvSpPr>
        <dsp:cNvPr id="0" name=""/>
        <dsp:cNvSpPr/>
      </dsp:nvSpPr>
      <dsp:spPr>
        <a:xfrm>
          <a:off x="2173639" y="2872975"/>
          <a:ext cx="4618983" cy="480768"/>
        </a:xfrm>
        <a:prstGeom prst="roundRect">
          <a:avLst/>
        </a:prstGeom>
        <a:solidFill>
          <a:schemeClr val="accent6">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solidFill>
                <a:schemeClr val="tx1"/>
              </a:solidFill>
            </a:rPr>
            <a:t>Save Rate</a:t>
          </a:r>
        </a:p>
      </dsp:txBody>
      <dsp:txXfrm>
        <a:off x="2197108" y="2896444"/>
        <a:ext cx="4572045" cy="43383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18500529-7E95-4177-A3E5-8E5FB6C8AADC}" type="datetimeFigureOut">
              <a:rPr lang="en-US" smtClean="0"/>
              <a:t>2/18/2026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62C4CB08-587F-4BD0-AFD7-E25F763F2E1E}" type="slidenum">
              <a:rPr lang="en-US" smtClean="0"/>
              <a:t>‹#›</a:t>
            </a:fld>
            <a:endParaRPr lang="en-US"/>
          </a:p>
        </p:txBody>
      </p:sp>
    </p:spTree>
    <p:extLst>
      <p:ext uri="{BB962C8B-B14F-4D97-AF65-F5344CB8AC3E}">
        <p14:creationId xmlns:p14="http://schemas.microsoft.com/office/powerpoint/2010/main" val="1880955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pPr lvl="0"/>
            <a:fld id="{FE1964A5-CA90-4EDD-9295-7D9E7C89227D}" type="datetime1">
              <a:rPr lang="en-US" smtClean="0"/>
              <a:t>2/18/2026</a:t>
            </a:fld>
            <a:endParaRPr lang="en-US"/>
          </a:p>
        </p:txBody>
      </p:sp>
      <p:sp>
        <p:nvSpPr>
          <p:cNvPr id="5" name="Footer Placeholder 4"/>
          <p:cNvSpPr>
            <a:spLocks noGrp="1"/>
          </p:cNvSpPr>
          <p:nvPr>
            <p:ph type="ftr" sz="quarter" idx="11"/>
          </p:nvPr>
        </p:nvSpPr>
        <p:spPr>
          <a:xfrm>
            <a:off x="1921934" y="5054602"/>
            <a:ext cx="4064860" cy="279400"/>
          </a:xfrm>
        </p:spPr>
        <p:txBody>
          <a:bodyPr/>
          <a:lstStyle/>
          <a:p>
            <a:pPr lvl="0"/>
            <a:endParaRPr lang="en-US"/>
          </a:p>
        </p:txBody>
      </p:sp>
      <p:sp>
        <p:nvSpPr>
          <p:cNvPr id="6" name="Slide Number Placeholder 5"/>
          <p:cNvSpPr>
            <a:spLocks noGrp="1"/>
          </p:cNvSpPr>
          <p:nvPr>
            <p:ph type="sldNum" sz="quarter" idx="12"/>
          </p:nvPr>
        </p:nvSpPr>
        <p:spPr>
          <a:xfrm>
            <a:off x="6817317" y="5054602"/>
            <a:ext cx="413483" cy="279400"/>
          </a:xfrm>
        </p:spPr>
        <p:txBody>
          <a:bodyPr/>
          <a:lstStyle/>
          <a:p>
            <a:pPr lvl="0"/>
            <a:fld id="{22A464F9-A4A2-4795-A585-1E61EBE8C5A3}" type="slidenum">
              <a:rPr lang="en-US" smtClean="0"/>
              <a:t>‹#›</a:t>
            </a:fld>
            <a:endParaRPr lang="en-US"/>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8120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lvl="0"/>
            <a:fld id="{AE260E91-AAE8-468D-8A69-A3FBF241DA4B}" type="datetime1">
              <a:rPr lang="en-US" smtClean="0"/>
              <a:t>2/18/2026</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01A966D5-33DD-4CF7-BFF1-01BAD37BA3CF}" type="slidenum">
              <a:rPr lang="en-US" smtClean="0"/>
              <a:t>‹#›</a:t>
            </a:fld>
            <a:endParaRPr lang="en-US"/>
          </a:p>
        </p:txBody>
      </p:sp>
    </p:spTree>
    <p:extLst>
      <p:ext uri="{BB962C8B-B14F-4D97-AF65-F5344CB8AC3E}">
        <p14:creationId xmlns:p14="http://schemas.microsoft.com/office/powerpoint/2010/main" val="344951807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2/18/2026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338160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2/18/2026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443335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2/18/2026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spTree>
    <p:extLst>
      <p:ext uri="{BB962C8B-B14F-4D97-AF65-F5344CB8AC3E}">
        <p14:creationId xmlns:p14="http://schemas.microsoft.com/office/powerpoint/2010/main" val="329292688"/>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2/18/2026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516653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2/18/2026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115423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fld id="{281771FB-37A8-4882-A6D3-ABBE27D4758E}" type="datetime1">
              <a:rPr lang="en-US" smtClean="0"/>
              <a:t>2/18/2026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F6594525-D84E-4E7B-8B8C-255C23810F51}" type="slidenum">
              <a:rPr lang="en-US" smtClean="0"/>
              <a:t>‹#›</a:t>
            </a:fld>
            <a:endParaRPr 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9731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fld id="{4860023B-A838-4F19-955D-1983A6727E42}" type="datetime1">
              <a:rPr lang="en-US" smtClean="0"/>
              <a:t>2/18/2026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C8C80CE9-95D5-4476-95EA-C990ACD76191}" type="slidenum">
              <a:rPr lang="en-US" smtClean="0"/>
              <a:t>‹#›</a:t>
            </a:fld>
            <a:endParaRPr 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4649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fld id="{E330E268-072A-4D0C-A2DF-9E52BB8B14DA}" type="datetime1">
              <a:rPr lang="en-US" smtClean="0"/>
              <a:t>2/18/2026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578E44AA-3F5A-4849-8359-0F12FBCE4F04}" type="slidenum">
              <a:rPr lang="en-US" smtClean="0"/>
              <a:t>‹#›</a:t>
            </a:fld>
            <a:endParaRPr lang="en-US"/>
          </a:p>
        </p:txBody>
      </p:sp>
    </p:spTree>
    <p:extLst>
      <p:ext uri="{BB962C8B-B14F-4D97-AF65-F5344CB8AC3E}">
        <p14:creationId xmlns:p14="http://schemas.microsoft.com/office/powerpoint/2010/main" val="4030014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6A3E7152-7BD8-409A-846D-05158739C4AE}" type="datetime1">
              <a:rPr lang="en-US" smtClean="0"/>
              <a:t>2/18/2026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3E66B2F2-D85C-4980-A693-10AAD948922A}" type="slidenum">
              <a:rPr lang="en-US" smtClean="0"/>
              <a:t>‹#›</a:t>
            </a:fld>
            <a:endParaRPr 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9772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lvl="0"/>
            <a:fld id="{B0E6951E-6CA5-4EA1-9211-DDAEDB476EF1}" type="datetime1">
              <a:rPr lang="en-US" smtClean="0"/>
              <a:t>2/18/2026</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50F0C0F3-B6B9-4718-A33F-EBAAB6E6184C}" type="slidenum">
              <a:rPr lang="en-US" smtClean="0"/>
              <a:t>‹#›</a:t>
            </a:fld>
            <a:endParaRPr lang="en-US"/>
          </a:p>
        </p:txBody>
      </p:sp>
    </p:spTree>
    <p:extLst>
      <p:ext uri="{BB962C8B-B14F-4D97-AF65-F5344CB8AC3E}">
        <p14:creationId xmlns:p14="http://schemas.microsoft.com/office/powerpoint/2010/main" val="949194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lvl="0"/>
            <a:fld id="{427A1494-503E-46EB-8E4A-988FCA035710}" type="datetime1">
              <a:rPr lang="en-US" smtClean="0"/>
              <a:t>2/18/2026</a:t>
            </a:fld>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0E9A599F-D984-4037-965A-8C28A1B970D3}" type="slidenum">
              <a:rPr lang="en-US" smtClean="0"/>
              <a:t>‹#›</a:t>
            </a:fld>
            <a:endParaRPr 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3160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lvl="0"/>
            <a:fld id="{7A390200-2D60-4F0D-9354-BF49D454B256}" type="datetime1">
              <a:rPr lang="en-US" smtClean="0"/>
              <a:t>2/18/2026</a:t>
            </a:fld>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4B4DFE67-2FFA-4916-96EA-56D63F400339}" type="slidenum">
              <a:rPr lang="en-US" smtClean="0"/>
              <a:t>‹#›</a:t>
            </a:fld>
            <a:endParaRPr 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1356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fld id="{1A36CD8C-57C9-4A2F-894F-FF899AB503B0}" type="datetime1">
              <a:rPr lang="en-US" smtClean="0"/>
              <a:t>2/18/2026</a:t>
            </a:fld>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ACF44C5A-0B84-47FD-A8DA-63EA86983490}" type="slidenum">
              <a:rPr lang="en-US" smtClean="0"/>
              <a:t>‹#›</a:t>
            </a:fld>
            <a:endParaRPr lang="en-US"/>
          </a:p>
        </p:txBody>
      </p:sp>
    </p:spTree>
    <p:extLst>
      <p:ext uri="{BB962C8B-B14F-4D97-AF65-F5344CB8AC3E}">
        <p14:creationId xmlns:p14="http://schemas.microsoft.com/office/powerpoint/2010/main" val="3311672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lvl="0"/>
            <a:fld id="{EFE31D03-BF74-4B38-BFDD-C647F1639075}" type="datetime1">
              <a:rPr lang="en-US" smtClean="0"/>
              <a:t>2/18/2026</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B11CE0BE-3064-4B68-853B-9AD972323C5A}" type="slidenum">
              <a:rPr lang="en-US" smtClean="0"/>
              <a:t>‹#›</a:t>
            </a:fld>
            <a:endParaRPr 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6237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lvl="0"/>
            <a:fld id="{28938EB4-E2E9-4547-9BE8-1AC42DE0F693}" type="datetime1">
              <a:rPr lang="en-US" smtClean="0"/>
              <a:t>2/18/2026</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0ACB39C5-0934-4BBC-8F90-8FC73B1AB70F}" type="slidenum">
              <a:rPr lang="en-US" smtClean="0"/>
              <a:t>‹#›</a:t>
            </a:fld>
            <a:endParaRPr lang="en-US"/>
          </a:p>
        </p:txBody>
      </p:sp>
    </p:spTree>
    <p:extLst>
      <p:ext uri="{BB962C8B-B14F-4D97-AF65-F5344CB8AC3E}">
        <p14:creationId xmlns:p14="http://schemas.microsoft.com/office/powerpoint/2010/main" val="2214782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lvl="0"/>
            <a:fld id="{AE260E91-AAE8-468D-8A69-A3FBF241DA4B}" type="datetime1">
              <a:rPr lang="en-US" smtClean="0"/>
              <a:t>2/18/2026</a:t>
            </a:fld>
            <a:endParaRPr 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lvl="0"/>
            <a:endParaRPr 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lvl="0"/>
            <a:fld id="{01A966D5-33DD-4CF7-BFF1-01BAD37BA3CF}" type="slidenum">
              <a:rPr lang="en-US" smtClean="0"/>
              <a:t>‹#›</a:t>
            </a:fld>
            <a:endParaRPr lang="en-US"/>
          </a:p>
        </p:txBody>
      </p:sp>
    </p:spTree>
    <p:extLst>
      <p:ext uri="{BB962C8B-B14F-4D97-AF65-F5344CB8AC3E}">
        <p14:creationId xmlns:p14="http://schemas.microsoft.com/office/powerpoint/2010/main" val="314536585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Lst>
  <p:hf hdr="0" ftr="0" dt="0"/>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8.xml"/><Relationship Id="rId5" Type="http://schemas.openxmlformats.org/officeDocument/2006/relationships/image" Target="../media/image41.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8.xml"/><Relationship Id="rId5" Type="http://schemas.openxmlformats.org/officeDocument/2006/relationships/image" Target="../media/image42.jpe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9.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50.jp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51.jp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8.png"/><Relationship Id="rId7" Type="http://schemas.openxmlformats.org/officeDocument/2006/relationships/image" Target="../media/image29.pn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68D3EAE6-5AC4-4EF7-BA5E-FF047F0576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44" name="Picture 43">
              <a:extLst>
                <a:ext uri="{FF2B5EF4-FFF2-40B4-BE49-F238E27FC236}">
                  <a16:creationId xmlns:a16="http://schemas.microsoft.com/office/drawing/2014/main" id="{25223CC4-CEF2-43BE-A268-7574A7F5721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5" name="Rectangle 44">
              <a:extLst>
                <a:ext uri="{FF2B5EF4-FFF2-40B4-BE49-F238E27FC236}">
                  <a16:creationId xmlns:a16="http://schemas.microsoft.com/office/drawing/2014/main" id="{0AD518D9-DA34-42A4-AE7C-2449A29A2A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6" name="Picture 45">
              <a:extLst>
                <a:ext uri="{FF2B5EF4-FFF2-40B4-BE49-F238E27FC236}">
                  <a16:creationId xmlns:a16="http://schemas.microsoft.com/office/drawing/2014/main" id="{F57E9183-A8C2-4E29-854A-122252F8C7B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47" name="Picture 46">
              <a:extLst>
                <a:ext uri="{FF2B5EF4-FFF2-40B4-BE49-F238E27FC236}">
                  <a16:creationId xmlns:a16="http://schemas.microsoft.com/office/drawing/2014/main" id="{427F9D8B-907D-42F0-8748-A986C12C509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49" name="Straight Connector 48">
            <a:extLst>
              <a:ext uri="{FF2B5EF4-FFF2-40B4-BE49-F238E27FC236}">
                <a16:creationId xmlns:a16="http://schemas.microsoft.com/office/drawing/2014/main" id="{2127D324-ED99-4DAD-96B2-75E77B6EE6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51" name="Rectangle 50">
            <a:extLst>
              <a:ext uri="{FF2B5EF4-FFF2-40B4-BE49-F238E27FC236}">
                <a16:creationId xmlns:a16="http://schemas.microsoft.com/office/drawing/2014/main" id="{E3D83BB5-436A-43DA-9214-7AC62ACE4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D9479F50-C6F0-4F04-93DC-109BF07783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72471" cy="6856214"/>
            <a:chOff x="-15736" y="0"/>
            <a:chExt cx="12229962" cy="6856214"/>
          </a:xfrm>
        </p:grpSpPr>
        <p:pic>
          <p:nvPicPr>
            <p:cNvPr id="54" name="Picture 53">
              <a:extLst>
                <a:ext uri="{FF2B5EF4-FFF2-40B4-BE49-F238E27FC236}">
                  <a16:creationId xmlns:a16="http://schemas.microsoft.com/office/drawing/2014/main" id="{BB25D3A2-3329-4FF0-9A24-8EE5BCAB7B8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5" name="Rectangle 54">
              <a:extLst>
                <a:ext uri="{FF2B5EF4-FFF2-40B4-BE49-F238E27FC236}">
                  <a16:creationId xmlns:a16="http://schemas.microsoft.com/office/drawing/2014/main" id="{53877143-4D78-4631-9262-1B2BE798D8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6" name="Picture 55">
              <a:extLst>
                <a:ext uri="{FF2B5EF4-FFF2-40B4-BE49-F238E27FC236}">
                  <a16:creationId xmlns:a16="http://schemas.microsoft.com/office/drawing/2014/main" id="{8E84ED41-D8D6-43FE-9864-B2F1F002408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7" name="Picture 56">
              <a:extLst>
                <a:ext uri="{FF2B5EF4-FFF2-40B4-BE49-F238E27FC236}">
                  <a16:creationId xmlns:a16="http://schemas.microsoft.com/office/drawing/2014/main" id="{D63B5BC6-DF3D-4891-A44C-7071D61AD54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9" name="Title 8">
            <a:extLst>
              <a:ext uri="{FF2B5EF4-FFF2-40B4-BE49-F238E27FC236}">
                <a16:creationId xmlns:a16="http://schemas.microsoft.com/office/drawing/2014/main" id="{61191F50-5103-3A65-6E83-006E36B25D09}"/>
              </a:ext>
            </a:extLst>
          </p:cNvPr>
          <p:cNvSpPr>
            <a:spLocks noGrp="1"/>
          </p:cNvSpPr>
          <p:nvPr>
            <p:ph type="title"/>
          </p:nvPr>
        </p:nvSpPr>
        <p:spPr>
          <a:xfrm>
            <a:off x="811217" y="1041401"/>
            <a:ext cx="4896013" cy="2345264"/>
          </a:xfrm>
        </p:spPr>
        <p:txBody>
          <a:bodyPr vert="horz" lIns="91440" tIns="45720" rIns="91440" bIns="45720" rtlCol="0" anchor="b">
            <a:normAutofit/>
          </a:bodyPr>
          <a:lstStyle/>
          <a:p>
            <a:r>
              <a:rPr lang="en-US" sz="5400" b="1" kern="1200" cap="none" dirty="0">
                <a:ln w="3175" cmpd="sng">
                  <a:noFill/>
                </a:ln>
                <a:solidFill>
                  <a:schemeClr val="tx1">
                    <a:lumMod val="85000"/>
                    <a:lumOff val="15000"/>
                  </a:schemeClr>
                </a:solidFill>
                <a:effectLst/>
                <a:latin typeface="+mj-lt"/>
                <a:ea typeface="+mj-ea"/>
                <a:cs typeface="+mj-cs"/>
              </a:rPr>
              <a:t>Director’s Report</a:t>
            </a:r>
          </a:p>
        </p:txBody>
      </p:sp>
      <p:sp>
        <p:nvSpPr>
          <p:cNvPr id="11" name="Text Placeholder 10">
            <a:extLst>
              <a:ext uri="{FF2B5EF4-FFF2-40B4-BE49-F238E27FC236}">
                <a16:creationId xmlns:a16="http://schemas.microsoft.com/office/drawing/2014/main" id="{E0ED7B71-01DD-A571-A1C8-8791571C1CB8}"/>
              </a:ext>
            </a:extLst>
          </p:cNvPr>
          <p:cNvSpPr>
            <a:spLocks noGrp="1"/>
          </p:cNvSpPr>
          <p:nvPr>
            <p:ph type="body" idx="1"/>
          </p:nvPr>
        </p:nvSpPr>
        <p:spPr>
          <a:xfrm>
            <a:off x="811217" y="3657597"/>
            <a:ext cx="4896013" cy="2079174"/>
          </a:xfrm>
        </p:spPr>
        <p:txBody>
          <a:bodyPr vert="horz" lIns="91440" tIns="45720" rIns="91440" bIns="45720" rtlCol="0" anchor="t">
            <a:normAutofit/>
          </a:bodyPr>
          <a:lstStyle/>
          <a:p>
            <a:r>
              <a:rPr lang="en-US" sz="2100" dirty="0"/>
              <a:t>January 2026</a:t>
            </a:r>
          </a:p>
        </p:txBody>
      </p:sp>
      <p:pic>
        <p:nvPicPr>
          <p:cNvPr id="19" name="Picture 18" descr="A picture containing logo&#10;&#10;AI-generated content may be incorrect.">
            <a:extLst>
              <a:ext uri="{FF2B5EF4-FFF2-40B4-BE49-F238E27FC236}">
                <a16:creationId xmlns:a16="http://schemas.microsoft.com/office/drawing/2014/main" id="{0816BFE2-E45C-F046-08C3-B0E3D77FB0D0}"/>
              </a:ext>
            </a:extLst>
          </p:cNvPr>
          <p:cNvPicPr>
            <a:picLocks noChangeAspect="1"/>
          </p:cNvPicPr>
          <p:nvPr/>
        </p:nvPicPr>
        <p:blipFill>
          <a:blip r:embed="rId7">
            <a:extLst>
              <a:ext uri="{28A0092B-C50C-407E-A947-70E740481C1C}">
                <a14:useLocalDpi xmlns:a14="http://schemas.microsoft.com/office/drawing/2010/main" val="0"/>
              </a:ext>
            </a:extLst>
          </a:blip>
          <a:srcRect t="4352"/>
          <a:stretch>
            <a:fillRect/>
          </a:stretch>
        </p:blipFill>
        <p:spPr>
          <a:xfrm>
            <a:off x="5894079" y="2194729"/>
            <a:ext cx="2294405" cy="2194560"/>
          </a:xfrm>
          <a:prstGeom prst="rect">
            <a:avLst/>
          </a:prstGeom>
          <a:ln w="57150" cmpd="thickThin">
            <a:solidFill>
              <a:schemeClr val="tx1">
                <a:lumMod val="50000"/>
                <a:lumOff val="50000"/>
              </a:schemeClr>
            </a:solidFill>
            <a:miter lim="800000"/>
          </a:ln>
        </p:spPr>
      </p:pic>
      <p:cxnSp>
        <p:nvCxnSpPr>
          <p:cNvPr id="59" name="Straight Connector 58">
            <a:extLst>
              <a:ext uri="{FF2B5EF4-FFF2-40B4-BE49-F238E27FC236}">
                <a16:creationId xmlns:a16="http://schemas.microsoft.com/office/drawing/2014/main" id="{91A4F7F3-4A2D-4BC2-A7AD-98D81DB0932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6084" y="3522131"/>
            <a:ext cx="4526280" cy="0"/>
          </a:xfrm>
          <a:prstGeom prst="line">
            <a:avLst/>
          </a:prstGeom>
        </p:spPr>
        <p:style>
          <a:lnRef idx="2">
            <a:schemeClr val="accent1"/>
          </a:lnRef>
          <a:fillRef idx="0">
            <a:schemeClr val="accent1"/>
          </a:fillRef>
          <a:effectRef idx="1">
            <a:schemeClr val="accent1"/>
          </a:effectRef>
          <a:fontRef idx="minor">
            <a:schemeClr val="tx1"/>
          </a:fontRef>
        </p:style>
      </p:cxnSp>
      <p:pic>
        <p:nvPicPr>
          <p:cNvPr id="37" name="Picture 36" descr="Qr code&#10;&#10;AI-generated content may be incorrect.">
            <a:extLst>
              <a:ext uri="{FF2B5EF4-FFF2-40B4-BE49-F238E27FC236}">
                <a16:creationId xmlns:a16="http://schemas.microsoft.com/office/drawing/2014/main" id="{4526595B-D220-DEFC-625E-589EC6E3F891}"/>
              </a:ext>
            </a:extLst>
          </p:cNvPr>
          <p:cNvPicPr>
            <a:picLocks noChangeAspect="1"/>
          </p:cNvPicPr>
          <p:nvPr/>
        </p:nvPicPr>
        <p:blipFill>
          <a:blip r:embed="rId8">
            <a:extLst>
              <a:ext uri="{28A0092B-C50C-407E-A947-70E740481C1C}">
                <a14:useLocalDpi xmlns:a14="http://schemas.microsoft.com/office/drawing/2010/main" val="0"/>
              </a:ext>
            </a:extLst>
          </a:blip>
          <a:srcRect t="3637" r="7" b="847"/>
          <a:stretch>
            <a:fillRect/>
          </a:stretch>
        </p:blipFill>
        <p:spPr>
          <a:xfrm>
            <a:off x="996084" y="5237565"/>
            <a:ext cx="658380" cy="628900"/>
          </a:xfrm>
          <a:prstGeom prst="rect">
            <a:avLst/>
          </a:prstGeom>
          <a:ln w="57150" cmpd="thickThin">
            <a:solidFill>
              <a:schemeClr val="tx1">
                <a:lumMod val="50000"/>
                <a:lumOff val="50000"/>
              </a:schemeClr>
            </a:solidFill>
            <a:miter lim="800000"/>
          </a:ln>
        </p:spPr>
      </p:pic>
      <p:sp>
        <p:nvSpPr>
          <p:cNvPr id="38" name="Slide Number Placeholder 37">
            <a:extLst>
              <a:ext uri="{FF2B5EF4-FFF2-40B4-BE49-F238E27FC236}">
                <a16:creationId xmlns:a16="http://schemas.microsoft.com/office/drawing/2014/main" id="{E3994A31-6442-BB15-F4F5-91D59DE9C2D6}"/>
              </a:ext>
            </a:extLst>
          </p:cNvPr>
          <p:cNvSpPr>
            <a:spLocks noGrp="1"/>
          </p:cNvSpPr>
          <p:nvPr>
            <p:ph type="sldNum" sz="quarter" idx="12"/>
          </p:nvPr>
        </p:nvSpPr>
        <p:spPr>
          <a:xfrm>
            <a:off x="7763256" y="5938374"/>
            <a:ext cx="413375" cy="279400"/>
          </a:xfrm>
        </p:spPr>
        <p:txBody>
          <a:bodyPr vert="horz" lIns="91440" tIns="45720" rIns="91440" bIns="45720" rtlCol="0" anchor="ctr">
            <a:normAutofit/>
          </a:bodyPr>
          <a:lstStyle/>
          <a:p>
            <a:pPr lvl="0">
              <a:spcAft>
                <a:spcPts val="600"/>
              </a:spcAft>
            </a:pPr>
            <a:fld id="{3E66B2F2-D85C-4980-A693-10AAD948922A}" type="slidenum">
              <a:rPr lang="en-US" b="0" i="0" kern="1200" dirty="0">
                <a:solidFill>
                  <a:schemeClr val="tx1"/>
                </a:solidFill>
                <a:effectLst/>
                <a:latin typeface="+mn-lt"/>
                <a:ea typeface="+mn-ea"/>
                <a:cs typeface="+mn-cs"/>
              </a:rPr>
              <a:pPr lvl="0">
                <a:spcAft>
                  <a:spcPts val="600"/>
                </a:spcAft>
              </a:pPr>
              <a:t>1</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12393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98160-67D0-49E6-75E8-C80BFEDF57E0}"/>
              </a:ext>
            </a:extLst>
          </p:cNvPr>
          <p:cNvSpPr>
            <a:spLocks noGrp="1"/>
          </p:cNvSpPr>
          <p:nvPr>
            <p:ph type="title"/>
          </p:nvPr>
        </p:nvSpPr>
        <p:spPr>
          <a:xfrm>
            <a:off x="971551" y="982132"/>
            <a:ext cx="7200897" cy="1303867"/>
          </a:xfrm>
        </p:spPr>
        <p:txBody>
          <a:bodyPr>
            <a:normAutofit/>
          </a:bodyPr>
          <a:lstStyle/>
          <a:p>
            <a:pPr>
              <a:lnSpc>
                <a:spcPct val="90000"/>
              </a:lnSpc>
            </a:pPr>
            <a:r>
              <a:rPr lang="en-US" sz="3600" b="1" dirty="0">
                <a:solidFill>
                  <a:srgbClr val="262626"/>
                </a:solidFill>
              </a:rPr>
              <a:t>Low-Cost Spay/Neuter Clinics</a:t>
            </a:r>
            <a:br>
              <a:rPr lang="en-US" sz="3600" b="1" dirty="0">
                <a:solidFill>
                  <a:srgbClr val="262626"/>
                </a:solidFill>
              </a:rPr>
            </a:br>
            <a:r>
              <a:rPr lang="en-US" sz="2800" dirty="0">
                <a:solidFill>
                  <a:srgbClr val="262626"/>
                </a:solidFill>
              </a:rPr>
              <a:t>January 2026</a:t>
            </a:r>
          </a:p>
        </p:txBody>
      </p:sp>
      <p:sp>
        <p:nvSpPr>
          <p:cNvPr id="10" name="Slide Number Placeholder 9">
            <a:extLst>
              <a:ext uri="{FF2B5EF4-FFF2-40B4-BE49-F238E27FC236}">
                <a16:creationId xmlns:a16="http://schemas.microsoft.com/office/drawing/2014/main" id="{6DBE048E-FBDC-D12F-1CD7-A44B23F2CF1C}"/>
              </a:ext>
            </a:extLst>
          </p:cNvPr>
          <p:cNvSpPr>
            <a:spLocks noGrp="1"/>
          </p:cNvSpPr>
          <p:nvPr>
            <p:ph type="sldNum" sz="quarter" idx="12"/>
          </p:nvPr>
        </p:nvSpPr>
        <p:spPr>
          <a:xfrm>
            <a:off x="7765425" y="5969000"/>
            <a:ext cx="407023" cy="279400"/>
          </a:xfrm>
        </p:spPr>
        <p:txBody>
          <a:bodyPr>
            <a:normAutofit/>
          </a:bodyPr>
          <a:lstStyle/>
          <a:p>
            <a:pPr lvl="0">
              <a:spcAft>
                <a:spcPts val="600"/>
              </a:spcAft>
            </a:pPr>
            <a:fld id="{578E44AA-3F5A-4849-8359-0F12FBCE4F04}" type="slidenum">
              <a:rPr lang="en-US">
                <a:solidFill>
                  <a:srgbClr val="000000"/>
                </a:solidFill>
              </a:rPr>
              <a:pPr lvl="0">
                <a:spcAft>
                  <a:spcPts val="600"/>
                </a:spcAft>
              </a:pPr>
              <a:t>10</a:t>
            </a:fld>
            <a:endParaRPr lang="en-US">
              <a:solidFill>
                <a:srgbClr val="000000"/>
              </a:solidFill>
            </a:endParaRPr>
          </a:p>
        </p:txBody>
      </p:sp>
      <p:graphicFrame>
        <p:nvGraphicFramePr>
          <p:cNvPr id="9" name="Content Placeholder 8">
            <a:extLst>
              <a:ext uri="{FF2B5EF4-FFF2-40B4-BE49-F238E27FC236}">
                <a16:creationId xmlns:a16="http://schemas.microsoft.com/office/drawing/2014/main" id="{D48698C4-530E-B7F1-E8A3-261ED5E5B873}"/>
              </a:ext>
            </a:extLst>
          </p:cNvPr>
          <p:cNvGraphicFramePr>
            <a:graphicFrameLocks noGrp="1"/>
          </p:cNvGraphicFramePr>
          <p:nvPr>
            <p:ph idx="1"/>
            <p:extLst>
              <p:ext uri="{D42A27DB-BD31-4B8C-83A1-F6EECF244321}">
                <p14:modId xmlns:p14="http://schemas.microsoft.com/office/powerpoint/2010/main" val="1295827179"/>
              </p:ext>
            </p:extLst>
          </p:nvPr>
        </p:nvGraphicFramePr>
        <p:xfrm>
          <a:off x="1020046" y="2285999"/>
          <a:ext cx="7152402" cy="2555456"/>
        </p:xfrm>
        <a:graphic>
          <a:graphicData uri="http://schemas.openxmlformats.org/drawingml/2006/table">
            <a:tbl>
              <a:tblPr firstRow="1" bandRow="1">
                <a:tableStyleId>{5C22544A-7EE6-4342-B048-85BDC9FD1C3A}</a:tableStyleId>
              </a:tblPr>
              <a:tblGrid>
                <a:gridCol w="1449772">
                  <a:extLst>
                    <a:ext uri="{9D8B030D-6E8A-4147-A177-3AD203B41FA5}">
                      <a16:colId xmlns:a16="http://schemas.microsoft.com/office/drawing/2014/main" val="3535636717"/>
                    </a:ext>
                  </a:extLst>
                </a:gridCol>
                <a:gridCol w="3555413">
                  <a:extLst>
                    <a:ext uri="{9D8B030D-6E8A-4147-A177-3AD203B41FA5}">
                      <a16:colId xmlns:a16="http://schemas.microsoft.com/office/drawing/2014/main" val="2980989674"/>
                    </a:ext>
                  </a:extLst>
                </a:gridCol>
                <a:gridCol w="2147217">
                  <a:extLst>
                    <a:ext uri="{9D8B030D-6E8A-4147-A177-3AD203B41FA5}">
                      <a16:colId xmlns:a16="http://schemas.microsoft.com/office/drawing/2014/main" val="2168993521"/>
                    </a:ext>
                  </a:extLst>
                </a:gridCol>
              </a:tblGrid>
              <a:tr h="319432">
                <a:tc>
                  <a:txBody>
                    <a:bodyPr/>
                    <a:lstStyle/>
                    <a:p>
                      <a:r>
                        <a:rPr lang="en-US" sz="1400" dirty="0"/>
                        <a:t>Date</a:t>
                      </a:r>
                    </a:p>
                  </a:txBody>
                  <a:tcPr marL="77754" marR="77754" marT="36299" marB="36299">
                    <a:solidFill>
                      <a:schemeClr val="tx2"/>
                    </a:solidFill>
                  </a:tcPr>
                </a:tc>
                <a:tc>
                  <a:txBody>
                    <a:bodyPr/>
                    <a:lstStyle/>
                    <a:p>
                      <a:r>
                        <a:rPr lang="en-US" sz="1400"/>
                        <a:t>Location</a:t>
                      </a:r>
                    </a:p>
                  </a:txBody>
                  <a:tcPr marL="77754" marR="77754" marT="36299" marB="36299">
                    <a:solidFill>
                      <a:schemeClr val="tx2"/>
                    </a:solidFill>
                  </a:tcPr>
                </a:tc>
                <a:tc>
                  <a:txBody>
                    <a:bodyPr/>
                    <a:lstStyle/>
                    <a:p>
                      <a:r>
                        <a:rPr lang="en-US" sz="1400"/>
                        <a:t>Surgeries</a:t>
                      </a:r>
                    </a:p>
                  </a:txBody>
                  <a:tcPr marL="77754" marR="77754" marT="36299" marB="36299">
                    <a:solidFill>
                      <a:schemeClr val="tx2"/>
                    </a:solidFill>
                  </a:tcPr>
                </a:tc>
                <a:extLst>
                  <a:ext uri="{0D108BD9-81ED-4DB2-BD59-A6C34878D82A}">
                    <a16:rowId xmlns:a16="http://schemas.microsoft.com/office/drawing/2014/main" val="1202743004"/>
                  </a:ext>
                </a:extLst>
              </a:tr>
              <a:tr h="319432">
                <a:tc>
                  <a:txBody>
                    <a:bodyPr/>
                    <a:lstStyle/>
                    <a:p>
                      <a:r>
                        <a:rPr lang="en-US" sz="1400" b="0" dirty="0">
                          <a:solidFill>
                            <a:schemeClr val="tx1"/>
                          </a:solidFill>
                        </a:rPr>
                        <a:t>January 5</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40000"/>
                        <a:lumOff val="60000"/>
                      </a:schemeClr>
                    </a:solidFill>
                  </a:tcPr>
                </a:tc>
                <a:tc>
                  <a:txBody>
                    <a:bodyPr/>
                    <a:lstStyle/>
                    <a:p>
                      <a:r>
                        <a:rPr lang="en-US" sz="1400" b="0" dirty="0">
                          <a:solidFill>
                            <a:schemeClr val="tx1"/>
                          </a:solidFill>
                        </a:rPr>
                        <a:t>Heritage Park</a:t>
                      </a:r>
                    </a:p>
                  </a:txBody>
                  <a:tcPr marL="77754" marR="77754" marT="36299" marB="36299">
                    <a:solidFill>
                      <a:schemeClr val="accent6">
                        <a:lumMod val="40000"/>
                        <a:lumOff val="60000"/>
                      </a:schemeClr>
                    </a:solidFill>
                  </a:tcPr>
                </a:tc>
                <a:tc>
                  <a:txBody>
                    <a:bodyPr/>
                    <a:lstStyle/>
                    <a:p>
                      <a:r>
                        <a:rPr lang="en-US" sz="1400" b="0" dirty="0">
                          <a:solidFill>
                            <a:schemeClr val="tx1"/>
                          </a:solidFill>
                        </a:rPr>
                        <a:t>49</a:t>
                      </a:r>
                    </a:p>
                  </a:txBody>
                  <a:tcPr marL="77754" marR="77754" marT="36299" marB="36299">
                    <a:solidFill>
                      <a:schemeClr val="accent6">
                        <a:lumMod val="40000"/>
                        <a:lumOff val="60000"/>
                      </a:schemeClr>
                    </a:solidFill>
                  </a:tcPr>
                </a:tc>
                <a:extLst>
                  <a:ext uri="{0D108BD9-81ED-4DB2-BD59-A6C34878D82A}">
                    <a16:rowId xmlns:a16="http://schemas.microsoft.com/office/drawing/2014/main" val="4132736253"/>
                  </a:ext>
                </a:extLst>
              </a:tr>
              <a:tr h="319432">
                <a:tc>
                  <a:txBody>
                    <a:bodyPr/>
                    <a:lstStyle/>
                    <a:p>
                      <a:r>
                        <a:rPr lang="en-US" sz="1400" b="0" dirty="0">
                          <a:solidFill>
                            <a:schemeClr val="tx1"/>
                          </a:solidFill>
                        </a:rPr>
                        <a:t>January 6</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20000"/>
                        <a:lumOff val="80000"/>
                      </a:schemeClr>
                    </a:solidFill>
                  </a:tcPr>
                </a:tc>
                <a:tc>
                  <a:txBody>
                    <a:bodyPr/>
                    <a:lstStyle/>
                    <a:p>
                      <a:r>
                        <a:rPr lang="en-US" sz="1400" b="0" dirty="0">
                          <a:solidFill>
                            <a:schemeClr val="tx1"/>
                          </a:solidFill>
                        </a:rPr>
                        <a:t>Heritage Park</a:t>
                      </a:r>
                    </a:p>
                  </a:txBody>
                  <a:tcPr marL="77754" marR="77754" marT="36299" marB="36299">
                    <a:solidFill>
                      <a:schemeClr val="accent6">
                        <a:lumMod val="20000"/>
                        <a:lumOff val="80000"/>
                      </a:schemeClr>
                    </a:solidFill>
                  </a:tcPr>
                </a:tc>
                <a:tc>
                  <a:txBody>
                    <a:bodyPr/>
                    <a:lstStyle/>
                    <a:p>
                      <a:r>
                        <a:rPr lang="en-US" sz="1400" b="0" dirty="0">
                          <a:solidFill>
                            <a:schemeClr val="tx1"/>
                          </a:solidFill>
                        </a:rPr>
                        <a:t>54</a:t>
                      </a:r>
                    </a:p>
                  </a:txBody>
                  <a:tcPr marL="77754" marR="77754" marT="36299" marB="36299">
                    <a:solidFill>
                      <a:schemeClr val="accent6">
                        <a:lumMod val="20000"/>
                        <a:lumOff val="80000"/>
                      </a:schemeClr>
                    </a:solidFill>
                  </a:tcPr>
                </a:tc>
                <a:extLst>
                  <a:ext uri="{0D108BD9-81ED-4DB2-BD59-A6C34878D82A}">
                    <a16:rowId xmlns:a16="http://schemas.microsoft.com/office/drawing/2014/main" val="2003675274"/>
                  </a:ext>
                </a:extLst>
              </a:tr>
              <a:tr h="319432">
                <a:tc>
                  <a:txBody>
                    <a:bodyPr/>
                    <a:lstStyle/>
                    <a:p>
                      <a:r>
                        <a:rPr lang="en-US" sz="1400" b="0" dirty="0">
                          <a:solidFill>
                            <a:schemeClr val="tx1"/>
                          </a:solidFill>
                        </a:rPr>
                        <a:t>January 13</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40000"/>
                        <a:lumOff val="60000"/>
                      </a:schemeClr>
                    </a:solidFill>
                  </a:tcPr>
                </a:tc>
                <a:tc>
                  <a:txBody>
                    <a:bodyPr/>
                    <a:lstStyle/>
                    <a:p>
                      <a:r>
                        <a:rPr lang="en-US" sz="1400" b="0" dirty="0">
                          <a:solidFill>
                            <a:schemeClr val="tx1"/>
                          </a:solidFill>
                        </a:rPr>
                        <a:t>Heritage Park</a:t>
                      </a:r>
                    </a:p>
                  </a:txBody>
                  <a:tcPr marL="77754" marR="77754" marT="36299" marB="36299">
                    <a:solidFill>
                      <a:schemeClr val="accent6">
                        <a:lumMod val="40000"/>
                        <a:lumOff val="60000"/>
                      </a:schemeClr>
                    </a:solidFill>
                  </a:tcPr>
                </a:tc>
                <a:tc>
                  <a:txBody>
                    <a:bodyPr/>
                    <a:lstStyle/>
                    <a:p>
                      <a:r>
                        <a:rPr lang="en-US" sz="1400" b="0" dirty="0">
                          <a:solidFill>
                            <a:schemeClr val="tx1"/>
                          </a:solidFill>
                        </a:rPr>
                        <a:t>55</a:t>
                      </a:r>
                    </a:p>
                  </a:txBody>
                  <a:tcPr marL="77754" marR="77754" marT="36299" marB="36299">
                    <a:solidFill>
                      <a:schemeClr val="accent6">
                        <a:lumMod val="40000"/>
                        <a:lumOff val="60000"/>
                      </a:schemeClr>
                    </a:solidFill>
                  </a:tcPr>
                </a:tc>
                <a:extLst>
                  <a:ext uri="{0D108BD9-81ED-4DB2-BD59-A6C34878D82A}">
                    <a16:rowId xmlns:a16="http://schemas.microsoft.com/office/drawing/2014/main" val="1867425589"/>
                  </a:ext>
                </a:extLst>
              </a:tr>
              <a:tr h="319432">
                <a:tc>
                  <a:txBody>
                    <a:bodyPr/>
                    <a:lstStyle/>
                    <a:p>
                      <a:r>
                        <a:rPr lang="en-US" sz="1400" b="0" dirty="0">
                          <a:solidFill>
                            <a:schemeClr val="tx1"/>
                          </a:solidFill>
                        </a:rPr>
                        <a:t>January 23</a:t>
                      </a:r>
                      <a:r>
                        <a:rPr lang="en-US" sz="1400" b="0" baseline="30000" dirty="0">
                          <a:solidFill>
                            <a:schemeClr val="tx1"/>
                          </a:solidFill>
                        </a:rPr>
                        <a:t>rd</a:t>
                      </a:r>
                      <a:endParaRPr lang="en-US" sz="1400" b="0" dirty="0">
                        <a:solidFill>
                          <a:schemeClr val="tx1"/>
                        </a:solidFill>
                      </a:endParaRPr>
                    </a:p>
                  </a:txBody>
                  <a:tcPr marL="77754" marR="77754" marT="36299" marB="36299">
                    <a:solidFill>
                      <a:schemeClr val="accent6">
                        <a:lumMod val="20000"/>
                        <a:lumOff val="80000"/>
                      </a:schemeClr>
                    </a:solidFill>
                  </a:tcPr>
                </a:tc>
                <a:tc>
                  <a:txBody>
                    <a:bodyPr/>
                    <a:lstStyle/>
                    <a:p>
                      <a:r>
                        <a:rPr lang="en-US" sz="1400" b="0" dirty="0">
                          <a:solidFill>
                            <a:schemeClr val="tx1"/>
                          </a:solidFill>
                        </a:rPr>
                        <a:t>Heritage Park</a:t>
                      </a:r>
                    </a:p>
                  </a:txBody>
                  <a:tcPr marL="77754" marR="77754" marT="36299" marB="36299">
                    <a:solidFill>
                      <a:schemeClr val="accent6">
                        <a:lumMod val="20000"/>
                        <a:lumOff val="80000"/>
                      </a:schemeClr>
                    </a:solidFill>
                  </a:tcPr>
                </a:tc>
                <a:tc>
                  <a:txBody>
                    <a:bodyPr/>
                    <a:lstStyle/>
                    <a:p>
                      <a:r>
                        <a:rPr lang="en-US" sz="1400" b="0" dirty="0">
                          <a:solidFill>
                            <a:schemeClr val="tx1"/>
                          </a:solidFill>
                        </a:rPr>
                        <a:t>53</a:t>
                      </a:r>
                    </a:p>
                  </a:txBody>
                  <a:tcPr marL="77754" marR="77754" marT="36299" marB="36299">
                    <a:solidFill>
                      <a:schemeClr val="accent6">
                        <a:lumMod val="20000"/>
                        <a:lumOff val="80000"/>
                      </a:schemeClr>
                    </a:solidFill>
                  </a:tcPr>
                </a:tc>
                <a:extLst>
                  <a:ext uri="{0D108BD9-81ED-4DB2-BD59-A6C34878D82A}">
                    <a16:rowId xmlns:a16="http://schemas.microsoft.com/office/drawing/2014/main" val="265876514"/>
                  </a:ext>
                </a:extLst>
              </a:tr>
              <a:tr h="319432">
                <a:tc>
                  <a:txBody>
                    <a:bodyPr/>
                    <a:lstStyle/>
                    <a:p>
                      <a:r>
                        <a:rPr lang="en-US" sz="1400" b="0" dirty="0">
                          <a:solidFill>
                            <a:schemeClr val="tx1"/>
                          </a:solidFill>
                        </a:rPr>
                        <a:t>January 27</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40000"/>
                        <a:lumOff val="60000"/>
                      </a:schemeClr>
                    </a:solidFill>
                  </a:tcPr>
                </a:tc>
                <a:tc>
                  <a:txBody>
                    <a:bodyPr/>
                    <a:lstStyle/>
                    <a:p>
                      <a:r>
                        <a:rPr lang="en-US" sz="1400" b="0" dirty="0">
                          <a:solidFill>
                            <a:schemeClr val="tx1"/>
                          </a:solidFill>
                        </a:rPr>
                        <a:t>Heritage Park</a:t>
                      </a:r>
                    </a:p>
                  </a:txBody>
                  <a:tcPr marL="77754" marR="77754" marT="36299" marB="36299">
                    <a:solidFill>
                      <a:schemeClr val="accent6">
                        <a:lumMod val="40000"/>
                        <a:lumOff val="60000"/>
                      </a:schemeClr>
                    </a:solidFill>
                  </a:tcPr>
                </a:tc>
                <a:tc>
                  <a:txBody>
                    <a:bodyPr/>
                    <a:lstStyle/>
                    <a:p>
                      <a:r>
                        <a:rPr lang="en-US" sz="1400" b="0" dirty="0">
                          <a:solidFill>
                            <a:schemeClr val="tx1"/>
                          </a:solidFill>
                        </a:rPr>
                        <a:t>55</a:t>
                      </a:r>
                    </a:p>
                  </a:txBody>
                  <a:tcPr marL="77754" marR="77754" marT="36299" marB="36299">
                    <a:solidFill>
                      <a:schemeClr val="accent6">
                        <a:lumMod val="40000"/>
                        <a:lumOff val="60000"/>
                      </a:schemeClr>
                    </a:solidFill>
                  </a:tcPr>
                </a:tc>
                <a:extLst>
                  <a:ext uri="{0D108BD9-81ED-4DB2-BD59-A6C34878D82A}">
                    <a16:rowId xmlns:a16="http://schemas.microsoft.com/office/drawing/2014/main" val="400930712"/>
                  </a:ext>
                </a:extLst>
              </a:tr>
              <a:tr h="31943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January 29</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20000"/>
                        <a:lumOff val="80000"/>
                      </a:schemeClr>
                    </a:solidFill>
                  </a:tcPr>
                </a:tc>
                <a:tc>
                  <a:txBody>
                    <a:bodyPr/>
                    <a:lstStyle/>
                    <a:p>
                      <a:r>
                        <a:rPr lang="en-US" sz="1400" b="0" dirty="0">
                          <a:solidFill>
                            <a:schemeClr val="tx1"/>
                          </a:solidFill>
                        </a:rPr>
                        <a:t>Heritage Park</a:t>
                      </a:r>
                    </a:p>
                  </a:txBody>
                  <a:tcPr marL="77754" marR="77754" marT="36299" marB="36299">
                    <a:solidFill>
                      <a:schemeClr val="accent6">
                        <a:lumMod val="20000"/>
                        <a:lumOff val="80000"/>
                      </a:schemeClr>
                    </a:solidFill>
                  </a:tcPr>
                </a:tc>
                <a:tc>
                  <a:txBody>
                    <a:bodyPr/>
                    <a:lstStyle/>
                    <a:p>
                      <a:r>
                        <a:rPr lang="en-US" sz="1400" b="0" dirty="0">
                          <a:solidFill>
                            <a:schemeClr val="tx1"/>
                          </a:solidFill>
                        </a:rPr>
                        <a:t>61</a:t>
                      </a:r>
                    </a:p>
                  </a:txBody>
                  <a:tcPr marL="77754" marR="77754" marT="36299" marB="36299">
                    <a:solidFill>
                      <a:schemeClr val="accent6">
                        <a:lumMod val="20000"/>
                        <a:lumOff val="80000"/>
                      </a:schemeClr>
                    </a:solidFill>
                  </a:tcPr>
                </a:tc>
                <a:extLst>
                  <a:ext uri="{0D108BD9-81ED-4DB2-BD59-A6C34878D82A}">
                    <a16:rowId xmlns:a16="http://schemas.microsoft.com/office/drawing/2014/main" val="3031541424"/>
                  </a:ext>
                </a:extLst>
              </a:tr>
              <a:tr h="319432">
                <a:tc>
                  <a:txBody>
                    <a:bodyPr/>
                    <a:lstStyle/>
                    <a:p>
                      <a:endParaRPr lang="en-US" sz="1400" dirty="0"/>
                    </a:p>
                  </a:txBody>
                  <a:tcPr marL="77754" marR="77754" marT="36299" marB="36299">
                    <a:solidFill>
                      <a:schemeClr val="tx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Total Surgeries</a:t>
                      </a:r>
                    </a:p>
                  </a:txBody>
                  <a:tcPr marL="77754" marR="77754" marT="36299" marB="36299">
                    <a:solidFill>
                      <a:schemeClr val="tx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327</a:t>
                      </a:r>
                    </a:p>
                  </a:txBody>
                  <a:tcPr marL="77754" marR="77754" marT="36299" marB="36299">
                    <a:solidFill>
                      <a:schemeClr val="tx2"/>
                    </a:solidFill>
                  </a:tcPr>
                </a:tc>
                <a:extLst>
                  <a:ext uri="{0D108BD9-81ED-4DB2-BD59-A6C34878D82A}">
                    <a16:rowId xmlns:a16="http://schemas.microsoft.com/office/drawing/2014/main" val="1909591663"/>
                  </a:ext>
                </a:extLst>
              </a:tr>
            </a:tbl>
          </a:graphicData>
        </a:graphic>
      </p:graphicFrame>
    </p:spTree>
    <p:extLst>
      <p:ext uri="{BB962C8B-B14F-4D97-AF65-F5344CB8AC3E}">
        <p14:creationId xmlns:p14="http://schemas.microsoft.com/office/powerpoint/2010/main" val="3155634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25355F23-A331-11B6-3ED7-473D409EACB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39F1B79-0148-2C8D-10E0-95975C00509B}"/>
              </a:ext>
            </a:extLst>
          </p:cNvPr>
          <p:cNvPicPr>
            <a:picLocks noChangeAspect="1"/>
          </p:cNvPicPr>
          <p:nvPr/>
        </p:nvPicPr>
        <p:blipFill>
          <a:blip r:embed="rId3">
            <a:extLst>
              <a:ext uri="{28A0092B-C50C-407E-A947-70E740481C1C}">
                <a14:useLocalDpi xmlns:a14="http://schemas.microsoft.com/office/drawing/2010/main" val="0"/>
              </a:ext>
            </a:extLst>
          </a:blip>
          <a:srcRect t="4791" b="4791"/>
          <a:stretch/>
        </p:blipFill>
        <p:spPr>
          <a:xfrm rot="10800000">
            <a:off x="695975" y="692495"/>
            <a:ext cx="7752050" cy="5416205"/>
          </a:xfrm>
          <a:prstGeom prst="rect">
            <a:avLst/>
          </a:prstGeom>
        </p:spPr>
      </p:pic>
      <p:sp>
        <p:nvSpPr>
          <p:cNvPr id="2" name="Slide Number Placeholder 1">
            <a:extLst>
              <a:ext uri="{FF2B5EF4-FFF2-40B4-BE49-F238E27FC236}">
                <a16:creationId xmlns:a16="http://schemas.microsoft.com/office/drawing/2014/main" id="{45A1F6E3-F722-2E5A-9AA2-3490F0671007}"/>
              </a:ext>
            </a:extLst>
          </p:cNvPr>
          <p:cNvSpPr>
            <a:spLocks noGrp="1"/>
          </p:cNvSpPr>
          <p:nvPr>
            <p:ph type="sldNum" sz="quarter" idx="12"/>
          </p:nvPr>
        </p:nvSpPr>
        <p:spPr>
          <a:xfrm>
            <a:off x="7765425" y="5969000"/>
            <a:ext cx="407023" cy="279400"/>
          </a:xfrm>
        </p:spPr>
        <p:txBody>
          <a:bodyPr>
            <a:normAutofit/>
          </a:bodyPr>
          <a:lstStyle/>
          <a:p>
            <a:pPr lvl="0">
              <a:spcAft>
                <a:spcPts val="600"/>
              </a:spcAft>
            </a:pPr>
            <a:fld id="{ACF44C5A-0B84-47FD-A8DA-63EA86983490}" type="slidenum">
              <a:rPr lang="en-US">
                <a:solidFill>
                  <a:srgbClr val="FFFFFF"/>
                </a:solidFill>
              </a:rPr>
              <a:pPr lvl="0">
                <a:spcAft>
                  <a:spcPts val="600"/>
                </a:spcAft>
              </a:pPr>
              <a:t>11</a:t>
            </a:fld>
            <a:endParaRPr lang="en-US">
              <a:solidFill>
                <a:srgbClr val="FFFFFF"/>
              </a:solidFill>
            </a:endParaRPr>
          </a:p>
        </p:txBody>
      </p:sp>
    </p:spTree>
    <p:extLst>
      <p:ext uri="{BB962C8B-B14F-4D97-AF65-F5344CB8AC3E}">
        <p14:creationId xmlns:p14="http://schemas.microsoft.com/office/powerpoint/2010/main" val="154539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E394EE-446B-D6C1-3ED4-C730ACE792CF}"/>
              </a:ext>
            </a:extLst>
          </p:cNvPr>
          <p:cNvPicPr>
            <a:picLocks noChangeAspect="1"/>
          </p:cNvPicPr>
          <p:nvPr/>
        </p:nvPicPr>
        <p:blipFill>
          <a:blip r:embed="rId3">
            <a:extLst>
              <a:ext uri="{28A0092B-C50C-407E-A947-70E740481C1C}">
                <a14:useLocalDpi xmlns:a14="http://schemas.microsoft.com/office/drawing/2010/main" val="0"/>
              </a:ext>
            </a:extLst>
          </a:blip>
          <a:srcRect t="4791" b="4791"/>
          <a:stretch/>
        </p:blipFill>
        <p:spPr>
          <a:xfrm rot="10800000">
            <a:off x="717570" y="609600"/>
            <a:ext cx="7708859" cy="5386028"/>
          </a:xfrm>
          <a:prstGeom prst="rect">
            <a:avLst/>
          </a:prstGeom>
        </p:spPr>
      </p:pic>
      <p:sp>
        <p:nvSpPr>
          <p:cNvPr id="2" name="Slide Number Placeholder 1">
            <a:extLst>
              <a:ext uri="{FF2B5EF4-FFF2-40B4-BE49-F238E27FC236}">
                <a16:creationId xmlns:a16="http://schemas.microsoft.com/office/drawing/2014/main" id="{249F7C88-095B-CA3D-8134-DF906B2E65F7}"/>
              </a:ext>
            </a:extLst>
          </p:cNvPr>
          <p:cNvSpPr>
            <a:spLocks noGrp="1"/>
          </p:cNvSpPr>
          <p:nvPr>
            <p:ph type="sldNum" sz="quarter" idx="12"/>
          </p:nvPr>
        </p:nvSpPr>
        <p:spPr>
          <a:xfrm>
            <a:off x="7765425" y="5969000"/>
            <a:ext cx="407023" cy="279400"/>
          </a:xfrm>
        </p:spPr>
        <p:txBody>
          <a:bodyPr>
            <a:normAutofit/>
          </a:bodyPr>
          <a:lstStyle/>
          <a:p>
            <a:pPr lvl="0">
              <a:spcAft>
                <a:spcPts val="600"/>
              </a:spcAft>
            </a:pPr>
            <a:fld id="{ACF44C5A-0B84-47FD-A8DA-63EA86983490}" type="slidenum">
              <a:rPr lang="en-US">
                <a:solidFill>
                  <a:srgbClr val="FFFFFF"/>
                </a:solidFill>
              </a:rPr>
              <a:pPr lvl="0">
                <a:spcAft>
                  <a:spcPts val="600"/>
                </a:spcAft>
              </a:pPr>
              <a:t>12</a:t>
            </a:fld>
            <a:endParaRPr lang="en-US">
              <a:solidFill>
                <a:srgbClr val="FFFFFF"/>
              </a:solidFill>
            </a:endParaRPr>
          </a:p>
        </p:txBody>
      </p:sp>
    </p:spTree>
    <p:extLst>
      <p:ext uri="{BB962C8B-B14F-4D97-AF65-F5344CB8AC3E}">
        <p14:creationId xmlns:p14="http://schemas.microsoft.com/office/powerpoint/2010/main" val="1364778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CFCAA-6C75-49E1-E49A-BD64132B117E}"/>
              </a:ext>
            </a:extLst>
          </p:cNvPr>
          <p:cNvSpPr>
            <a:spLocks noGrp="1"/>
          </p:cNvSpPr>
          <p:nvPr>
            <p:ph type="title"/>
          </p:nvPr>
        </p:nvSpPr>
        <p:spPr>
          <a:xfrm>
            <a:off x="1176867" y="471805"/>
            <a:ext cx="6798734" cy="1303867"/>
          </a:xfrm>
        </p:spPr>
        <p:txBody>
          <a:bodyPr>
            <a:normAutofit/>
          </a:bodyPr>
          <a:lstStyle/>
          <a:p>
            <a:r>
              <a:rPr lang="en-US" sz="2400" b="1" dirty="0">
                <a:solidFill>
                  <a:schemeClr val="tx2"/>
                </a:solidFill>
              </a:rPr>
              <a:t>Field Service Calls: </a:t>
            </a:r>
            <a:r>
              <a:rPr lang="en-US" sz="2400" dirty="0">
                <a:solidFill>
                  <a:schemeClr val="tx2"/>
                </a:solidFill>
              </a:rPr>
              <a:t>January 2026</a:t>
            </a:r>
            <a:endParaRPr lang="en-US" sz="2400" dirty="0"/>
          </a:p>
        </p:txBody>
      </p:sp>
      <p:graphicFrame>
        <p:nvGraphicFramePr>
          <p:cNvPr id="4" name="Content Placeholder 3">
            <a:extLst>
              <a:ext uri="{FF2B5EF4-FFF2-40B4-BE49-F238E27FC236}">
                <a16:creationId xmlns:a16="http://schemas.microsoft.com/office/drawing/2014/main" id="{F885418E-5D81-D470-ECE9-BA7F4EFE1F88}"/>
              </a:ext>
            </a:extLst>
          </p:cNvPr>
          <p:cNvGraphicFramePr>
            <a:graphicFrameLocks noGrp="1"/>
          </p:cNvGraphicFramePr>
          <p:nvPr>
            <p:ph idx="1"/>
            <p:extLst>
              <p:ext uri="{D42A27DB-BD31-4B8C-83A1-F6EECF244321}">
                <p14:modId xmlns:p14="http://schemas.microsoft.com/office/powerpoint/2010/main" val="1973587910"/>
              </p:ext>
            </p:extLst>
          </p:nvPr>
        </p:nvGraphicFramePr>
        <p:xfrm>
          <a:off x="993647" y="1583097"/>
          <a:ext cx="4062985" cy="4389120"/>
        </p:xfrm>
        <a:graphic>
          <a:graphicData uri="http://schemas.openxmlformats.org/drawingml/2006/table">
            <a:tbl>
              <a:tblPr firstRow="1" bandRow="1">
                <a:tableStyleId>{5C22544A-7EE6-4342-B048-85BDC9FD1C3A}</a:tableStyleId>
              </a:tblPr>
              <a:tblGrid>
                <a:gridCol w="1877569">
                  <a:extLst>
                    <a:ext uri="{9D8B030D-6E8A-4147-A177-3AD203B41FA5}">
                      <a16:colId xmlns:a16="http://schemas.microsoft.com/office/drawing/2014/main" val="3471396554"/>
                    </a:ext>
                  </a:extLst>
                </a:gridCol>
                <a:gridCol w="2185416">
                  <a:extLst>
                    <a:ext uri="{9D8B030D-6E8A-4147-A177-3AD203B41FA5}">
                      <a16:colId xmlns:a16="http://schemas.microsoft.com/office/drawing/2014/main" val="2043748698"/>
                    </a:ext>
                  </a:extLst>
                </a:gridCol>
              </a:tblGrid>
              <a:tr h="262721">
                <a:tc>
                  <a:txBody>
                    <a:bodyPr/>
                    <a:lstStyle/>
                    <a:p>
                      <a:r>
                        <a:rPr lang="en-US" dirty="0"/>
                        <a:t>AREA</a:t>
                      </a:r>
                    </a:p>
                  </a:txBody>
                  <a:tcPr>
                    <a:solidFill>
                      <a:schemeClr val="tx1"/>
                    </a:solidFill>
                  </a:tcPr>
                </a:tc>
                <a:tc>
                  <a:txBody>
                    <a:bodyPr/>
                    <a:lstStyle/>
                    <a:p>
                      <a:r>
                        <a:rPr lang="en-US" dirty="0"/>
                        <a:t>CALLS PER AREA</a:t>
                      </a:r>
                    </a:p>
                  </a:txBody>
                  <a:tcPr>
                    <a:solidFill>
                      <a:schemeClr val="tx1"/>
                    </a:solidFill>
                  </a:tcPr>
                </a:tc>
                <a:extLst>
                  <a:ext uri="{0D108BD9-81ED-4DB2-BD59-A6C34878D82A}">
                    <a16:rowId xmlns:a16="http://schemas.microsoft.com/office/drawing/2014/main" val="465830595"/>
                  </a:ext>
                </a:extLst>
              </a:tr>
              <a:tr h="262721">
                <a:tc>
                  <a:txBody>
                    <a:bodyPr/>
                    <a:lstStyle/>
                    <a:p>
                      <a:r>
                        <a:rPr lang="en-US" dirty="0"/>
                        <a:t>Lake Isabella</a:t>
                      </a:r>
                    </a:p>
                  </a:txBody>
                  <a:tcPr>
                    <a:solidFill>
                      <a:schemeClr val="accent6">
                        <a:lumMod val="20000"/>
                        <a:lumOff val="80000"/>
                      </a:schemeClr>
                    </a:solidFill>
                  </a:tcPr>
                </a:tc>
                <a:tc>
                  <a:txBody>
                    <a:bodyPr/>
                    <a:lstStyle/>
                    <a:p>
                      <a:r>
                        <a:rPr lang="en-US" dirty="0"/>
                        <a:t>149</a:t>
                      </a:r>
                    </a:p>
                  </a:txBody>
                  <a:tcPr>
                    <a:solidFill>
                      <a:schemeClr val="accent6">
                        <a:lumMod val="20000"/>
                        <a:lumOff val="80000"/>
                      </a:schemeClr>
                    </a:solidFill>
                  </a:tcPr>
                </a:tc>
                <a:extLst>
                  <a:ext uri="{0D108BD9-81ED-4DB2-BD59-A6C34878D82A}">
                    <a16:rowId xmlns:a16="http://schemas.microsoft.com/office/drawing/2014/main" val="3346462710"/>
                  </a:ext>
                </a:extLst>
              </a:tr>
              <a:tr h="262721">
                <a:tc>
                  <a:txBody>
                    <a:bodyPr/>
                    <a:lstStyle/>
                    <a:p>
                      <a:r>
                        <a:rPr lang="en-US" dirty="0"/>
                        <a:t>Mojave</a:t>
                      </a:r>
                    </a:p>
                  </a:txBody>
                  <a:tcPr>
                    <a:solidFill>
                      <a:schemeClr val="bg1"/>
                    </a:solidFill>
                  </a:tcPr>
                </a:tc>
                <a:tc>
                  <a:txBody>
                    <a:bodyPr/>
                    <a:lstStyle/>
                    <a:p>
                      <a:r>
                        <a:rPr lang="en-US" dirty="0"/>
                        <a:t>199</a:t>
                      </a:r>
                    </a:p>
                  </a:txBody>
                  <a:tcPr>
                    <a:solidFill>
                      <a:schemeClr val="bg1"/>
                    </a:solidFill>
                  </a:tcPr>
                </a:tc>
                <a:extLst>
                  <a:ext uri="{0D108BD9-81ED-4DB2-BD59-A6C34878D82A}">
                    <a16:rowId xmlns:a16="http://schemas.microsoft.com/office/drawing/2014/main" val="3570713538"/>
                  </a:ext>
                </a:extLst>
              </a:tr>
              <a:tr h="262721">
                <a:tc>
                  <a:txBody>
                    <a:bodyPr/>
                    <a:lstStyle/>
                    <a:p>
                      <a:r>
                        <a:rPr lang="en-US" dirty="0"/>
                        <a:t>North County</a:t>
                      </a:r>
                    </a:p>
                  </a:txBody>
                  <a:tcPr>
                    <a:solidFill>
                      <a:schemeClr val="accent6">
                        <a:lumMod val="20000"/>
                        <a:lumOff val="80000"/>
                      </a:schemeClr>
                    </a:solidFill>
                  </a:tcPr>
                </a:tc>
                <a:tc>
                  <a:txBody>
                    <a:bodyPr/>
                    <a:lstStyle/>
                    <a:p>
                      <a:r>
                        <a:rPr lang="en-US" dirty="0"/>
                        <a:t>58</a:t>
                      </a:r>
                    </a:p>
                  </a:txBody>
                  <a:tcPr>
                    <a:solidFill>
                      <a:schemeClr val="accent6">
                        <a:lumMod val="20000"/>
                        <a:lumOff val="80000"/>
                      </a:schemeClr>
                    </a:solidFill>
                  </a:tcPr>
                </a:tc>
                <a:extLst>
                  <a:ext uri="{0D108BD9-81ED-4DB2-BD59-A6C34878D82A}">
                    <a16:rowId xmlns:a16="http://schemas.microsoft.com/office/drawing/2014/main" val="540241288"/>
                  </a:ext>
                </a:extLst>
              </a:tr>
              <a:tr h="262721">
                <a:tc>
                  <a:txBody>
                    <a:bodyPr/>
                    <a:lstStyle/>
                    <a:p>
                      <a:r>
                        <a:rPr lang="en-US" dirty="0"/>
                        <a:t>Northeast</a:t>
                      </a:r>
                    </a:p>
                  </a:txBody>
                  <a:tcPr>
                    <a:solidFill>
                      <a:schemeClr val="bg1"/>
                    </a:solidFill>
                  </a:tcPr>
                </a:tc>
                <a:tc>
                  <a:txBody>
                    <a:bodyPr/>
                    <a:lstStyle/>
                    <a:p>
                      <a:r>
                        <a:rPr lang="en-US" dirty="0"/>
                        <a:t>392</a:t>
                      </a:r>
                    </a:p>
                  </a:txBody>
                  <a:tcPr>
                    <a:solidFill>
                      <a:schemeClr val="bg1"/>
                    </a:solidFill>
                  </a:tcPr>
                </a:tc>
                <a:extLst>
                  <a:ext uri="{0D108BD9-81ED-4DB2-BD59-A6C34878D82A}">
                    <a16:rowId xmlns:a16="http://schemas.microsoft.com/office/drawing/2014/main" val="2315505216"/>
                  </a:ext>
                </a:extLst>
              </a:tr>
              <a:tr h="262721">
                <a:tc>
                  <a:txBody>
                    <a:bodyPr/>
                    <a:lstStyle/>
                    <a:p>
                      <a:r>
                        <a:rPr lang="en-US" dirty="0"/>
                        <a:t>Northwest</a:t>
                      </a:r>
                    </a:p>
                  </a:txBody>
                  <a:tcPr>
                    <a:solidFill>
                      <a:schemeClr val="accent6">
                        <a:lumMod val="20000"/>
                        <a:lumOff val="80000"/>
                      </a:schemeClr>
                    </a:solidFill>
                  </a:tcPr>
                </a:tc>
                <a:tc>
                  <a:txBody>
                    <a:bodyPr/>
                    <a:lstStyle/>
                    <a:p>
                      <a:r>
                        <a:rPr lang="en-US" dirty="0"/>
                        <a:t>284</a:t>
                      </a:r>
                    </a:p>
                  </a:txBody>
                  <a:tcPr>
                    <a:solidFill>
                      <a:schemeClr val="accent6">
                        <a:lumMod val="20000"/>
                        <a:lumOff val="80000"/>
                      </a:schemeClr>
                    </a:solidFill>
                  </a:tcPr>
                </a:tc>
                <a:extLst>
                  <a:ext uri="{0D108BD9-81ED-4DB2-BD59-A6C34878D82A}">
                    <a16:rowId xmlns:a16="http://schemas.microsoft.com/office/drawing/2014/main" val="210109379"/>
                  </a:ext>
                </a:extLst>
              </a:tr>
              <a:tr h="262721">
                <a:tc>
                  <a:txBody>
                    <a:bodyPr/>
                    <a:lstStyle/>
                    <a:p>
                      <a:r>
                        <a:rPr lang="en-US" dirty="0"/>
                        <a:t>Ridgecrest</a:t>
                      </a:r>
                    </a:p>
                  </a:txBody>
                  <a:tcPr>
                    <a:solidFill>
                      <a:schemeClr val="bg1"/>
                    </a:solidFill>
                  </a:tcPr>
                </a:tc>
                <a:tc>
                  <a:txBody>
                    <a:bodyPr/>
                    <a:lstStyle/>
                    <a:p>
                      <a:r>
                        <a:rPr lang="en-US" dirty="0"/>
                        <a:t>31</a:t>
                      </a:r>
                    </a:p>
                  </a:txBody>
                  <a:tcPr>
                    <a:solidFill>
                      <a:schemeClr val="bg1"/>
                    </a:solidFill>
                  </a:tcPr>
                </a:tc>
                <a:extLst>
                  <a:ext uri="{0D108BD9-81ED-4DB2-BD59-A6C34878D82A}">
                    <a16:rowId xmlns:a16="http://schemas.microsoft.com/office/drawing/2014/main" val="2847960073"/>
                  </a:ext>
                </a:extLst>
              </a:tr>
              <a:tr h="262721">
                <a:tc>
                  <a:txBody>
                    <a:bodyPr/>
                    <a:lstStyle/>
                    <a:p>
                      <a:r>
                        <a:rPr lang="en-US" dirty="0"/>
                        <a:t>Southeast</a:t>
                      </a:r>
                    </a:p>
                  </a:txBody>
                  <a:tcPr>
                    <a:solidFill>
                      <a:schemeClr val="accent6">
                        <a:lumMod val="20000"/>
                        <a:lumOff val="80000"/>
                      </a:schemeClr>
                    </a:solidFill>
                  </a:tcPr>
                </a:tc>
                <a:tc>
                  <a:txBody>
                    <a:bodyPr/>
                    <a:lstStyle/>
                    <a:p>
                      <a:r>
                        <a:rPr lang="en-US" dirty="0"/>
                        <a:t>231</a:t>
                      </a:r>
                    </a:p>
                  </a:txBody>
                  <a:tcPr>
                    <a:solidFill>
                      <a:schemeClr val="accent6">
                        <a:lumMod val="20000"/>
                        <a:lumOff val="80000"/>
                      </a:schemeClr>
                    </a:solidFill>
                  </a:tcPr>
                </a:tc>
                <a:extLst>
                  <a:ext uri="{0D108BD9-81ED-4DB2-BD59-A6C34878D82A}">
                    <a16:rowId xmlns:a16="http://schemas.microsoft.com/office/drawing/2014/main" val="1737625010"/>
                  </a:ext>
                </a:extLst>
              </a:tr>
              <a:tr h="262721">
                <a:tc>
                  <a:txBody>
                    <a:bodyPr/>
                    <a:lstStyle/>
                    <a:p>
                      <a:r>
                        <a:rPr lang="en-US" dirty="0"/>
                        <a:t>Southwest</a:t>
                      </a:r>
                    </a:p>
                  </a:txBody>
                  <a:tcPr>
                    <a:solidFill>
                      <a:schemeClr val="bg1"/>
                    </a:solidFill>
                  </a:tcPr>
                </a:tc>
                <a:tc>
                  <a:txBody>
                    <a:bodyPr/>
                    <a:lstStyle/>
                    <a:p>
                      <a:r>
                        <a:rPr lang="en-US" dirty="0"/>
                        <a:t>209</a:t>
                      </a:r>
                    </a:p>
                  </a:txBody>
                  <a:tcPr>
                    <a:solidFill>
                      <a:schemeClr val="bg1"/>
                    </a:solidFill>
                  </a:tcPr>
                </a:tc>
                <a:extLst>
                  <a:ext uri="{0D108BD9-81ED-4DB2-BD59-A6C34878D82A}">
                    <a16:rowId xmlns:a16="http://schemas.microsoft.com/office/drawing/2014/main" val="1504972360"/>
                  </a:ext>
                </a:extLst>
              </a:tr>
              <a:tr h="262721">
                <a:tc>
                  <a:txBody>
                    <a:bodyPr/>
                    <a:lstStyle/>
                    <a:p>
                      <a:r>
                        <a:rPr lang="en-US" dirty="0"/>
                        <a:t>Taft</a:t>
                      </a:r>
                    </a:p>
                  </a:txBody>
                  <a:tcPr>
                    <a:solidFill>
                      <a:schemeClr val="accent6">
                        <a:lumMod val="20000"/>
                        <a:lumOff val="80000"/>
                      </a:schemeClr>
                    </a:solidFill>
                  </a:tcPr>
                </a:tc>
                <a:tc>
                  <a:txBody>
                    <a:bodyPr/>
                    <a:lstStyle/>
                    <a:p>
                      <a:r>
                        <a:rPr lang="en-US" dirty="0"/>
                        <a:t>110</a:t>
                      </a:r>
                    </a:p>
                  </a:txBody>
                  <a:tcPr>
                    <a:solidFill>
                      <a:schemeClr val="accent6">
                        <a:lumMod val="20000"/>
                        <a:lumOff val="80000"/>
                      </a:schemeClr>
                    </a:solidFill>
                  </a:tcPr>
                </a:tc>
                <a:extLst>
                  <a:ext uri="{0D108BD9-81ED-4DB2-BD59-A6C34878D82A}">
                    <a16:rowId xmlns:a16="http://schemas.microsoft.com/office/drawing/2014/main" val="1838616530"/>
                  </a:ext>
                </a:extLst>
              </a:tr>
              <a:tr h="262721">
                <a:tc>
                  <a:txBody>
                    <a:bodyPr/>
                    <a:lstStyle/>
                    <a:p>
                      <a:r>
                        <a:rPr lang="en-US" dirty="0"/>
                        <a:t>Tehachapi</a:t>
                      </a:r>
                    </a:p>
                  </a:txBody>
                  <a:tcPr>
                    <a:solidFill>
                      <a:schemeClr val="bg1"/>
                    </a:solidFill>
                  </a:tcPr>
                </a:tc>
                <a:tc>
                  <a:txBody>
                    <a:bodyPr/>
                    <a:lstStyle/>
                    <a:p>
                      <a:r>
                        <a:rPr lang="en-US" dirty="0"/>
                        <a:t>65</a:t>
                      </a:r>
                    </a:p>
                  </a:txBody>
                  <a:tcPr>
                    <a:solidFill>
                      <a:schemeClr val="bg1"/>
                    </a:solidFill>
                  </a:tcPr>
                </a:tc>
                <a:extLst>
                  <a:ext uri="{0D108BD9-81ED-4DB2-BD59-A6C34878D82A}">
                    <a16:rowId xmlns:a16="http://schemas.microsoft.com/office/drawing/2014/main" val="1542955253"/>
                  </a:ext>
                </a:extLst>
              </a:tr>
              <a:tr h="262721">
                <a:tc>
                  <a:txBody>
                    <a:bodyPr/>
                    <a:lstStyle/>
                    <a:p>
                      <a:r>
                        <a:rPr lang="en-US" b="1" dirty="0">
                          <a:solidFill>
                            <a:schemeClr val="bg1"/>
                          </a:solidFill>
                        </a:rPr>
                        <a:t>TOTAL</a:t>
                      </a:r>
                    </a:p>
                  </a:txBody>
                  <a:tcPr>
                    <a:solidFill>
                      <a:schemeClr val="tx1"/>
                    </a:solidFill>
                  </a:tcPr>
                </a:tc>
                <a:tc>
                  <a:txBody>
                    <a:bodyPr/>
                    <a:lstStyle/>
                    <a:p>
                      <a:r>
                        <a:rPr lang="en-US" b="1" dirty="0">
                          <a:solidFill>
                            <a:schemeClr val="bg1"/>
                          </a:solidFill>
                        </a:rPr>
                        <a:t>1,728</a:t>
                      </a:r>
                    </a:p>
                  </a:txBody>
                  <a:tcPr>
                    <a:solidFill>
                      <a:schemeClr val="tx1"/>
                    </a:solidFill>
                  </a:tcPr>
                </a:tc>
                <a:extLst>
                  <a:ext uri="{0D108BD9-81ED-4DB2-BD59-A6C34878D82A}">
                    <a16:rowId xmlns:a16="http://schemas.microsoft.com/office/drawing/2014/main" val="2703254816"/>
                  </a:ext>
                </a:extLst>
              </a:tr>
            </a:tbl>
          </a:graphicData>
        </a:graphic>
      </p:graphicFrame>
      <p:sp>
        <p:nvSpPr>
          <p:cNvPr id="10" name="Slide Number Placeholder 9">
            <a:extLst>
              <a:ext uri="{FF2B5EF4-FFF2-40B4-BE49-F238E27FC236}">
                <a16:creationId xmlns:a16="http://schemas.microsoft.com/office/drawing/2014/main" id="{DCB2C961-01EA-C117-2171-9DB14A62B063}"/>
              </a:ext>
            </a:extLst>
          </p:cNvPr>
          <p:cNvSpPr>
            <a:spLocks noGrp="1"/>
          </p:cNvSpPr>
          <p:nvPr>
            <p:ph type="sldNum" sz="quarter" idx="12"/>
          </p:nvPr>
        </p:nvSpPr>
        <p:spPr/>
        <p:txBody>
          <a:bodyPr/>
          <a:lstStyle/>
          <a:p>
            <a:pPr lvl="0"/>
            <a:fld id="{578E44AA-3F5A-4849-8359-0F12FBCE4F04}" type="slidenum">
              <a:rPr lang="en-US" smtClean="0"/>
              <a:t>13</a:t>
            </a:fld>
            <a:endParaRPr lang="en-US"/>
          </a:p>
        </p:txBody>
      </p:sp>
      <p:sp>
        <p:nvSpPr>
          <p:cNvPr id="8" name="Rectangle: Rounded Corners 7">
            <a:extLst>
              <a:ext uri="{FF2B5EF4-FFF2-40B4-BE49-F238E27FC236}">
                <a16:creationId xmlns:a16="http://schemas.microsoft.com/office/drawing/2014/main" id="{9DF6D6DC-505A-EB71-6067-E7B7A9460A94}"/>
              </a:ext>
            </a:extLst>
          </p:cNvPr>
          <p:cNvSpPr/>
          <p:nvPr/>
        </p:nvSpPr>
        <p:spPr>
          <a:xfrm>
            <a:off x="5404104" y="2695552"/>
            <a:ext cx="2596896" cy="124358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372E26"/>
                </a:solidFill>
              </a:rPr>
              <a:t>108 dogs were returned to their owners in the field in January 2026.</a:t>
            </a:r>
          </a:p>
        </p:txBody>
      </p:sp>
      <p:sp>
        <p:nvSpPr>
          <p:cNvPr id="9" name="Rectangle: Rounded Corners 8">
            <a:extLst>
              <a:ext uri="{FF2B5EF4-FFF2-40B4-BE49-F238E27FC236}">
                <a16:creationId xmlns:a16="http://schemas.microsoft.com/office/drawing/2014/main" id="{6D749E66-A4D6-8CBF-1899-C08C2324DF02}"/>
              </a:ext>
            </a:extLst>
          </p:cNvPr>
          <p:cNvSpPr/>
          <p:nvPr/>
        </p:nvSpPr>
        <p:spPr>
          <a:xfrm>
            <a:off x="5404104" y="4327450"/>
            <a:ext cx="2596896" cy="124358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372E26"/>
                </a:solidFill>
              </a:rPr>
              <a:t>181 dogs were secured on property by Animal Control Officers in January 2026.</a:t>
            </a:r>
          </a:p>
        </p:txBody>
      </p:sp>
    </p:spTree>
    <p:extLst>
      <p:ext uri="{BB962C8B-B14F-4D97-AF65-F5344CB8AC3E}">
        <p14:creationId xmlns:p14="http://schemas.microsoft.com/office/powerpoint/2010/main" val="1756444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DBDF5C-24A0-C13F-F95C-F709DA873E3F}"/>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EA631C2-00F1-C01D-2E58-8DCF458BA64C}"/>
              </a:ext>
            </a:extLst>
          </p:cNvPr>
          <p:cNvGraphicFramePr>
            <a:graphicFrameLocks noGrp="1"/>
          </p:cNvGraphicFramePr>
          <p:nvPr>
            <p:ph idx="1"/>
            <p:extLst>
              <p:ext uri="{D42A27DB-BD31-4B8C-83A1-F6EECF244321}">
                <p14:modId xmlns:p14="http://schemas.microsoft.com/office/powerpoint/2010/main" val="994685333"/>
              </p:ext>
            </p:extLst>
          </p:nvPr>
        </p:nvGraphicFramePr>
        <p:xfrm>
          <a:off x="5163869" y="2631997"/>
          <a:ext cx="3065731" cy="2647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517F53FB-1C00-4FD9-5A6E-4E7BDD3AA23E}"/>
              </a:ext>
            </a:extLst>
          </p:cNvPr>
          <p:cNvSpPr>
            <a:spLocks noGrp="1"/>
          </p:cNvSpPr>
          <p:nvPr>
            <p:ph type="sldNum" sz="quarter" idx="12"/>
          </p:nvPr>
        </p:nvSpPr>
        <p:spPr/>
        <p:txBody>
          <a:bodyPr/>
          <a:lstStyle/>
          <a:p>
            <a:pPr lvl="0"/>
            <a:fld id="{578E44AA-3F5A-4849-8359-0F12FBCE4F04}" type="slidenum">
              <a:rPr lang="en-US" smtClean="0"/>
              <a:t>14</a:t>
            </a:fld>
            <a:endParaRPr lang="en-US"/>
          </a:p>
        </p:txBody>
      </p:sp>
      <p:graphicFrame>
        <p:nvGraphicFramePr>
          <p:cNvPr id="4" name="Table 3">
            <a:extLst>
              <a:ext uri="{FF2B5EF4-FFF2-40B4-BE49-F238E27FC236}">
                <a16:creationId xmlns:a16="http://schemas.microsoft.com/office/drawing/2014/main" id="{0CDF47F4-4F32-49D7-7BE1-13B786CE347D}"/>
              </a:ext>
            </a:extLst>
          </p:cNvPr>
          <p:cNvGraphicFramePr>
            <a:graphicFrameLocks noGrp="1"/>
          </p:cNvGraphicFramePr>
          <p:nvPr>
            <p:extLst>
              <p:ext uri="{D42A27DB-BD31-4B8C-83A1-F6EECF244321}">
                <p14:modId xmlns:p14="http://schemas.microsoft.com/office/powerpoint/2010/main" val="119524786"/>
              </p:ext>
            </p:extLst>
          </p:nvPr>
        </p:nvGraphicFramePr>
        <p:xfrm>
          <a:off x="850391" y="2764736"/>
          <a:ext cx="4096512" cy="2381597"/>
        </p:xfrm>
        <a:graphic>
          <a:graphicData uri="http://schemas.openxmlformats.org/drawingml/2006/table">
            <a:tbl>
              <a:tblPr firstRow="1" bandRow="1">
                <a:tableStyleId>{5C22544A-7EE6-4342-B048-85BDC9FD1C3A}</a:tableStyleId>
              </a:tblPr>
              <a:tblGrid>
                <a:gridCol w="2048256">
                  <a:extLst>
                    <a:ext uri="{9D8B030D-6E8A-4147-A177-3AD203B41FA5}">
                      <a16:colId xmlns:a16="http://schemas.microsoft.com/office/drawing/2014/main" val="1890785363"/>
                    </a:ext>
                  </a:extLst>
                </a:gridCol>
                <a:gridCol w="2048256">
                  <a:extLst>
                    <a:ext uri="{9D8B030D-6E8A-4147-A177-3AD203B41FA5}">
                      <a16:colId xmlns:a16="http://schemas.microsoft.com/office/drawing/2014/main" val="2445036401"/>
                    </a:ext>
                  </a:extLst>
                </a:gridCol>
              </a:tblGrid>
              <a:tr h="399112">
                <a:tc>
                  <a:txBody>
                    <a:bodyPr/>
                    <a:lstStyle/>
                    <a:p>
                      <a:r>
                        <a:rPr lang="en-US" sz="1600" dirty="0"/>
                        <a:t>TYPE</a:t>
                      </a:r>
                    </a:p>
                  </a:txBody>
                  <a:tcPr marL="68580" marR="68580" marT="34290" marB="34290">
                    <a:solidFill>
                      <a:schemeClr val="tx1"/>
                    </a:solidFill>
                  </a:tcPr>
                </a:tc>
                <a:tc>
                  <a:txBody>
                    <a:bodyPr/>
                    <a:lstStyle/>
                    <a:p>
                      <a:r>
                        <a:rPr lang="en-US" sz="1600" dirty="0"/>
                        <a:t>CALLS PER TYPE</a:t>
                      </a:r>
                    </a:p>
                  </a:txBody>
                  <a:tcPr marL="68580" marR="68580" marT="34290" marB="34290">
                    <a:solidFill>
                      <a:schemeClr val="tx1"/>
                    </a:solidFill>
                  </a:tcPr>
                </a:tc>
                <a:extLst>
                  <a:ext uri="{0D108BD9-81ED-4DB2-BD59-A6C34878D82A}">
                    <a16:rowId xmlns:a16="http://schemas.microsoft.com/office/drawing/2014/main" val="4207555428"/>
                  </a:ext>
                </a:extLst>
              </a:tr>
              <a:tr h="396497">
                <a:tc>
                  <a:txBody>
                    <a:bodyPr/>
                    <a:lstStyle/>
                    <a:p>
                      <a:r>
                        <a:rPr lang="en-US" sz="1600" dirty="0"/>
                        <a:t>CAF – Breeder</a:t>
                      </a:r>
                    </a:p>
                  </a:txBody>
                  <a:tcPr marL="68580" marR="68580" marT="34290" marB="34290">
                    <a:solidFill>
                      <a:schemeClr val="accent6">
                        <a:lumMod val="20000"/>
                        <a:lumOff val="80000"/>
                      </a:schemeClr>
                    </a:solidFill>
                  </a:tcPr>
                </a:tc>
                <a:tc>
                  <a:txBody>
                    <a:bodyPr/>
                    <a:lstStyle/>
                    <a:p>
                      <a:r>
                        <a:rPr lang="en-US" sz="1600" dirty="0"/>
                        <a:t>6</a:t>
                      </a:r>
                    </a:p>
                  </a:txBody>
                  <a:tcPr marL="68580" marR="68580" marT="34290" marB="34290">
                    <a:solidFill>
                      <a:schemeClr val="accent6">
                        <a:lumMod val="20000"/>
                        <a:lumOff val="80000"/>
                      </a:schemeClr>
                    </a:solidFill>
                  </a:tcPr>
                </a:tc>
                <a:extLst>
                  <a:ext uri="{0D108BD9-81ED-4DB2-BD59-A6C34878D82A}">
                    <a16:rowId xmlns:a16="http://schemas.microsoft.com/office/drawing/2014/main" val="869163743"/>
                  </a:ext>
                </a:extLst>
              </a:tr>
              <a:tr h="396497">
                <a:tc>
                  <a:txBody>
                    <a:bodyPr/>
                    <a:lstStyle/>
                    <a:p>
                      <a:r>
                        <a:rPr lang="en-US" sz="1600" dirty="0"/>
                        <a:t>CAF – Rescue</a:t>
                      </a:r>
                    </a:p>
                  </a:txBody>
                  <a:tcPr marL="68580" marR="68580" marT="34290" marB="34290">
                    <a:solidFill>
                      <a:schemeClr val="bg1"/>
                    </a:solidFill>
                  </a:tcPr>
                </a:tc>
                <a:tc>
                  <a:txBody>
                    <a:bodyPr/>
                    <a:lstStyle/>
                    <a:p>
                      <a:r>
                        <a:rPr lang="en-US" sz="1600" dirty="0"/>
                        <a:t>0</a:t>
                      </a:r>
                    </a:p>
                  </a:txBody>
                  <a:tcPr marL="68580" marR="68580" marT="34290" marB="34290">
                    <a:solidFill>
                      <a:schemeClr val="bg1"/>
                    </a:solidFill>
                  </a:tcPr>
                </a:tc>
                <a:extLst>
                  <a:ext uri="{0D108BD9-81ED-4DB2-BD59-A6C34878D82A}">
                    <a16:rowId xmlns:a16="http://schemas.microsoft.com/office/drawing/2014/main" val="331032993"/>
                  </a:ext>
                </a:extLst>
              </a:tr>
              <a:tr h="396497">
                <a:tc>
                  <a:txBody>
                    <a:bodyPr/>
                    <a:lstStyle/>
                    <a:p>
                      <a:r>
                        <a:rPr lang="en-US" sz="1600" dirty="0"/>
                        <a:t>CAF – Kennel</a:t>
                      </a:r>
                    </a:p>
                  </a:txBody>
                  <a:tcPr marL="68580" marR="68580" marT="34290" marB="34290">
                    <a:solidFill>
                      <a:schemeClr val="accent6">
                        <a:lumMod val="20000"/>
                        <a:lumOff val="80000"/>
                      </a:schemeClr>
                    </a:solidFill>
                  </a:tcPr>
                </a:tc>
                <a:tc>
                  <a:txBody>
                    <a:bodyPr/>
                    <a:lstStyle/>
                    <a:p>
                      <a:r>
                        <a:rPr lang="en-US" sz="1600" dirty="0"/>
                        <a:t>0</a:t>
                      </a:r>
                    </a:p>
                  </a:txBody>
                  <a:tcPr marL="68580" marR="68580" marT="34290" marB="34290">
                    <a:solidFill>
                      <a:schemeClr val="accent6">
                        <a:lumMod val="20000"/>
                        <a:lumOff val="80000"/>
                      </a:schemeClr>
                    </a:solidFill>
                  </a:tcPr>
                </a:tc>
                <a:extLst>
                  <a:ext uri="{0D108BD9-81ED-4DB2-BD59-A6C34878D82A}">
                    <a16:rowId xmlns:a16="http://schemas.microsoft.com/office/drawing/2014/main" val="258031398"/>
                  </a:ext>
                </a:extLst>
              </a:tr>
              <a:tr h="396497">
                <a:tc>
                  <a:txBody>
                    <a:bodyPr/>
                    <a:lstStyle/>
                    <a:p>
                      <a:r>
                        <a:rPr lang="en-US" sz="1600" dirty="0"/>
                        <a:t>CAF – Boarding</a:t>
                      </a:r>
                    </a:p>
                  </a:txBody>
                  <a:tcPr marL="68580" marR="68580" marT="34290" marB="34290">
                    <a:solidFill>
                      <a:schemeClr val="bg1"/>
                    </a:solidFill>
                  </a:tcPr>
                </a:tc>
                <a:tc>
                  <a:txBody>
                    <a:bodyPr/>
                    <a:lstStyle/>
                    <a:p>
                      <a:r>
                        <a:rPr lang="en-US" sz="1600" dirty="0"/>
                        <a:t>0</a:t>
                      </a:r>
                    </a:p>
                  </a:txBody>
                  <a:tcPr marL="68580" marR="68580" marT="34290" marB="34290">
                    <a:solidFill>
                      <a:schemeClr val="bg1"/>
                    </a:solidFill>
                  </a:tcPr>
                </a:tc>
                <a:extLst>
                  <a:ext uri="{0D108BD9-81ED-4DB2-BD59-A6C34878D82A}">
                    <a16:rowId xmlns:a16="http://schemas.microsoft.com/office/drawing/2014/main" val="4148431281"/>
                  </a:ext>
                </a:extLst>
              </a:tr>
              <a:tr h="396497">
                <a:tc>
                  <a:txBody>
                    <a:bodyPr/>
                    <a:lstStyle/>
                    <a:p>
                      <a:r>
                        <a:rPr lang="en-US" sz="1600" b="1" dirty="0">
                          <a:solidFill>
                            <a:schemeClr val="bg1"/>
                          </a:solidFill>
                        </a:rPr>
                        <a:t>TOTAL</a:t>
                      </a:r>
                    </a:p>
                  </a:txBody>
                  <a:tcPr marL="68580" marR="68580" marT="34290" marB="34290">
                    <a:solidFill>
                      <a:schemeClr val="tx1"/>
                    </a:solidFill>
                  </a:tcPr>
                </a:tc>
                <a:tc>
                  <a:txBody>
                    <a:bodyPr/>
                    <a:lstStyle/>
                    <a:p>
                      <a:r>
                        <a:rPr lang="en-US" sz="1600" b="1" dirty="0">
                          <a:solidFill>
                            <a:schemeClr val="bg1"/>
                          </a:solidFill>
                        </a:rPr>
                        <a:t>6</a:t>
                      </a:r>
                    </a:p>
                  </a:txBody>
                  <a:tcPr marL="68580" marR="68580" marT="34290" marB="34290">
                    <a:solidFill>
                      <a:schemeClr val="tx1"/>
                    </a:solidFill>
                  </a:tcPr>
                </a:tc>
                <a:extLst>
                  <a:ext uri="{0D108BD9-81ED-4DB2-BD59-A6C34878D82A}">
                    <a16:rowId xmlns:a16="http://schemas.microsoft.com/office/drawing/2014/main" val="631007107"/>
                  </a:ext>
                </a:extLst>
              </a:tr>
            </a:tbl>
          </a:graphicData>
        </a:graphic>
      </p:graphicFrame>
      <p:sp>
        <p:nvSpPr>
          <p:cNvPr id="3" name="Title 1">
            <a:extLst>
              <a:ext uri="{FF2B5EF4-FFF2-40B4-BE49-F238E27FC236}">
                <a16:creationId xmlns:a16="http://schemas.microsoft.com/office/drawing/2014/main" id="{6C28F3C0-5B2E-F94E-F446-53A8FE50A999}"/>
              </a:ext>
            </a:extLst>
          </p:cNvPr>
          <p:cNvSpPr txBox="1">
            <a:spLocks/>
          </p:cNvSpPr>
          <p:nvPr/>
        </p:nvSpPr>
        <p:spPr>
          <a:xfrm>
            <a:off x="1142999" y="970467"/>
            <a:ext cx="6858001" cy="13208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300" b="1" dirty="0">
                <a:solidFill>
                  <a:schemeClr val="tx2"/>
                </a:solidFill>
              </a:rPr>
              <a:t>Commercial Animal Facility Calls</a:t>
            </a:r>
          </a:p>
          <a:p>
            <a:pPr algn="ctr"/>
            <a:r>
              <a:rPr lang="en-US" sz="2500" dirty="0">
                <a:solidFill>
                  <a:schemeClr val="tx1"/>
                </a:solidFill>
              </a:rPr>
              <a:t>January 2026</a:t>
            </a:r>
          </a:p>
        </p:txBody>
      </p:sp>
    </p:spTree>
    <p:extLst>
      <p:ext uri="{BB962C8B-B14F-4D97-AF65-F5344CB8AC3E}">
        <p14:creationId xmlns:p14="http://schemas.microsoft.com/office/powerpoint/2010/main" val="2101319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199661AA-7EAF-BA5B-F40E-E5A6914C0E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89BB75-74E9-3CD5-8162-9527105C695E}"/>
              </a:ext>
            </a:extLst>
          </p:cNvPr>
          <p:cNvSpPr>
            <a:spLocks noGrp="1"/>
          </p:cNvSpPr>
          <p:nvPr>
            <p:ph type="title"/>
          </p:nvPr>
        </p:nvSpPr>
        <p:spPr>
          <a:xfrm>
            <a:off x="971551" y="982132"/>
            <a:ext cx="7200897" cy="1303867"/>
          </a:xfrm>
        </p:spPr>
        <p:txBody>
          <a:bodyPr>
            <a:normAutofit/>
          </a:bodyPr>
          <a:lstStyle/>
          <a:p>
            <a:pPr>
              <a:lnSpc>
                <a:spcPct val="90000"/>
              </a:lnSpc>
            </a:pPr>
            <a:r>
              <a:rPr lang="en-US" b="1" dirty="0">
                <a:solidFill>
                  <a:srgbClr val="262626"/>
                </a:solidFill>
              </a:rPr>
              <a:t>Volunteer Program</a:t>
            </a:r>
            <a:br>
              <a:rPr lang="en-US" b="1" dirty="0">
                <a:solidFill>
                  <a:srgbClr val="262626"/>
                </a:solidFill>
              </a:rPr>
            </a:br>
            <a:r>
              <a:rPr lang="en-US" sz="3200" dirty="0">
                <a:solidFill>
                  <a:srgbClr val="262626"/>
                </a:solidFill>
              </a:rPr>
              <a:t>January 2026</a:t>
            </a:r>
          </a:p>
        </p:txBody>
      </p:sp>
      <p:sp>
        <p:nvSpPr>
          <p:cNvPr id="3" name="Slide Number Placeholder 2">
            <a:extLst>
              <a:ext uri="{FF2B5EF4-FFF2-40B4-BE49-F238E27FC236}">
                <a16:creationId xmlns:a16="http://schemas.microsoft.com/office/drawing/2014/main" id="{829E020B-BD62-F752-770F-4D1B9DD451BE}"/>
              </a:ext>
            </a:extLst>
          </p:cNvPr>
          <p:cNvSpPr>
            <a:spLocks noGrp="1"/>
          </p:cNvSpPr>
          <p:nvPr>
            <p:ph type="sldNum" sz="quarter" idx="12"/>
          </p:nvPr>
        </p:nvSpPr>
        <p:spPr>
          <a:xfrm>
            <a:off x="7765425" y="5969000"/>
            <a:ext cx="407023" cy="279400"/>
          </a:xfrm>
        </p:spPr>
        <p:txBody>
          <a:bodyPr>
            <a:normAutofit/>
          </a:bodyPr>
          <a:lstStyle/>
          <a:p>
            <a:pPr lvl="0">
              <a:spcAft>
                <a:spcPts val="600"/>
              </a:spcAft>
            </a:pPr>
            <a:fld id="{578E44AA-3F5A-4849-8359-0F12FBCE4F04}" type="slidenum">
              <a:rPr lang="en-US">
                <a:solidFill>
                  <a:srgbClr val="000000"/>
                </a:solidFill>
              </a:rPr>
              <a:pPr lvl="0">
                <a:spcAft>
                  <a:spcPts val="600"/>
                </a:spcAft>
              </a:pPr>
              <a:t>15</a:t>
            </a:fld>
            <a:endParaRPr lang="en-US">
              <a:solidFill>
                <a:srgbClr val="000000"/>
              </a:solidFill>
            </a:endParaRPr>
          </a:p>
        </p:txBody>
      </p:sp>
      <p:graphicFrame>
        <p:nvGraphicFramePr>
          <p:cNvPr id="4" name="Content Placeholder 3">
            <a:extLst>
              <a:ext uri="{FF2B5EF4-FFF2-40B4-BE49-F238E27FC236}">
                <a16:creationId xmlns:a16="http://schemas.microsoft.com/office/drawing/2014/main" id="{AB54A653-5EB5-BEF2-1E21-740DE5F67FAB}"/>
              </a:ext>
            </a:extLst>
          </p:cNvPr>
          <p:cNvGraphicFramePr>
            <a:graphicFrameLocks noGrp="1"/>
          </p:cNvGraphicFramePr>
          <p:nvPr>
            <p:ph idx="1"/>
            <p:extLst>
              <p:ext uri="{D42A27DB-BD31-4B8C-83A1-F6EECF244321}">
                <p14:modId xmlns:p14="http://schemas.microsoft.com/office/powerpoint/2010/main" val="1104851650"/>
              </p:ext>
            </p:extLst>
          </p:nvPr>
        </p:nvGraphicFramePr>
        <p:xfrm>
          <a:off x="971550" y="2772384"/>
          <a:ext cx="7200897" cy="2874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1348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8DDC51AB-7DE7-2445-0B8A-9922A67F0B1A}"/>
            </a:ext>
          </a:extLst>
        </p:cNvPr>
        <p:cNvGrpSpPr/>
        <p:nvPr/>
      </p:nvGrpSpPr>
      <p:grpSpPr>
        <a:xfrm>
          <a:off x="0" y="0"/>
          <a:ext cx="0" cy="0"/>
          <a:chOff x="0" y="0"/>
          <a:chExt cx="0" cy="0"/>
        </a:xfrm>
      </p:grpSpPr>
      <p:grpSp>
        <p:nvGrpSpPr>
          <p:cNvPr id="335" name="Group 334">
            <a:extLst>
              <a:ext uri="{FF2B5EF4-FFF2-40B4-BE49-F238E27FC236}">
                <a16:creationId xmlns:a16="http://schemas.microsoft.com/office/drawing/2014/main" id="{3F6D81C7-B083-478E-82FE-089A8CB72E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316" name="Picture 315">
              <a:extLst>
                <a:ext uri="{FF2B5EF4-FFF2-40B4-BE49-F238E27FC236}">
                  <a16:creationId xmlns:a16="http://schemas.microsoft.com/office/drawing/2014/main" id="{8398EDA2-4889-433D-AC01-5214D79764E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36" name="Rectangle 335">
              <a:extLst>
                <a:ext uri="{FF2B5EF4-FFF2-40B4-BE49-F238E27FC236}">
                  <a16:creationId xmlns:a16="http://schemas.microsoft.com/office/drawing/2014/main" id="{0099D46A-AF52-46FD-938B-D31189460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18" name="Picture 317">
              <a:extLst>
                <a:ext uri="{FF2B5EF4-FFF2-40B4-BE49-F238E27FC236}">
                  <a16:creationId xmlns:a16="http://schemas.microsoft.com/office/drawing/2014/main" id="{C933E919-C473-4F0E-9DBC-CC65FC9E926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19" name="Picture 318">
              <a:extLst>
                <a:ext uri="{FF2B5EF4-FFF2-40B4-BE49-F238E27FC236}">
                  <a16:creationId xmlns:a16="http://schemas.microsoft.com/office/drawing/2014/main" id="{FBBF3BDD-5C99-4FDC-BBCB-E711359D93F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37" name="Straight Connector 336">
            <a:extLst>
              <a:ext uri="{FF2B5EF4-FFF2-40B4-BE49-F238E27FC236}">
                <a16:creationId xmlns:a16="http://schemas.microsoft.com/office/drawing/2014/main" id="{F06B54F2-CD11-4359-A7D6-DA7C76C091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338" name="Rectangle 337">
            <a:extLst>
              <a:ext uri="{FF2B5EF4-FFF2-40B4-BE49-F238E27FC236}">
                <a16:creationId xmlns:a16="http://schemas.microsoft.com/office/drawing/2014/main" id="{7E61F402-3445-458A-9A2B-D28FD2883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9" name="Group 338">
            <a:extLst>
              <a:ext uri="{FF2B5EF4-FFF2-40B4-BE49-F238E27FC236}">
                <a16:creationId xmlns:a16="http://schemas.microsoft.com/office/drawing/2014/main" id="{A673C096-95AE-4644-B76C-1DF1B667D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326" name="Picture 325">
              <a:extLst>
                <a:ext uri="{FF2B5EF4-FFF2-40B4-BE49-F238E27FC236}">
                  <a16:creationId xmlns:a16="http://schemas.microsoft.com/office/drawing/2014/main" id="{77A91835-418B-4867-87D7-1376A57F3F7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40" name="Rectangle 339">
              <a:extLst>
                <a:ext uri="{FF2B5EF4-FFF2-40B4-BE49-F238E27FC236}">
                  <a16:creationId xmlns:a16="http://schemas.microsoft.com/office/drawing/2014/main" id="{65B511A1-E0EC-49FE-8068-9DA29CD00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28" name="Picture 327">
              <a:extLst>
                <a:ext uri="{FF2B5EF4-FFF2-40B4-BE49-F238E27FC236}">
                  <a16:creationId xmlns:a16="http://schemas.microsoft.com/office/drawing/2014/main" id="{4A61BC5F-ADA4-4DBA-9C6B-E17E0B82EC5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29" name="Picture 328">
              <a:extLst>
                <a:ext uri="{FF2B5EF4-FFF2-40B4-BE49-F238E27FC236}">
                  <a16:creationId xmlns:a16="http://schemas.microsoft.com/office/drawing/2014/main" id="{1CE6F7D2-ACED-47D2-BEFD-FB26F75374A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5" name="Title 4">
            <a:extLst>
              <a:ext uri="{FF2B5EF4-FFF2-40B4-BE49-F238E27FC236}">
                <a16:creationId xmlns:a16="http://schemas.microsoft.com/office/drawing/2014/main" id="{A5DAF605-5188-1C18-4CEC-707E72EF8249}"/>
              </a:ext>
            </a:extLst>
          </p:cNvPr>
          <p:cNvSpPr>
            <a:spLocks noGrp="1"/>
          </p:cNvSpPr>
          <p:nvPr>
            <p:ph type="title"/>
          </p:nvPr>
        </p:nvSpPr>
        <p:spPr>
          <a:xfrm>
            <a:off x="971551" y="982132"/>
            <a:ext cx="2745042" cy="1325373"/>
          </a:xfrm>
        </p:spPr>
        <p:txBody>
          <a:bodyPr vert="horz" lIns="91440" tIns="45720" rIns="91440" bIns="45720" rtlCol="0" anchor="b">
            <a:normAutofit/>
          </a:bodyPr>
          <a:lstStyle/>
          <a:p>
            <a:r>
              <a:rPr lang="en-US" b="1" dirty="0">
                <a:solidFill>
                  <a:srgbClr val="262626"/>
                </a:solidFill>
              </a:rPr>
              <a:t>Microchip Scanning Stations</a:t>
            </a:r>
          </a:p>
        </p:txBody>
      </p:sp>
      <p:cxnSp>
        <p:nvCxnSpPr>
          <p:cNvPr id="341" name="Straight Connector 340">
            <a:extLst>
              <a:ext uri="{FF2B5EF4-FFF2-40B4-BE49-F238E27FC236}">
                <a16:creationId xmlns:a16="http://schemas.microsoft.com/office/drawing/2014/main" id="{2BE880E9-2B86-4CDB-B5B7-308745CDD1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1550" y="2400639"/>
            <a:ext cx="2745043"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 Placeholder 6">
            <a:extLst>
              <a:ext uri="{FF2B5EF4-FFF2-40B4-BE49-F238E27FC236}">
                <a16:creationId xmlns:a16="http://schemas.microsoft.com/office/drawing/2014/main" id="{AE9A6924-BC6E-C1E0-E332-58DBB83BADEA}"/>
              </a:ext>
            </a:extLst>
          </p:cNvPr>
          <p:cNvSpPr>
            <a:spLocks noGrp="1"/>
          </p:cNvSpPr>
          <p:nvPr>
            <p:ph type="body" sz="half" idx="2"/>
          </p:nvPr>
        </p:nvSpPr>
        <p:spPr>
          <a:xfrm>
            <a:off x="971550" y="2493774"/>
            <a:ext cx="2745043" cy="3382094"/>
          </a:xfrm>
        </p:spPr>
        <p:txBody>
          <a:bodyPr vert="horz" lIns="91440" tIns="45720" rIns="91440" bIns="45720" rtlCol="0" anchor="t">
            <a:normAutofit fontScale="85000" lnSpcReduction="10000"/>
          </a:bodyPr>
          <a:lstStyle/>
          <a:p>
            <a:pPr marL="342900" indent="-342900" algn="l">
              <a:buFont typeface="Arial"/>
              <a:buChar char="•"/>
            </a:pPr>
            <a:r>
              <a:rPr lang="en-US" sz="1400" dirty="0"/>
              <a:t>This Microchip Scanning Station Initiative from </a:t>
            </a:r>
            <a:r>
              <a:rPr lang="en-US" sz="1400" b="1" dirty="0"/>
              <a:t>Kern County Animal Services</a:t>
            </a:r>
            <a:r>
              <a:rPr lang="en-US" sz="1400" dirty="0"/>
              <a:t> invites local businesses to host a permanent pet microchip scanner at their location. These compact stations allow community members to quickly scan lost pets and contact their owners without needing to travel to the shelter, helping reunite families faster and reducing shelter intake. By creating a county-wide network of convenient scanning locations, this program turns everyday businesses into powerful partners in improving animal welfare across Kern County. </a:t>
            </a:r>
          </a:p>
          <a:p>
            <a:pPr marL="342900" indent="-342900" algn="l">
              <a:buFont typeface="Arial"/>
              <a:buChar char="•"/>
            </a:pPr>
            <a:r>
              <a:rPr lang="en-US" sz="1400" dirty="0">
                <a:solidFill>
                  <a:srgbClr val="262626"/>
                </a:solidFill>
              </a:rPr>
              <a:t>Scanners, instructions, and signage provided by KCAS at no cost!</a:t>
            </a:r>
          </a:p>
        </p:txBody>
      </p:sp>
      <p:pic>
        <p:nvPicPr>
          <p:cNvPr id="3" name="Picture 2">
            <a:extLst>
              <a:ext uri="{FF2B5EF4-FFF2-40B4-BE49-F238E27FC236}">
                <a16:creationId xmlns:a16="http://schemas.microsoft.com/office/drawing/2014/main" id="{E13357A6-1366-D8A6-EA2D-20698717052A}"/>
              </a:ext>
            </a:extLst>
          </p:cNvPr>
          <p:cNvPicPr>
            <a:picLocks noChangeAspect="1"/>
          </p:cNvPicPr>
          <p:nvPr/>
        </p:nvPicPr>
        <p:blipFill>
          <a:blip r:embed="rId5">
            <a:extLst>
              <a:ext uri="{28A0092B-C50C-407E-A947-70E740481C1C}">
                <a14:useLocalDpi xmlns:a14="http://schemas.microsoft.com/office/drawing/2010/main" val="0"/>
              </a:ext>
            </a:extLst>
          </a:blip>
          <a:stretch/>
        </p:blipFill>
        <p:spPr>
          <a:xfrm>
            <a:off x="4064001" y="1377949"/>
            <a:ext cx="4102099" cy="4102099"/>
          </a:xfrm>
          <a:prstGeom prst="rect">
            <a:avLst/>
          </a:prstGeom>
          <a:ln w="57150" cmpd="thickThin">
            <a:solidFill>
              <a:srgbClr val="7F7F7F"/>
            </a:solidFill>
            <a:miter lim="800000"/>
          </a:ln>
        </p:spPr>
      </p:pic>
      <p:sp>
        <p:nvSpPr>
          <p:cNvPr id="4" name="Slide Number Placeholder 3">
            <a:extLst>
              <a:ext uri="{FF2B5EF4-FFF2-40B4-BE49-F238E27FC236}">
                <a16:creationId xmlns:a16="http://schemas.microsoft.com/office/drawing/2014/main" id="{4F4C8701-93CC-064E-08BF-CCCA0280023F}"/>
              </a:ext>
            </a:extLst>
          </p:cNvPr>
          <p:cNvSpPr>
            <a:spLocks noGrp="1"/>
          </p:cNvSpPr>
          <p:nvPr>
            <p:ph type="sldNum" sz="quarter" idx="12"/>
          </p:nvPr>
        </p:nvSpPr>
        <p:spPr>
          <a:xfrm>
            <a:off x="7765425" y="5969000"/>
            <a:ext cx="407023" cy="279400"/>
          </a:xfrm>
        </p:spPr>
        <p:txBody>
          <a:bodyPr vert="horz" lIns="91440" tIns="45720" rIns="91440" bIns="45720" rtlCol="0" anchor="ctr">
            <a:normAutofit/>
          </a:bodyPr>
          <a:lstStyle/>
          <a:p>
            <a:pPr lvl="0" defTabSz="914400">
              <a:spcAft>
                <a:spcPts val="600"/>
              </a:spcAft>
            </a:pPr>
            <a:fld id="{578E44AA-3F5A-4849-8359-0F12FBCE4F04}" type="slidenum">
              <a:rPr lang="en-US" smtClean="0">
                <a:solidFill>
                  <a:srgbClr val="000000"/>
                </a:solidFill>
              </a:rPr>
              <a:pPr lvl="0" defTabSz="914400">
                <a:spcAft>
                  <a:spcPts val="600"/>
                </a:spcAft>
              </a:pPr>
              <a:t>16</a:t>
            </a:fld>
            <a:endParaRPr lang="en-US">
              <a:solidFill>
                <a:srgbClr val="000000"/>
              </a:solidFill>
            </a:endParaRPr>
          </a:p>
        </p:txBody>
      </p:sp>
    </p:spTree>
    <p:extLst>
      <p:ext uri="{BB962C8B-B14F-4D97-AF65-F5344CB8AC3E}">
        <p14:creationId xmlns:p14="http://schemas.microsoft.com/office/powerpoint/2010/main" val="4047452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9F58E06B-D0E4-90F6-3208-DA4B3FC629EE}"/>
            </a:ext>
          </a:extLst>
        </p:cNvPr>
        <p:cNvGrpSpPr/>
        <p:nvPr/>
      </p:nvGrpSpPr>
      <p:grpSpPr>
        <a:xfrm>
          <a:off x="0" y="0"/>
          <a:ext cx="0" cy="0"/>
          <a:chOff x="0" y="0"/>
          <a:chExt cx="0" cy="0"/>
        </a:xfrm>
      </p:grpSpPr>
      <p:grpSp>
        <p:nvGrpSpPr>
          <p:cNvPr id="335" name="Group 334">
            <a:extLst>
              <a:ext uri="{FF2B5EF4-FFF2-40B4-BE49-F238E27FC236}">
                <a16:creationId xmlns:a16="http://schemas.microsoft.com/office/drawing/2014/main" id="{BF8D611A-5798-CEF6-97C9-6FDC94E1B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316" name="Picture 315">
              <a:extLst>
                <a:ext uri="{FF2B5EF4-FFF2-40B4-BE49-F238E27FC236}">
                  <a16:creationId xmlns:a16="http://schemas.microsoft.com/office/drawing/2014/main" id="{D7D5D1CD-B510-4B19-B422-623F2851C03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36" name="Rectangle 335">
              <a:extLst>
                <a:ext uri="{FF2B5EF4-FFF2-40B4-BE49-F238E27FC236}">
                  <a16:creationId xmlns:a16="http://schemas.microsoft.com/office/drawing/2014/main" id="{9B934337-D90E-8762-FF8E-77D44C6022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18" name="Picture 317">
              <a:extLst>
                <a:ext uri="{FF2B5EF4-FFF2-40B4-BE49-F238E27FC236}">
                  <a16:creationId xmlns:a16="http://schemas.microsoft.com/office/drawing/2014/main" id="{AD1117D2-C7BA-EB7D-CE36-5B0FE262D2B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19" name="Picture 318">
              <a:extLst>
                <a:ext uri="{FF2B5EF4-FFF2-40B4-BE49-F238E27FC236}">
                  <a16:creationId xmlns:a16="http://schemas.microsoft.com/office/drawing/2014/main" id="{69DC872F-9943-C2FD-A677-6978A592DEC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37" name="Straight Connector 336">
            <a:extLst>
              <a:ext uri="{FF2B5EF4-FFF2-40B4-BE49-F238E27FC236}">
                <a16:creationId xmlns:a16="http://schemas.microsoft.com/office/drawing/2014/main" id="{08175ECF-9FE9-6ED2-9653-C2E5066893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338" name="Rectangle 337">
            <a:extLst>
              <a:ext uri="{FF2B5EF4-FFF2-40B4-BE49-F238E27FC236}">
                <a16:creationId xmlns:a16="http://schemas.microsoft.com/office/drawing/2014/main" id="{4A807E13-E83C-5539-0D25-EDD569D6D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9" name="Group 338">
            <a:extLst>
              <a:ext uri="{FF2B5EF4-FFF2-40B4-BE49-F238E27FC236}">
                <a16:creationId xmlns:a16="http://schemas.microsoft.com/office/drawing/2014/main" id="{FDA5109A-3DD3-E965-86AC-E8BF4672F1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326" name="Picture 325">
              <a:extLst>
                <a:ext uri="{FF2B5EF4-FFF2-40B4-BE49-F238E27FC236}">
                  <a16:creationId xmlns:a16="http://schemas.microsoft.com/office/drawing/2014/main" id="{BA33593F-FF36-96CD-4E5F-8210CC92902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40" name="Rectangle 339">
              <a:extLst>
                <a:ext uri="{FF2B5EF4-FFF2-40B4-BE49-F238E27FC236}">
                  <a16:creationId xmlns:a16="http://schemas.microsoft.com/office/drawing/2014/main" id="{C195FCCE-88B6-D2FB-8F6D-934FAFEBBB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28" name="Picture 327">
              <a:extLst>
                <a:ext uri="{FF2B5EF4-FFF2-40B4-BE49-F238E27FC236}">
                  <a16:creationId xmlns:a16="http://schemas.microsoft.com/office/drawing/2014/main" id="{6E2237D3-19B2-D994-ECDF-74AF3773462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29" name="Picture 328">
              <a:extLst>
                <a:ext uri="{FF2B5EF4-FFF2-40B4-BE49-F238E27FC236}">
                  <a16:creationId xmlns:a16="http://schemas.microsoft.com/office/drawing/2014/main" id="{FAD85EAB-6607-53A1-CF72-1000EC76C1B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5" name="Title 4">
            <a:extLst>
              <a:ext uri="{FF2B5EF4-FFF2-40B4-BE49-F238E27FC236}">
                <a16:creationId xmlns:a16="http://schemas.microsoft.com/office/drawing/2014/main" id="{38D296D6-7A55-281A-9164-5C107C4297DB}"/>
              </a:ext>
            </a:extLst>
          </p:cNvPr>
          <p:cNvSpPr>
            <a:spLocks noGrp="1"/>
          </p:cNvSpPr>
          <p:nvPr>
            <p:ph type="title"/>
          </p:nvPr>
        </p:nvSpPr>
        <p:spPr>
          <a:xfrm>
            <a:off x="971551" y="982132"/>
            <a:ext cx="2745042" cy="1325373"/>
          </a:xfrm>
        </p:spPr>
        <p:txBody>
          <a:bodyPr vert="horz" lIns="91440" tIns="45720" rIns="91440" bIns="45720" rtlCol="0" anchor="b">
            <a:normAutofit/>
          </a:bodyPr>
          <a:lstStyle/>
          <a:p>
            <a:r>
              <a:rPr lang="en-US" b="1" dirty="0">
                <a:solidFill>
                  <a:srgbClr val="262626"/>
                </a:solidFill>
              </a:rPr>
              <a:t>Thank you,</a:t>
            </a:r>
            <a:br>
              <a:rPr lang="en-US" b="1" dirty="0">
                <a:solidFill>
                  <a:srgbClr val="262626"/>
                </a:solidFill>
              </a:rPr>
            </a:br>
            <a:r>
              <a:rPr lang="en-US" b="1" dirty="0">
                <a:solidFill>
                  <a:srgbClr val="262626"/>
                </a:solidFill>
              </a:rPr>
              <a:t>Aracely Morales!</a:t>
            </a:r>
          </a:p>
        </p:txBody>
      </p:sp>
      <p:cxnSp>
        <p:nvCxnSpPr>
          <p:cNvPr id="341" name="Straight Connector 340">
            <a:extLst>
              <a:ext uri="{FF2B5EF4-FFF2-40B4-BE49-F238E27FC236}">
                <a16:creationId xmlns:a16="http://schemas.microsoft.com/office/drawing/2014/main" id="{B9D8656B-BF34-2C83-1ADA-6ED178D3477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1550" y="2400639"/>
            <a:ext cx="2745043"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 Placeholder 6">
            <a:extLst>
              <a:ext uri="{FF2B5EF4-FFF2-40B4-BE49-F238E27FC236}">
                <a16:creationId xmlns:a16="http://schemas.microsoft.com/office/drawing/2014/main" id="{C7E2CC4E-30B9-3DD6-7216-A8FFBAE832A6}"/>
              </a:ext>
            </a:extLst>
          </p:cNvPr>
          <p:cNvSpPr>
            <a:spLocks noGrp="1"/>
          </p:cNvSpPr>
          <p:nvPr>
            <p:ph type="body" sz="half" idx="2"/>
          </p:nvPr>
        </p:nvSpPr>
        <p:spPr>
          <a:xfrm>
            <a:off x="971550" y="2493774"/>
            <a:ext cx="2745043" cy="3382094"/>
          </a:xfrm>
        </p:spPr>
        <p:txBody>
          <a:bodyPr vert="horz" lIns="91440" tIns="45720" rIns="91440" bIns="45720" rtlCol="0" anchor="t">
            <a:normAutofit/>
          </a:bodyPr>
          <a:lstStyle/>
          <a:p>
            <a:pPr marL="342900" indent="-342900" algn="l">
              <a:buFont typeface="Arial"/>
              <a:buChar char="•"/>
            </a:pPr>
            <a:r>
              <a:rPr lang="en-US" sz="1400" dirty="0"/>
              <a:t>A big thank-you to </a:t>
            </a:r>
            <a:r>
              <a:rPr lang="en-US" sz="1400" b="1" dirty="0"/>
              <a:t>Aracely Morales </a:t>
            </a:r>
            <a:r>
              <a:rPr lang="en-US" sz="1400" dirty="0"/>
              <a:t>for stepping up to help shelter pets! What began as a personal effort grew into a community act of kindness when she encouraged friends and coworkers to join in. Together they collected over 200 blankets and towels for animals in need. Her initiative shows how one person’s compassion can inspire many and make a meaningful difference for shelter pets.</a:t>
            </a:r>
            <a:endParaRPr lang="en-US" sz="1400" dirty="0">
              <a:solidFill>
                <a:srgbClr val="262626"/>
              </a:solidFill>
            </a:endParaRPr>
          </a:p>
        </p:txBody>
      </p:sp>
      <p:pic>
        <p:nvPicPr>
          <p:cNvPr id="3" name="Picture 2">
            <a:extLst>
              <a:ext uri="{FF2B5EF4-FFF2-40B4-BE49-F238E27FC236}">
                <a16:creationId xmlns:a16="http://schemas.microsoft.com/office/drawing/2014/main" id="{673B4FF8-6930-E2A7-7527-4F4DF04BBA03}"/>
              </a:ext>
            </a:extLst>
          </p:cNvPr>
          <p:cNvPicPr>
            <a:picLocks noChangeAspect="1"/>
          </p:cNvPicPr>
          <p:nvPr/>
        </p:nvPicPr>
        <p:blipFill>
          <a:blip r:embed="rId5">
            <a:extLst>
              <a:ext uri="{28A0092B-C50C-407E-A947-70E740481C1C}">
                <a14:useLocalDpi xmlns:a14="http://schemas.microsoft.com/office/drawing/2010/main" val="0"/>
              </a:ext>
            </a:extLst>
          </a:blip>
          <a:srcRect l="5492" t="11214" r="5283" b="9653"/>
          <a:stretch>
            <a:fillRect/>
          </a:stretch>
        </p:blipFill>
        <p:spPr>
          <a:xfrm>
            <a:off x="4455798" y="1350898"/>
            <a:ext cx="3513138" cy="4154418"/>
          </a:xfrm>
          <a:prstGeom prst="rect">
            <a:avLst/>
          </a:prstGeom>
          <a:ln w="57150" cmpd="thickThin">
            <a:solidFill>
              <a:srgbClr val="7F7F7F"/>
            </a:solidFill>
            <a:miter lim="800000"/>
          </a:ln>
        </p:spPr>
      </p:pic>
      <p:sp>
        <p:nvSpPr>
          <p:cNvPr id="4" name="Slide Number Placeholder 3">
            <a:extLst>
              <a:ext uri="{FF2B5EF4-FFF2-40B4-BE49-F238E27FC236}">
                <a16:creationId xmlns:a16="http://schemas.microsoft.com/office/drawing/2014/main" id="{47101021-068E-DD95-B275-97A864C50BBA}"/>
              </a:ext>
            </a:extLst>
          </p:cNvPr>
          <p:cNvSpPr>
            <a:spLocks noGrp="1"/>
          </p:cNvSpPr>
          <p:nvPr>
            <p:ph type="sldNum" sz="quarter" idx="12"/>
          </p:nvPr>
        </p:nvSpPr>
        <p:spPr>
          <a:xfrm>
            <a:off x="7765425" y="5969000"/>
            <a:ext cx="407023" cy="279400"/>
          </a:xfrm>
        </p:spPr>
        <p:txBody>
          <a:bodyPr vert="horz" lIns="91440" tIns="45720" rIns="91440" bIns="45720" rtlCol="0" anchor="ctr">
            <a:normAutofit/>
          </a:bodyPr>
          <a:lstStyle/>
          <a:p>
            <a:pPr lvl="0" defTabSz="914400">
              <a:spcAft>
                <a:spcPts val="600"/>
              </a:spcAft>
            </a:pPr>
            <a:fld id="{578E44AA-3F5A-4849-8359-0F12FBCE4F04}" type="slidenum">
              <a:rPr lang="en-US" smtClean="0">
                <a:solidFill>
                  <a:srgbClr val="000000"/>
                </a:solidFill>
              </a:rPr>
              <a:pPr lvl="0" defTabSz="914400">
                <a:spcAft>
                  <a:spcPts val="600"/>
                </a:spcAft>
              </a:pPr>
              <a:t>17</a:t>
            </a:fld>
            <a:endParaRPr lang="en-US">
              <a:solidFill>
                <a:srgbClr val="000000"/>
              </a:solidFill>
            </a:endParaRPr>
          </a:p>
        </p:txBody>
      </p:sp>
    </p:spTree>
    <p:extLst>
      <p:ext uri="{BB962C8B-B14F-4D97-AF65-F5344CB8AC3E}">
        <p14:creationId xmlns:p14="http://schemas.microsoft.com/office/powerpoint/2010/main" val="3593688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5E0DEFDC-6C75-AD1D-9319-D6FB280D2248}"/>
            </a:ext>
          </a:extLst>
        </p:cNvPr>
        <p:cNvGrpSpPr/>
        <p:nvPr/>
      </p:nvGrpSpPr>
      <p:grpSpPr>
        <a:xfrm>
          <a:off x="0" y="0"/>
          <a:ext cx="0" cy="0"/>
          <a:chOff x="0" y="0"/>
          <a:chExt cx="0" cy="0"/>
        </a:xfrm>
      </p:grpSpPr>
      <p:grpSp>
        <p:nvGrpSpPr>
          <p:cNvPr id="346" name="Group 345">
            <a:extLst>
              <a:ext uri="{FF2B5EF4-FFF2-40B4-BE49-F238E27FC236}">
                <a16:creationId xmlns:a16="http://schemas.microsoft.com/office/drawing/2014/main" id="{C617B5E7-82EF-4F98-88F9-C0D5A5E823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347" name="Picture 346">
              <a:extLst>
                <a:ext uri="{FF2B5EF4-FFF2-40B4-BE49-F238E27FC236}">
                  <a16:creationId xmlns:a16="http://schemas.microsoft.com/office/drawing/2014/main" id="{EDA38C96-883D-497B-8F5D-D7E435243D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48" name="Rectangle 347">
              <a:extLst>
                <a:ext uri="{FF2B5EF4-FFF2-40B4-BE49-F238E27FC236}">
                  <a16:creationId xmlns:a16="http://schemas.microsoft.com/office/drawing/2014/main" id="{DB488A02-ECF8-47A5-806C-8CDF9935E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49" name="Picture 348">
              <a:extLst>
                <a:ext uri="{FF2B5EF4-FFF2-40B4-BE49-F238E27FC236}">
                  <a16:creationId xmlns:a16="http://schemas.microsoft.com/office/drawing/2014/main" id="{40566D3B-3450-407D-9C9E-622BF0D9786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50" name="Picture 349">
              <a:extLst>
                <a:ext uri="{FF2B5EF4-FFF2-40B4-BE49-F238E27FC236}">
                  <a16:creationId xmlns:a16="http://schemas.microsoft.com/office/drawing/2014/main" id="{04FE625F-F961-4FE5-95C8-0AE28A5D55C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52" name="Straight Connector 351">
            <a:extLst>
              <a:ext uri="{FF2B5EF4-FFF2-40B4-BE49-F238E27FC236}">
                <a16:creationId xmlns:a16="http://schemas.microsoft.com/office/drawing/2014/main" id="{F54A39E9-7329-429E-AA37-5988745878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354" name="Rectangle 353">
            <a:extLst>
              <a:ext uri="{FF2B5EF4-FFF2-40B4-BE49-F238E27FC236}">
                <a16:creationId xmlns:a16="http://schemas.microsoft.com/office/drawing/2014/main" id="{4A2AAA7B-DD5A-486B-B28F-F195883153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6" name="Group 355">
            <a:extLst>
              <a:ext uri="{FF2B5EF4-FFF2-40B4-BE49-F238E27FC236}">
                <a16:creationId xmlns:a16="http://schemas.microsoft.com/office/drawing/2014/main" id="{3DB99B21-A649-42D2-BB86-486C2E73A0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357" name="Picture 356">
              <a:extLst>
                <a:ext uri="{FF2B5EF4-FFF2-40B4-BE49-F238E27FC236}">
                  <a16:creationId xmlns:a16="http://schemas.microsoft.com/office/drawing/2014/main" id="{4A631EEB-EF96-4032-8B47-62220C1316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58" name="Rectangle 357">
              <a:extLst>
                <a:ext uri="{FF2B5EF4-FFF2-40B4-BE49-F238E27FC236}">
                  <a16:creationId xmlns:a16="http://schemas.microsoft.com/office/drawing/2014/main" id="{90B37569-6E3D-4B34-AD3E-0FC79D7CB9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59" name="Picture 358">
              <a:extLst>
                <a:ext uri="{FF2B5EF4-FFF2-40B4-BE49-F238E27FC236}">
                  <a16:creationId xmlns:a16="http://schemas.microsoft.com/office/drawing/2014/main" id="{A3A0A741-DE46-43B7-A732-2C6D71E7B1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60" name="Picture 359">
              <a:extLst>
                <a:ext uri="{FF2B5EF4-FFF2-40B4-BE49-F238E27FC236}">
                  <a16:creationId xmlns:a16="http://schemas.microsoft.com/office/drawing/2014/main" id="{3FB4AD13-112F-436E-9596-F7557110C0D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5" name="Title 4">
            <a:extLst>
              <a:ext uri="{FF2B5EF4-FFF2-40B4-BE49-F238E27FC236}">
                <a16:creationId xmlns:a16="http://schemas.microsoft.com/office/drawing/2014/main" id="{E24433B6-6D06-F3AB-815F-1C3F67BB027A}"/>
              </a:ext>
            </a:extLst>
          </p:cNvPr>
          <p:cNvSpPr>
            <a:spLocks noGrp="1"/>
          </p:cNvSpPr>
          <p:nvPr>
            <p:ph type="title"/>
          </p:nvPr>
        </p:nvSpPr>
        <p:spPr>
          <a:xfrm>
            <a:off x="885075" y="982132"/>
            <a:ext cx="4765975" cy="1303867"/>
          </a:xfrm>
        </p:spPr>
        <p:txBody>
          <a:bodyPr vert="horz" lIns="91440" tIns="45720" rIns="91440" bIns="45720" rtlCol="0" anchor="ctr">
            <a:normAutofit/>
          </a:bodyPr>
          <a:lstStyle/>
          <a:p>
            <a:pPr>
              <a:lnSpc>
                <a:spcPct val="90000"/>
              </a:lnSpc>
            </a:pPr>
            <a:r>
              <a:rPr lang="en-US" sz="3200" b="1" dirty="0"/>
              <a:t>Thank you,</a:t>
            </a:r>
            <a:br>
              <a:rPr lang="en-US" sz="3200" b="1" dirty="0"/>
            </a:br>
            <a:r>
              <a:rPr lang="en-US" sz="3200" b="1" dirty="0"/>
              <a:t>Kern County Library!</a:t>
            </a:r>
          </a:p>
        </p:txBody>
      </p:sp>
      <p:cxnSp>
        <p:nvCxnSpPr>
          <p:cNvPr id="362" name="Straight Connector 361">
            <a:extLst>
              <a:ext uri="{FF2B5EF4-FFF2-40B4-BE49-F238E27FC236}">
                <a16:creationId xmlns:a16="http://schemas.microsoft.com/office/drawing/2014/main" id="{496D98D9-A8AD-432E-BD4E-FF80012442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07792" y="2400639"/>
            <a:ext cx="4320540"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 Placeholder 6">
            <a:extLst>
              <a:ext uri="{FF2B5EF4-FFF2-40B4-BE49-F238E27FC236}">
                <a16:creationId xmlns:a16="http://schemas.microsoft.com/office/drawing/2014/main" id="{440E9036-D0DA-FA1F-CCD7-43A0A8CCB7FE}"/>
              </a:ext>
            </a:extLst>
          </p:cNvPr>
          <p:cNvSpPr>
            <a:spLocks noGrp="1"/>
          </p:cNvSpPr>
          <p:nvPr>
            <p:ph type="body" sz="half" idx="2"/>
          </p:nvPr>
        </p:nvSpPr>
        <p:spPr>
          <a:xfrm>
            <a:off x="875538" y="2556932"/>
            <a:ext cx="4785049" cy="3318936"/>
          </a:xfrm>
        </p:spPr>
        <p:txBody>
          <a:bodyPr vert="horz" lIns="91440" tIns="45720" rIns="91440" bIns="45720" rtlCol="0" anchor="t">
            <a:normAutofit/>
          </a:bodyPr>
          <a:lstStyle/>
          <a:p>
            <a:pPr marL="285750" indent="-285750" algn="l">
              <a:buFont typeface="Arial" panose="020B0604020202020204" pitchFamily="34" charset="0"/>
              <a:buChar char="•"/>
            </a:pPr>
            <a:r>
              <a:rPr lang="en-US" dirty="0"/>
              <a:t>Thank you to </a:t>
            </a:r>
            <a:r>
              <a:rPr lang="en-US" b="1" dirty="0"/>
              <a:t>Kern County Library</a:t>
            </a:r>
            <a:r>
              <a:rPr lang="en-US" dirty="0"/>
              <a:t> for generously donating a full load of newspapers to </a:t>
            </a:r>
            <a:r>
              <a:rPr lang="en-US" b="1" dirty="0"/>
              <a:t>Kern County Animal Services</a:t>
            </a:r>
            <a:r>
              <a:rPr lang="en-US" dirty="0"/>
              <a:t>! These supplies help keep our smallest puppies and kittens comfortable and cared for in their kennels, and we truly appreciate the support for our youngest shelter residents.</a:t>
            </a:r>
          </a:p>
        </p:txBody>
      </p:sp>
      <p:pic>
        <p:nvPicPr>
          <p:cNvPr id="6" name="Picture 5" descr="A picture containing text, truck, road, outdoor&#10;&#10;AI-generated content may be incorrect.">
            <a:extLst>
              <a:ext uri="{FF2B5EF4-FFF2-40B4-BE49-F238E27FC236}">
                <a16:creationId xmlns:a16="http://schemas.microsoft.com/office/drawing/2014/main" id="{B8F19F66-5A36-E4DC-80A5-53C90CA99A9C}"/>
              </a:ext>
            </a:extLst>
          </p:cNvPr>
          <p:cNvPicPr>
            <a:picLocks noChangeAspect="1"/>
          </p:cNvPicPr>
          <p:nvPr/>
        </p:nvPicPr>
        <p:blipFill>
          <a:blip r:embed="rId5">
            <a:extLst>
              <a:ext uri="{28A0092B-C50C-407E-A947-70E740481C1C}">
                <a14:useLocalDpi xmlns:a14="http://schemas.microsoft.com/office/drawing/2010/main" val="0"/>
              </a:ext>
            </a:extLst>
          </a:blip>
          <a:srcRect l="18110" r="4601" b="-7"/>
          <a:stretch>
            <a:fillRect/>
          </a:stretch>
        </p:blipFill>
        <p:spPr>
          <a:xfrm>
            <a:off x="6102993" y="1158024"/>
            <a:ext cx="2129458" cy="2066544"/>
          </a:xfrm>
          <a:prstGeom prst="rect">
            <a:avLst/>
          </a:prstGeom>
          <a:ln w="57150" cmpd="thickThin">
            <a:solidFill>
              <a:schemeClr val="tx1">
                <a:lumMod val="50000"/>
                <a:lumOff val="50000"/>
              </a:schemeClr>
            </a:solidFill>
            <a:miter lim="800000"/>
          </a:ln>
        </p:spPr>
      </p:pic>
      <p:pic>
        <p:nvPicPr>
          <p:cNvPr id="3" name="Picture 2">
            <a:extLst>
              <a:ext uri="{FF2B5EF4-FFF2-40B4-BE49-F238E27FC236}">
                <a16:creationId xmlns:a16="http://schemas.microsoft.com/office/drawing/2014/main" id="{AFD39991-14F5-2CA8-AC0F-943B62715ADB}"/>
              </a:ext>
            </a:extLst>
          </p:cNvPr>
          <p:cNvPicPr>
            <a:picLocks noChangeAspect="1"/>
          </p:cNvPicPr>
          <p:nvPr/>
        </p:nvPicPr>
        <p:blipFill>
          <a:blip r:embed="rId6">
            <a:extLst>
              <a:ext uri="{28A0092B-C50C-407E-A947-70E740481C1C}">
                <a14:useLocalDpi xmlns:a14="http://schemas.microsoft.com/office/drawing/2010/main" val="0"/>
              </a:ext>
            </a:extLst>
          </a:blip>
          <a:srcRect t="5729" r="3" b="5836"/>
          <a:stretch>
            <a:fillRect/>
          </a:stretch>
        </p:blipFill>
        <p:spPr>
          <a:xfrm>
            <a:off x="6101589" y="3631646"/>
            <a:ext cx="2132266" cy="2066544"/>
          </a:xfrm>
          <a:prstGeom prst="rect">
            <a:avLst/>
          </a:prstGeom>
          <a:ln w="57150" cmpd="thickThin">
            <a:solidFill>
              <a:schemeClr val="tx1">
                <a:lumMod val="50000"/>
                <a:lumOff val="50000"/>
              </a:schemeClr>
            </a:solidFill>
            <a:miter lim="800000"/>
          </a:ln>
        </p:spPr>
      </p:pic>
      <p:sp>
        <p:nvSpPr>
          <p:cNvPr id="4" name="Slide Number Placeholder 3">
            <a:extLst>
              <a:ext uri="{FF2B5EF4-FFF2-40B4-BE49-F238E27FC236}">
                <a16:creationId xmlns:a16="http://schemas.microsoft.com/office/drawing/2014/main" id="{4CED339B-2FDE-B3C5-F817-D26859A4D570}"/>
              </a:ext>
            </a:extLst>
          </p:cNvPr>
          <p:cNvSpPr>
            <a:spLocks noGrp="1"/>
          </p:cNvSpPr>
          <p:nvPr>
            <p:ph type="sldNum" sz="quarter" idx="12"/>
          </p:nvPr>
        </p:nvSpPr>
        <p:spPr>
          <a:xfrm>
            <a:off x="7765425" y="5934456"/>
            <a:ext cx="407023" cy="279400"/>
          </a:xfrm>
        </p:spPr>
        <p:txBody>
          <a:bodyPr vert="horz" lIns="91440" tIns="45720" rIns="91440" bIns="45720" rtlCol="0" anchor="ctr">
            <a:normAutofit/>
          </a:bodyPr>
          <a:lstStyle/>
          <a:p>
            <a:pPr lvl="0">
              <a:spcAft>
                <a:spcPts val="600"/>
              </a:spcAft>
            </a:pPr>
            <a:fld id="{578E44AA-3F5A-4849-8359-0F12FBCE4F04}" type="slidenum">
              <a:rPr lang="en-US" b="0" i="0" kern="1200" dirty="0">
                <a:solidFill>
                  <a:schemeClr val="tx1"/>
                </a:solidFill>
                <a:effectLst/>
                <a:latin typeface="+mn-lt"/>
                <a:ea typeface="+mn-ea"/>
                <a:cs typeface="+mn-cs"/>
              </a:rPr>
              <a:pPr lvl="0">
                <a:spcAft>
                  <a:spcPts val="600"/>
                </a:spcAft>
              </a:pPr>
              <a:t>18</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14627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862CB5E1-7918-2071-835C-9EBB4DDD06AF}"/>
            </a:ext>
          </a:extLst>
        </p:cNvPr>
        <p:cNvGrpSpPr/>
        <p:nvPr/>
      </p:nvGrpSpPr>
      <p:grpSpPr>
        <a:xfrm>
          <a:off x="0" y="0"/>
          <a:ext cx="0" cy="0"/>
          <a:chOff x="0" y="0"/>
          <a:chExt cx="0" cy="0"/>
        </a:xfrm>
      </p:grpSpPr>
      <p:grpSp>
        <p:nvGrpSpPr>
          <p:cNvPr id="367" name="Group 366">
            <a:extLst>
              <a:ext uri="{FF2B5EF4-FFF2-40B4-BE49-F238E27FC236}">
                <a16:creationId xmlns:a16="http://schemas.microsoft.com/office/drawing/2014/main" id="{C617B5E7-82EF-4F98-88F9-C0D5A5E823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368" name="Picture 367">
              <a:extLst>
                <a:ext uri="{FF2B5EF4-FFF2-40B4-BE49-F238E27FC236}">
                  <a16:creationId xmlns:a16="http://schemas.microsoft.com/office/drawing/2014/main" id="{EDA38C96-883D-497B-8F5D-D7E435243D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69" name="Rectangle 368">
              <a:extLst>
                <a:ext uri="{FF2B5EF4-FFF2-40B4-BE49-F238E27FC236}">
                  <a16:creationId xmlns:a16="http://schemas.microsoft.com/office/drawing/2014/main" id="{DB488A02-ECF8-47A5-806C-8CDF9935E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70" name="Picture 369">
              <a:extLst>
                <a:ext uri="{FF2B5EF4-FFF2-40B4-BE49-F238E27FC236}">
                  <a16:creationId xmlns:a16="http://schemas.microsoft.com/office/drawing/2014/main" id="{40566D3B-3450-407D-9C9E-622BF0D9786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71" name="Picture 370">
              <a:extLst>
                <a:ext uri="{FF2B5EF4-FFF2-40B4-BE49-F238E27FC236}">
                  <a16:creationId xmlns:a16="http://schemas.microsoft.com/office/drawing/2014/main" id="{04FE625F-F961-4FE5-95C8-0AE28A5D55C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73" name="Straight Connector 372">
            <a:extLst>
              <a:ext uri="{FF2B5EF4-FFF2-40B4-BE49-F238E27FC236}">
                <a16:creationId xmlns:a16="http://schemas.microsoft.com/office/drawing/2014/main" id="{F54A39E9-7329-429E-AA37-5988745878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375" name="Rectangle 374">
            <a:extLst>
              <a:ext uri="{FF2B5EF4-FFF2-40B4-BE49-F238E27FC236}">
                <a16:creationId xmlns:a16="http://schemas.microsoft.com/office/drawing/2014/main" id="{4A2AAA7B-DD5A-486B-B28F-F195883153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7" name="Group 376">
            <a:extLst>
              <a:ext uri="{FF2B5EF4-FFF2-40B4-BE49-F238E27FC236}">
                <a16:creationId xmlns:a16="http://schemas.microsoft.com/office/drawing/2014/main" id="{3DB99B21-A649-42D2-BB86-486C2E73A08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378" name="Picture 377">
              <a:extLst>
                <a:ext uri="{FF2B5EF4-FFF2-40B4-BE49-F238E27FC236}">
                  <a16:creationId xmlns:a16="http://schemas.microsoft.com/office/drawing/2014/main" id="{4A631EEB-EF96-4032-8B47-62220C1316E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79" name="Rectangle 378">
              <a:extLst>
                <a:ext uri="{FF2B5EF4-FFF2-40B4-BE49-F238E27FC236}">
                  <a16:creationId xmlns:a16="http://schemas.microsoft.com/office/drawing/2014/main" id="{90B37569-6E3D-4B34-AD3E-0FC79D7CB9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80" name="Picture 379">
              <a:extLst>
                <a:ext uri="{FF2B5EF4-FFF2-40B4-BE49-F238E27FC236}">
                  <a16:creationId xmlns:a16="http://schemas.microsoft.com/office/drawing/2014/main" id="{A3A0A741-DE46-43B7-A732-2C6D71E7B1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81" name="Picture 380">
              <a:extLst>
                <a:ext uri="{FF2B5EF4-FFF2-40B4-BE49-F238E27FC236}">
                  <a16:creationId xmlns:a16="http://schemas.microsoft.com/office/drawing/2014/main" id="{3FB4AD13-112F-436E-9596-F7557110C0D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5" name="Title 4">
            <a:extLst>
              <a:ext uri="{FF2B5EF4-FFF2-40B4-BE49-F238E27FC236}">
                <a16:creationId xmlns:a16="http://schemas.microsoft.com/office/drawing/2014/main" id="{138E901C-9E9E-038A-2E09-51781597C9D4}"/>
              </a:ext>
            </a:extLst>
          </p:cNvPr>
          <p:cNvSpPr>
            <a:spLocks noGrp="1"/>
          </p:cNvSpPr>
          <p:nvPr>
            <p:ph type="title"/>
          </p:nvPr>
        </p:nvSpPr>
        <p:spPr>
          <a:xfrm>
            <a:off x="885075" y="982132"/>
            <a:ext cx="4765975" cy="1303867"/>
          </a:xfrm>
        </p:spPr>
        <p:txBody>
          <a:bodyPr vert="horz" lIns="91440" tIns="45720" rIns="91440" bIns="45720" rtlCol="0" anchor="ctr">
            <a:normAutofit/>
          </a:bodyPr>
          <a:lstStyle/>
          <a:p>
            <a:pPr>
              <a:lnSpc>
                <a:spcPct val="90000"/>
              </a:lnSpc>
            </a:pPr>
            <a:r>
              <a:rPr lang="en-US" sz="4000" dirty="0"/>
              <a:t>Helping Others</a:t>
            </a:r>
            <a:br>
              <a:rPr lang="en-US" sz="4000" dirty="0"/>
            </a:br>
            <a:r>
              <a:rPr lang="en-US" sz="4000" dirty="0"/>
              <a:t>Help Pets</a:t>
            </a:r>
            <a:endParaRPr lang="en-US" sz="3700" b="1" dirty="0"/>
          </a:p>
        </p:txBody>
      </p:sp>
      <p:cxnSp>
        <p:nvCxnSpPr>
          <p:cNvPr id="383" name="Straight Connector 382">
            <a:extLst>
              <a:ext uri="{FF2B5EF4-FFF2-40B4-BE49-F238E27FC236}">
                <a16:creationId xmlns:a16="http://schemas.microsoft.com/office/drawing/2014/main" id="{496D98D9-A8AD-432E-BD4E-FF80012442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07792" y="2400639"/>
            <a:ext cx="4320540"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 Placeholder 6">
            <a:extLst>
              <a:ext uri="{FF2B5EF4-FFF2-40B4-BE49-F238E27FC236}">
                <a16:creationId xmlns:a16="http://schemas.microsoft.com/office/drawing/2014/main" id="{46EEF7B7-C5D8-1206-6B47-20EEEA45525C}"/>
              </a:ext>
            </a:extLst>
          </p:cNvPr>
          <p:cNvSpPr>
            <a:spLocks noGrp="1"/>
          </p:cNvSpPr>
          <p:nvPr>
            <p:ph type="body" sz="half" idx="2"/>
          </p:nvPr>
        </p:nvSpPr>
        <p:spPr>
          <a:xfrm>
            <a:off x="875538" y="2556932"/>
            <a:ext cx="4785049" cy="3318936"/>
          </a:xfrm>
        </p:spPr>
        <p:txBody>
          <a:bodyPr vert="horz" lIns="91440" tIns="45720" rIns="91440" bIns="45720" rtlCol="0" anchor="t">
            <a:normAutofit/>
          </a:bodyPr>
          <a:lstStyle/>
          <a:p>
            <a:pPr marL="285750" indent="-285750" algn="l">
              <a:buFont typeface="Arial" panose="020B0604020202020204" pitchFamily="34" charset="0"/>
              <a:buChar char="•"/>
            </a:pPr>
            <a:r>
              <a:rPr lang="en-US" dirty="0"/>
              <a:t>Using its largest social media platforms, </a:t>
            </a:r>
            <a:r>
              <a:rPr lang="en-US" b="1" dirty="0"/>
              <a:t>Kern County Animal Services</a:t>
            </a:r>
            <a:r>
              <a:rPr lang="en-US" dirty="0"/>
              <a:t> helped spotlight fellow animal welfare partners working to improve pet health across Kern County.</a:t>
            </a:r>
          </a:p>
          <a:p>
            <a:pPr marL="285750" indent="-285750" algn="l">
              <a:buFont typeface="Arial" panose="020B0604020202020204" pitchFamily="34" charset="0"/>
              <a:buChar char="•"/>
            </a:pPr>
            <a:r>
              <a:rPr lang="en-US" dirty="0"/>
              <a:t>On January 24, </a:t>
            </a:r>
            <a:r>
              <a:rPr lang="en-US" b="1" dirty="0"/>
              <a:t>Almost Eden Rescue</a:t>
            </a:r>
            <a:r>
              <a:rPr lang="en-US" dirty="0"/>
              <a:t> hosted a low-cost vaccination clinic for residents of Trona, Ca.</a:t>
            </a:r>
          </a:p>
          <a:p>
            <a:pPr marL="285750" indent="-285750" algn="l">
              <a:buFont typeface="Arial" panose="020B0604020202020204" pitchFamily="34" charset="0"/>
              <a:buChar char="•"/>
            </a:pPr>
            <a:r>
              <a:rPr lang="en-US" dirty="0"/>
              <a:t>On January 31 </a:t>
            </a:r>
            <a:r>
              <a:rPr lang="en-US" b="1" dirty="0"/>
              <a:t>Kern Valley Animal Shelter</a:t>
            </a:r>
            <a:r>
              <a:rPr lang="en-US" dirty="0"/>
              <a:t> and </a:t>
            </a:r>
            <a:r>
              <a:rPr lang="en-US" b="1" dirty="0"/>
              <a:t>Kern Veterinary Hospital</a:t>
            </a:r>
            <a:r>
              <a:rPr lang="en-US" dirty="0"/>
              <a:t> teamed up to provide another affordable vaccination clinic for their local community.</a:t>
            </a:r>
          </a:p>
        </p:txBody>
      </p:sp>
      <p:pic>
        <p:nvPicPr>
          <p:cNvPr id="10" name="Picture 9" descr="A picture containing text&#10;&#10;AI-generated content may be incorrect.">
            <a:extLst>
              <a:ext uri="{FF2B5EF4-FFF2-40B4-BE49-F238E27FC236}">
                <a16:creationId xmlns:a16="http://schemas.microsoft.com/office/drawing/2014/main" id="{4CBCFDC6-08BF-033B-3FB3-9F34EAD4539E}"/>
              </a:ext>
            </a:extLst>
          </p:cNvPr>
          <p:cNvPicPr>
            <a:picLocks noChangeAspect="1"/>
          </p:cNvPicPr>
          <p:nvPr/>
        </p:nvPicPr>
        <p:blipFill>
          <a:blip r:embed="rId5">
            <a:extLst>
              <a:ext uri="{28A0092B-C50C-407E-A947-70E740481C1C}">
                <a14:useLocalDpi xmlns:a14="http://schemas.microsoft.com/office/drawing/2010/main" val="0"/>
              </a:ext>
            </a:extLst>
          </a:blip>
          <a:srcRect t="1114" r="7" b="1847"/>
          <a:stretch>
            <a:fillRect/>
          </a:stretch>
        </p:blipFill>
        <p:spPr>
          <a:xfrm>
            <a:off x="6102993" y="1158024"/>
            <a:ext cx="2129458" cy="2066544"/>
          </a:xfrm>
          <a:prstGeom prst="rect">
            <a:avLst/>
          </a:prstGeom>
          <a:ln w="57150" cmpd="thickThin">
            <a:solidFill>
              <a:schemeClr val="tx1">
                <a:lumMod val="50000"/>
                <a:lumOff val="50000"/>
              </a:schemeClr>
            </a:solidFill>
            <a:miter lim="800000"/>
          </a:ln>
        </p:spPr>
      </p:pic>
      <p:pic>
        <p:nvPicPr>
          <p:cNvPr id="8" name="Picture 7" descr="Timeline&#10;&#10;AI-generated content may be incorrect.">
            <a:extLst>
              <a:ext uri="{FF2B5EF4-FFF2-40B4-BE49-F238E27FC236}">
                <a16:creationId xmlns:a16="http://schemas.microsoft.com/office/drawing/2014/main" id="{0BDE0888-E76D-A70C-CC73-89CD40F91DED}"/>
              </a:ext>
            </a:extLst>
          </p:cNvPr>
          <p:cNvPicPr>
            <a:picLocks noChangeAspect="1"/>
          </p:cNvPicPr>
          <p:nvPr/>
        </p:nvPicPr>
        <p:blipFill>
          <a:blip r:embed="rId6">
            <a:extLst>
              <a:ext uri="{28A0092B-C50C-407E-A947-70E740481C1C}">
                <a14:useLocalDpi xmlns:a14="http://schemas.microsoft.com/office/drawing/2010/main" val="0"/>
              </a:ext>
            </a:extLst>
          </a:blip>
          <a:srcRect r="6" b="3088"/>
          <a:stretch>
            <a:fillRect/>
          </a:stretch>
        </p:blipFill>
        <p:spPr>
          <a:xfrm>
            <a:off x="6101589" y="3631646"/>
            <a:ext cx="2132266" cy="2066544"/>
          </a:xfrm>
          <a:prstGeom prst="rect">
            <a:avLst/>
          </a:prstGeom>
          <a:ln w="57150" cmpd="thickThin">
            <a:solidFill>
              <a:schemeClr val="tx1">
                <a:lumMod val="50000"/>
                <a:lumOff val="50000"/>
              </a:schemeClr>
            </a:solidFill>
            <a:miter lim="800000"/>
          </a:ln>
        </p:spPr>
      </p:pic>
      <p:sp>
        <p:nvSpPr>
          <p:cNvPr id="4" name="Slide Number Placeholder 3">
            <a:extLst>
              <a:ext uri="{FF2B5EF4-FFF2-40B4-BE49-F238E27FC236}">
                <a16:creationId xmlns:a16="http://schemas.microsoft.com/office/drawing/2014/main" id="{8F26E45C-F9F6-F08A-A53E-0DE6EDD1A9B5}"/>
              </a:ext>
            </a:extLst>
          </p:cNvPr>
          <p:cNvSpPr>
            <a:spLocks noGrp="1"/>
          </p:cNvSpPr>
          <p:nvPr>
            <p:ph type="sldNum" sz="quarter" idx="12"/>
          </p:nvPr>
        </p:nvSpPr>
        <p:spPr>
          <a:xfrm>
            <a:off x="7765425" y="5934456"/>
            <a:ext cx="407023" cy="279400"/>
          </a:xfrm>
        </p:spPr>
        <p:txBody>
          <a:bodyPr vert="horz" lIns="91440" tIns="45720" rIns="91440" bIns="45720" rtlCol="0" anchor="ctr">
            <a:normAutofit/>
          </a:bodyPr>
          <a:lstStyle/>
          <a:p>
            <a:pPr lvl="0">
              <a:spcAft>
                <a:spcPts val="600"/>
              </a:spcAft>
            </a:pPr>
            <a:fld id="{578E44AA-3F5A-4849-8359-0F12FBCE4F04}" type="slidenum">
              <a:rPr lang="en-US" b="0" i="0" kern="1200" dirty="0">
                <a:solidFill>
                  <a:schemeClr val="tx1"/>
                </a:solidFill>
                <a:effectLst/>
                <a:latin typeface="+mn-lt"/>
                <a:ea typeface="+mn-ea"/>
                <a:cs typeface="+mn-cs"/>
              </a:rPr>
              <a:pPr lvl="0">
                <a:spcAft>
                  <a:spcPts val="600"/>
                </a:spcAft>
              </a:pPr>
              <a:t>19</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106227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603" y="496088"/>
            <a:ext cx="2867411"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2664004"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C614199-1CA9-0A95-4D39-FDC8E3F08FDE}"/>
              </a:ext>
            </a:extLst>
          </p:cNvPr>
          <p:cNvSpPr>
            <a:spLocks noGrp="1"/>
          </p:cNvSpPr>
          <p:nvPr>
            <p:ph type="title"/>
          </p:nvPr>
        </p:nvSpPr>
        <p:spPr>
          <a:xfrm>
            <a:off x="791699" y="1055077"/>
            <a:ext cx="1899682" cy="4794578"/>
          </a:xfrm>
        </p:spPr>
        <p:txBody>
          <a:bodyPr vert="horz" lIns="68580" tIns="34290" rIns="68580" bIns="34290" rtlCol="0" anchorCtr="0" compatLnSpc="1">
            <a:normAutofit/>
          </a:bodyPr>
          <a:lstStyle/>
          <a:p>
            <a:pPr>
              <a:spcBef>
                <a:spcPct val="0"/>
              </a:spcBef>
            </a:pPr>
            <a:r>
              <a:rPr lang="en-US" sz="2800" b="1" dirty="0">
                <a:solidFill>
                  <a:srgbClr val="262626"/>
                </a:solidFill>
                <a:latin typeface="+mj-lt"/>
                <a:ea typeface="+mj-ea"/>
                <a:cs typeface="+mj-cs"/>
              </a:rPr>
              <a:t>Program Highlights</a:t>
            </a:r>
            <a:br>
              <a:rPr lang="en-US" sz="2800" b="1" dirty="0">
                <a:solidFill>
                  <a:srgbClr val="262626"/>
                </a:solidFill>
                <a:latin typeface="+mj-lt"/>
                <a:ea typeface="+mj-ea"/>
                <a:cs typeface="+mj-cs"/>
              </a:rPr>
            </a:br>
            <a:r>
              <a:rPr lang="en-US" sz="2000" dirty="0">
                <a:solidFill>
                  <a:srgbClr val="262626"/>
                </a:solidFill>
                <a:latin typeface="+mj-lt"/>
                <a:ea typeface="+mj-ea"/>
                <a:cs typeface="+mj-cs"/>
              </a:rPr>
              <a:t>January 2026</a:t>
            </a:r>
          </a:p>
        </p:txBody>
      </p:sp>
      <p:sp useBgFill="1">
        <p:nvSpPr>
          <p:cNvPr id="70" name="Rectangle 69">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9039" y="-2"/>
            <a:ext cx="5654961"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31FCA1FC-E403-EBCA-6FE1-E7C0A12C16AD}"/>
              </a:ext>
            </a:extLst>
          </p:cNvPr>
          <p:cNvSpPr>
            <a:spLocks noGrp="1"/>
          </p:cNvSpPr>
          <p:nvPr>
            <p:ph type="sldNum" sz="quarter" idx="12"/>
          </p:nvPr>
        </p:nvSpPr>
        <p:spPr>
          <a:xfrm>
            <a:off x="8287222" y="6379383"/>
            <a:ext cx="407023" cy="279400"/>
          </a:xfrm>
        </p:spPr>
        <p:txBody>
          <a:bodyPr>
            <a:normAutofit/>
          </a:bodyPr>
          <a:lstStyle/>
          <a:p>
            <a:pPr lvl="0">
              <a:spcAft>
                <a:spcPts val="600"/>
              </a:spcAft>
            </a:pPr>
            <a:fld id="{578E44AA-3F5A-4849-8359-0F12FBCE4F04}" type="slidenum">
              <a:rPr lang="en-US" smtClean="0"/>
              <a:pPr lvl="0">
                <a:spcAft>
                  <a:spcPts val="600"/>
                </a:spcAft>
              </a:pPr>
              <a:t>2</a:t>
            </a:fld>
            <a:endParaRPr lang="en-US"/>
          </a:p>
        </p:txBody>
      </p:sp>
      <p:graphicFrame>
        <p:nvGraphicFramePr>
          <p:cNvPr id="59" name="Content Placeholder 2">
            <a:extLst>
              <a:ext uri="{FF2B5EF4-FFF2-40B4-BE49-F238E27FC236}">
                <a16:creationId xmlns:a16="http://schemas.microsoft.com/office/drawing/2014/main" id="{0EDDD9EF-97BE-8799-3F4A-EFE21C10B5C3}"/>
              </a:ext>
            </a:extLst>
          </p:cNvPr>
          <p:cNvGraphicFramePr>
            <a:graphicFrameLocks noGrp="1"/>
          </p:cNvGraphicFramePr>
          <p:nvPr>
            <p:ph idx="1"/>
            <p:extLst>
              <p:ext uri="{D42A27DB-BD31-4B8C-83A1-F6EECF244321}">
                <p14:modId xmlns:p14="http://schemas.microsoft.com/office/powerpoint/2010/main" val="1217458146"/>
              </p:ext>
            </p:extLst>
          </p:nvPr>
        </p:nvGraphicFramePr>
        <p:xfrm>
          <a:off x="4102554" y="804670"/>
          <a:ext cx="4435656" cy="5248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2300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12782C01-61CE-0F8C-2668-AA8C399046C7}"/>
            </a:ext>
          </a:extLst>
        </p:cNvPr>
        <p:cNvGrpSpPr/>
        <p:nvPr/>
      </p:nvGrpSpPr>
      <p:grpSpPr>
        <a:xfrm>
          <a:off x="0" y="0"/>
          <a:ext cx="0" cy="0"/>
          <a:chOff x="0" y="0"/>
          <a:chExt cx="0" cy="0"/>
        </a:xfrm>
      </p:grpSpPr>
      <p:grpSp>
        <p:nvGrpSpPr>
          <p:cNvPr id="221" name="Group 220">
            <a:extLst>
              <a:ext uri="{FF2B5EF4-FFF2-40B4-BE49-F238E27FC236}">
                <a16:creationId xmlns:a16="http://schemas.microsoft.com/office/drawing/2014/main" id="{5905931A-AC91-44D9-B92B-884869B1FE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222" name="Picture 221">
              <a:extLst>
                <a:ext uri="{FF2B5EF4-FFF2-40B4-BE49-F238E27FC236}">
                  <a16:creationId xmlns:a16="http://schemas.microsoft.com/office/drawing/2014/main" id="{8A1EEA72-A26B-4B81-AD25-363C15B9AA3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23" name="Rectangle 222">
              <a:extLst>
                <a:ext uri="{FF2B5EF4-FFF2-40B4-BE49-F238E27FC236}">
                  <a16:creationId xmlns:a16="http://schemas.microsoft.com/office/drawing/2014/main" id="{4E9957B0-2320-4193-B75C-E67F13E79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24" name="Picture 223">
              <a:extLst>
                <a:ext uri="{FF2B5EF4-FFF2-40B4-BE49-F238E27FC236}">
                  <a16:creationId xmlns:a16="http://schemas.microsoft.com/office/drawing/2014/main" id="{3E9227BD-4822-4CB5-803B-7EE5D03D50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25" name="Picture 224">
              <a:extLst>
                <a:ext uri="{FF2B5EF4-FFF2-40B4-BE49-F238E27FC236}">
                  <a16:creationId xmlns:a16="http://schemas.microsoft.com/office/drawing/2014/main" id="{84310C4E-BB64-4302-AA1B-A6CF24C8481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27" name="Straight Connector 226">
            <a:extLst>
              <a:ext uri="{FF2B5EF4-FFF2-40B4-BE49-F238E27FC236}">
                <a16:creationId xmlns:a16="http://schemas.microsoft.com/office/drawing/2014/main" id="{10961521-1458-435A-A26E-3E9BD28D1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29" name="Rectangle 228">
            <a:extLst>
              <a:ext uri="{FF2B5EF4-FFF2-40B4-BE49-F238E27FC236}">
                <a16:creationId xmlns:a16="http://schemas.microsoft.com/office/drawing/2014/main" id="{B1772DAD-446C-4C23-8DD2-9EA339D8B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1" name="Group 230">
            <a:extLst>
              <a:ext uri="{FF2B5EF4-FFF2-40B4-BE49-F238E27FC236}">
                <a16:creationId xmlns:a16="http://schemas.microsoft.com/office/drawing/2014/main" id="{55006BC8-6B91-450A-86BD-6FB65EACB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232" name="Picture 231">
              <a:extLst>
                <a:ext uri="{FF2B5EF4-FFF2-40B4-BE49-F238E27FC236}">
                  <a16:creationId xmlns:a16="http://schemas.microsoft.com/office/drawing/2014/main" id="{5E53EB03-ABCD-43FB-80B8-B99EFA91A94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33" name="Rectangle 232">
              <a:extLst>
                <a:ext uri="{FF2B5EF4-FFF2-40B4-BE49-F238E27FC236}">
                  <a16:creationId xmlns:a16="http://schemas.microsoft.com/office/drawing/2014/main" id="{16516F06-85E8-499D-83CE-43A050421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34" name="Picture 233">
              <a:extLst>
                <a:ext uri="{FF2B5EF4-FFF2-40B4-BE49-F238E27FC236}">
                  <a16:creationId xmlns:a16="http://schemas.microsoft.com/office/drawing/2014/main" id="{FEAB8FC2-6D2E-472F-A503-B39212C9E95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35" name="Picture 234">
              <a:extLst>
                <a:ext uri="{FF2B5EF4-FFF2-40B4-BE49-F238E27FC236}">
                  <a16:creationId xmlns:a16="http://schemas.microsoft.com/office/drawing/2014/main" id="{47CBDA81-DEF0-491E-A62D-73AB24C273B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37" name="Rectangle 236">
            <a:extLst>
              <a:ext uri="{FF2B5EF4-FFF2-40B4-BE49-F238E27FC236}">
                <a16:creationId xmlns:a16="http://schemas.microsoft.com/office/drawing/2014/main" id="{E26CFBA2-8375-42B7-BB40-605556C4E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3" y="1092200"/>
            <a:ext cx="3732370" cy="4659376"/>
          </a:xfrm>
          <a:prstGeom prst="rect">
            <a:avLst/>
          </a:prstGeom>
          <a:solidFill>
            <a:schemeClr val="bg2"/>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455EE060-D59E-4B9A-8C1E-84440A7759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5406" y="1254051"/>
            <a:ext cx="1881489" cy="2094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3D573B9-CE5D-AFEC-EB48-338251DE9DA3}"/>
              </a:ext>
            </a:extLst>
          </p:cNvPr>
          <p:cNvPicPr>
            <a:picLocks noChangeAspect="1"/>
          </p:cNvPicPr>
          <p:nvPr/>
        </p:nvPicPr>
        <p:blipFill>
          <a:blip r:embed="rId5">
            <a:extLst>
              <a:ext uri="{28A0092B-C50C-407E-A947-70E740481C1C}">
                <a14:useLocalDpi xmlns:a14="http://schemas.microsoft.com/office/drawing/2010/main" val="0"/>
              </a:ext>
            </a:extLst>
          </a:blip>
          <a:stretch/>
        </p:blipFill>
        <p:spPr>
          <a:xfrm>
            <a:off x="1045408" y="1454882"/>
            <a:ext cx="1650837" cy="1650837"/>
          </a:xfrm>
          <a:prstGeom prst="rect">
            <a:avLst/>
          </a:prstGeom>
        </p:spPr>
      </p:pic>
      <p:sp>
        <p:nvSpPr>
          <p:cNvPr id="241" name="Rectangle 240">
            <a:extLst>
              <a:ext uri="{FF2B5EF4-FFF2-40B4-BE49-F238E27FC236}">
                <a16:creationId xmlns:a16="http://schemas.microsoft.com/office/drawing/2014/main" id="{BA00D986-71F3-4374-9993-6FFB6D1867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19860" y="1254050"/>
            <a:ext cx="1516070" cy="15119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3" name="Straight Connector 242">
            <a:extLst>
              <a:ext uri="{FF2B5EF4-FFF2-40B4-BE49-F238E27FC236}">
                <a16:creationId xmlns:a16="http://schemas.microsoft.com/office/drawing/2014/main" id="{F6E9C41E-FDD8-44C7-BF30-687FB2D828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5463" y="2400639"/>
            <a:ext cx="3291840" cy="0"/>
          </a:xfrm>
          <a:prstGeom prst="line">
            <a:avLst/>
          </a:prstGeom>
        </p:spPr>
        <p:style>
          <a:lnRef idx="2">
            <a:schemeClr val="accent1"/>
          </a:lnRef>
          <a:fillRef idx="0">
            <a:schemeClr val="accent1"/>
          </a:fillRef>
          <a:effectRef idx="1">
            <a:schemeClr val="accent1"/>
          </a:effectRef>
          <a:fontRef idx="minor">
            <a:schemeClr val="tx1"/>
          </a:fontRef>
        </p:style>
      </p:cxnSp>
      <p:sp>
        <p:nvSpPr>
          <p:cNvPr id="245" name="Rectangle 244">
            <a:extLst>
              <a:ext uri="{FF2B5EF4-FFF2-40B4-BE49-F238E27FC236}">
                <a16:creationId xmlns:a16="http://schemas.microsoft.com/office/drawing/2014/main" id="{6C451AE5-3856-4CA6-9324-3F475F3A4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5406" y="3509434"/>
            <a:ext cx="1881489" cy="2086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41BBF83-C296-6E95-B3C5-92F9E328CA62}"/>
              </a:ext>
            </a:extLst>
          </p:cNvPr>
          <p:cNvPicPr>
            <a:picLocks noChangeAspect="1"/>
          </p:cNvPicPr>
          <p:nvPr/>
        </p:nvPicPr>
        <p:blipFill>
          <a:blip r:embed="rId6">
            <a:extLst>
              <a:ext uri="{28A0092B-C50C-407E-A947-70E740481C1C}">
                <a14:useLocalDpi xmlns:a14="http://schemas.microsoft.com/office/drawing/2010/main" val="0"/>
              </a:ext>
            </a:extLst>
          </a:blip>
          <a:stretch/>
        </p:blipFill>
        <p:spPr>
          <a:xfrm>
            <a:off x="1045408" y="3727362"/>
            <a:ext cx="1650837" cy="1650837"/>
          </a:xfrm>
          <a:prstGeom prst="rect">
            <a:avLst/>
          </a:prstGeom>
        </p:spPr>
      </p:pic>
      <p:sp>
        <p:nvSpPr>
          <p:cNvPr id="247" name="Rectangle 246">
            <a:extLst>
              <a:ext uri="{FF2B5EF4-FFF2-40B4-BE49-F238E27FC236}">
                <a16:creationId xmlns:a16="http://schemas.microsoft.com/office/drawing/2014/main" id="{247A7C4C-EEE8-40B0-A8E1-1E249FD30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32518" y="2917369"/>
            <a:ext cx="1497561" cy="2678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99E0B44-BABD-DB00-0B52-C8E3CE606E90}"/>
              </a:ext>
            </a:extLst>
          </p:cNvPr>
          <p:cNvPicPr>
            <a:picLocks noChangeAspect="1"/>
          </p:cNvPicPr>
          <p:nvPr/>
        </p:nvPicPr>
        <p:blipFill>
          <a:blip r:embed="rId7">
            <a:extLst>
              <a:ext uri="{28A0092B-C50C-407E-A947-70E740481C1C}">
                <a14:useLocalDpi xmlns:a14="http://schemas.microsoft.com/office/drawing/2010/main" val="0"/>
              </a:ext>
            </a:extLst>
          </a:blip>
          <a:stretch/>
        </p:blipFill>
        <p:spPr>
          <a:xfrm>
            <a:off x="3054420" y="3388586"/>
            <a:ext cx="1264800" cy="1768952"/>
          </a:xfrm>
          <a:prstGeom prst="rect">
            <a:avLst/>
          </a:prstGeom>
        </p:spPr>
      </p:pic>
      <p:sp>
        <p:nvSpPr>
          <p:cNvPr id="5" name="TextBox 4">
            <a:extLst>
              <a:ext uri="{FF2B5EF4-FFF2-40B4-BE49-F238E27FC236}">
                <a16:creationId xmlns:a16="http://schemas.microsoft.com/office/drawing/2014/main" id="{CE61D9A9-8D2E-5A36-CE1E-6BDA24D87940}"/>
              </a:ext>
            </a:extLst>
          </p:cNvPr>
          <p:cNvSpPr txBox="1"/>
          <p:nvPr/>
        </p:nvSpPr>
        <p:spPr>
          <a:xfrm>
            <a:off x="4809148" y="2556932"/>
            <a:ext cx="3564470" cy="3318936"/>
          </a:xfrm>
          <a:prstGeom prst="rect">
            <a:avLst/>
          </a:prstGeom>
        </p:spPr>
        <p:txBody>
          <a:bodyPr vert="horz" lIns="91440" tIns="45720" rIns="91440" bIns="45720" rtlCol="0" anchor="t">
            <a:normAutofit lnSpcReduction="10000"/>
          </a:bodyPr>
          <a:lstStyle/>
          <a:p>
            <a:pPr>
              <a:spcBef>
                <a:spcPct val="20000"/>
              </a:spcBef>
              <a:spcAft>
                <a:spcPts val="600"/>
              </a:spcAft>
              <a:buClr>
                <a:schemeClr val="accent1"/>
              </a:buClr>
              <a:buSzPct val="115000"/>
              <a:buFont typeface="Arial"/>
              <a:buChar char="•"/>
            </a:pPr>
            <a:r>
              <a:rPr lang="en-US" sz="1600" dirty="0"/>
              <a:t> Through its social media outreach, </a:t>
            </a:r>
            <a:r>
              <a:rPr lang="en-US" sz="1600" b="1" dirty="0"/>
              <a:t>Kern County Animal Services</a:t>
            </a:r>
            <a:r>
              <a:rPr lang="en-US" sz="1600" dirty="0"/>
              <a:t> also helped promote affordable spay/neuter resources for local pet owners. </a:t>
            </a:r>
          </a:p>
          <a:p>
            <a:pPr>
              <a:spcBef>
                <a:spcPct val="20000"/>
              </a:spcBef>
              <a:spcAft>
                <a:spcPts val="600"/>
              </a:spcAft>
              <a:buClr>
                <a:schemeClr val="accent1"/>
              </a:buClr>
              <a:buSzPct val="115000"/>
              <a:buFont typeface="Arial"/>
              <a:buChar char="•"/>
            </a:pPr>
            <a:r>
              <a:rPr lang="en-US" sz="1600" dirty="0"/>
              <a:t>On January 30, </a:t>
            </a:r>
            <a:r>
              <a:rPr lang="en-US" sz="1600" b="1" dirty="0"/>
              <a:t>Almost Eden Rescue</a:t>
            </a:r>
            <a:r>
              <a:rPr lang="en-US" sz="1600" dirty="0"/>
              <a:t> hosted a low-cost clinic serving California City and surrounding areas. </a:t>
            </a:r>
          </a:p>
          <a:p>
            <a:pPr>
              <a:spcBef>
                <a:spcPct val="20000"/>
              </a:spcBef>
              <a:spcAft>
                <a:spcPts val="600"/>
              </a:spcAft>
              <a:buClr>
                <a:schemeClr val="accent1"/>
              </a:buClr>
              <a:buSzPct val="115000"/>
              <a:buFont typeface="Arial"/>
              <a:buChar char="•"/>
            </a:pPr>
            <a:r>
              <a:rPr lang="en-US" sz="1600" dirty="0"/>
              <a:t>Ongoing services are also available through </a:t>
            </a:r>
            <a:r>
              <a:rPr lang="en-US" sz="1600" b="1" dirty="0"/>
              <a:t>Kern SAFE Animal Coalition</a:t>
            </a:r>
            <a:r>
              <a:rPr lang="en-US" sz="1600" dirty="0"/>
              <a:t> and the Regional Occupational Center’s ROC Pets program at </a:t>
            </a:r>
            <a:r>
              <a:rPr lang="en-US" sz="1600" b="1" dirty="0"/>
              <a:t>ROC CTEC</a:t>
            </a:r>
            <a:r>
              <a:rPr lang="en-US" sz="1600" dirty="0"/>
              <a:t>, providing continued access to affordable care throughout Kern County.</a:t>
            </a:r>
            <a:endParaRPr lang="en-US" sz="1600" dirty="0">
              <a:solidFill>
                <a:schemeClr val="tx1">
                  <a:lumMod val="85000"/>
                  <a:lumOff val="15000"/>
                </a:schemeClr>
              </a:solidFill>
            </a:endParaRPr>
          </a:p>
        </p:txBody>
      </p:sp>
      <p:sp>
        <p:nvSpPr>
          <p:cNvPr id="2" name="Slide Number Placeholder 1">
            <a:extLst>
              <a:ext uri="{FF2B5EF4-FFF2-40B4-BE49-F238E27FC236}">
                <a16:creationId xmlns:a16="http://schemas.microsoft.com/office/drawing/2014/main" id="{969AC1AF-9A6B-461E-76AE-9CC1840BC3FB}"/>
              </a:ext>
            </a:extLst>
          </p:cNvPr>
          <p:cNvSpPr>
            <a:spLocks noGrp="1"/>
          </p:cNvSpPr>
          <p:nvPr>
            <p:ph type="sldNum" sz="quarter" idx="12"/>
          </p:nvPr>
        </p:nvSpPr>
        <p:spPr>
          <a:xfrm>
            <a:off x="7765425" y="5934456"/>
            <a:ext cx="407023"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20</a:t>
            </a:fld>
            <a:endParaRPr lang="en-US" b="0" i="0" kern="1200" dirty="0">
              <a:solidFill>
                <a:schemeClr val="tx1"/>
              </a:solidFill>
              <a:effectLst/>
              <a:latin typeface="+mn-lt"/>
              <a:ea typeface="+mn-ea"/>
              <a:cs typeface="+mn-cs"/>
            </a:endParaRPr>
          </a:p>
        </p:txBody>
      </p:sp>
      <p:sp>
        <p:nvSpPr>
          <p:cNvPr id="12" name="TextBox 11">
            <a:extLst>
              <a:ext uri="{FF2B5EF4-FFF2-40B4-BE49-F238E27FC236}">
                <a16:creationId xmlns:a16="http://schemas.microsoft.com/office/drawing/2014/main" id="{85887A3D-A5CE-40EB-9985-406CDAFE78A3}"/>
              </a:ext>
            </a:extLst>
          </p:cNvPr>
          <p:cNvSpPr txBox="1"/>
          <p:nvPr/>
        </p:nvSpPr>
        <p:spPr>
          <a:xfrm>
            <a:off x="4809148" y="2556932"/>
            <a:ext cx="3564470" cy="3318936"/>
          </a:xfrm>
          <a:prstGeom prst="rect">
            <a:avLst/>
          </a:prstGeom>
        </p:spPr>
        <p:txBody>
          <a:bodyPr vert="horz" lIns="91440" tIns="45720" rIns="91440" bIns="45720" rtlCol="0" anchor="t">
            <a:normAutofit/>
          </a:bodyPr>
          <a:lstStyle/>
          <a:p>
            <a:pPr>
              <a:spcBef>
                <a:spcPct val="20000"/>
              </a:spcBef>
              <a:spcAft>
                <a:spcPts val="600"/>
              </a:spcAft>
              <a:buClr>
                <a:schemeClr val="accent1"/>
              </a:buClr>
              <a:buSzPct val="115000"/>
              <a:buFont typeface="Arial"/>
              <a:buChar char="•"/>
            </a:pPr>
            <a:endParaRPr lang="en-US" sz="1600" dirty="0">
              <a:ln w="3175" cmpd="sng">
                <a:noFill/>
              </a:ln>
              <a:solidFill>
                <a:schemeClr val="tx1">
                  <a:lumMod val="85000"/>
                  <a:lumOff val="15000"/>
                </a:schemeClr>
              </a:solidFill>
            </a:endParaRPr>
          </a:p>
        </p:txBody>
      </p:sp>
      <p:sp>
        <p:nvSpPr>
          <p:cNvPr id="6" name="TextBox 5">
            <a:extLst>
              <a:ext uri="{FF2B5EF4-FFF2-40B4-BE49-F238E27FC236}">
                <a16:creationId xmlns:a16="http://schemas.microsoft.com/office/drawing/2014/main" id="{901FD40E-30BD-E999-B503-8C04D0A3F932}"/>
              </a:ext>
            </a:extLst>
          </p:cNvPr>
          <p:cNvSpPr txBox="1"/>
          <p:nvPr/>
        </p:nvSpPr>
        <p:spPr>
          <a:xfrm>
            <a:off x="5510759" y="860338"/>
            <a:ext cx="2268570" cy="1384995"/>
          </a:xfrm>
          <a:prstGeom prst="rect">
            <a:avLst/>
          </a:prstGeom>
          <a:noFill/>
        </p:spPr>
        <p:txBody>
          <a:bodyPr wrap="none" rtlCol="0">
            <a:spAutoFit/>
          </a:bodyPr>
          <a:lstStyle/>
          <a:p>
            <a:pPr algn="ctr"/>
            <a:r>
              <a:rPr lang="en-US" sz="2800" b="1" dirty="0"/>
              <a:t>Community </a:t>
            </a:r>
          </a:p>
          <a:p>
            <a:pPr algn="ctr"/>
            <a:r>
              <a:rPr lang="en-US" sz="2800" b="1" dirty="0"/>
              <a:t>Spay/Neuter </a:t>
            </a:r>
          </a:p>
          <a:p>
            <a:pPr algn="ctr"/>
            <a:r>
              <a:rPr lang="en-US" sz="2800" b="1" dirty="0"/>
              <a:t>Support</a:t>
            </a:r>
          </a:p>
        </p:txBody>
      </p:sp>
    </p:spTree>
    <p:extLst>
      <p:ext uri="{BB962C8B-B14F-4D97-AF65-F5344CB8AC3E}">
        <p14:creationId xmlns:p14="http://schemas.microsoft.com/office/powerpoint/2010/main" val="1978027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D4C2E-A3D1-80E0-6C9C-1D8D6782B157}"/>
              </a:ext>
            </a:extLst>
          </p:cNvPr>
          <p:cNvSpPr>
            <a:spLocks noGrp="1"/>
          </p:cNvSpPr>
          <p:nvPr>
            <p:ph type="title"/>
          </p:nvPr>
        </p:nvSpPr>
        <p:spPr/>
        <p:txBody>
          <a:bodyPr/>
          <a:lstStyle/>
          <a:p>
            <a:r>
              <a:rPr lang="en-US" b="1" dirty="0">
                <a:solidFill>
                  <a:schemeClr val="tx2"/>
                </a:solidFill>
              </a:rPr>
              <a:t>2026 Year To Date</a:t>
            </a:r>
            <a:br>
              <a:rPr lang="en-US" dirty="0"/>
            </a:br>
            <a:r>
              <a:rPr lang="en-US" sz="2400" dirty="0"/>
              <a:t>January 1</a:t>
            </a:r>
            <a:r>
              <a:rPr lang="en-US" sz="2400" baseline="30000" dirty="0"/>
              <a:t>st</a:t>
            </a:r>
            <a:r>
              <a:rPr lang="en-US" sz="2400" dirty="0"/>
              <a:t> – January 31</a:t>
            </a:r>
            <a:r>
              <a:rPr lang="en-US" sz="2400" baseline="30000" dirty="0"/>
              <a:t>st</a:t>
            </a:r>
            <a:r>
              <a:rPr lang="en-US" sz="2400" dirty="0"/>
              <a:t> </a:t>
            </a:r>
          </a:p>
        </p:txBody>
      </p:sp>
      <p:graphicFrame>
        <p:nvGraphicFramePr>
          <p:cNvPr id="9" name="Content Placeholder 8">
            <a:extLst>
              <a:ext uri="{FF2B5EF4-FFF2-40B4-BE49-F238E27FC236}">
                <a16:creationId xmlns:a16="http://schemas.microsoft.com/office/drawing/2014/main" id="{BB484EBF-3089-53C4-DC57-85D0B7FE9A9C}"/>
              </a:ext>
            </a:extLst>
          </p:cNvPr>
          <p:cNvGraphicFramePr>
            <a:graphicFrameLocks noGrp="1"/>
          </p:cNvGraphicFramePr>
          <p:nvPr>
            <p:ph idx="1"/>
            <p:extLst>
              <p:ext uri="{D42A27DB-BD31-4B8C-83A1-F6EECF244321}">
                <p14:modId xmlns:p14="http://schemas.microsoft.com/office/powerpoint/2010/main" val="2171348838"/>
              </p:ext>
            </p:extLst>
          </p:nvPr>
        </p:nvGraphicFramePr>
        <p:xfrm>
          <a:off x="1176338" y="2490788"/>
          <a:ext cx="6799262" cy="344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lide Number Placeholder 9">
            <a:extLst>
              <a:ext uri="{FF2B5EF4-FFF2-40B4-BE49-F238E27FC236}">
                <a16:creationId xmlns:a16="http://schemas.microsoft.com/office/drawing/2014/main" id="{16FFA21D-81E2-7242-BB58-B6EFBF19987D}"/>
              </a:ext>
            </a:extLst>
          </p:cNvPr>
          <p:cNvSpPr>
            <a:spLocks noGrp="1"/>
          </p:cNvSpPr>
          <p:nvPr>
            <p:ph type="sldNum" sz="quarter" idx="12"/>
          </p:nvPr>
        </p:nvSpPr>
        <p:spPr/>
        <p:txBody>
          <a:bodyPr/>
          <a:lstStyle/>
          <a:p>
            <a:pPr lvl="0"/>
            <a:fld id="{578E44AA-3F5A-4849-8359-0F12FBCE4F04}" type="slidenum">
              <a:rPr lang="en-US" smtClean="0"/>
              <a:t>21</a:t>
            </a:fld>
            <a:endParaRPr lang="en-US"/>
          </a:p>
        </p:txBody>
      </p:sp>
    </p:spTree>
    <p:extLst>
      <p:ext uri="{BB962C8B-B14F-4D97-AF65-F5344CB8AC3E}">
        <p14:creationId xmlns:p14="http://schemas.microsoft.com/office/powerpoint/2010/main" val="2101271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C7689AAD-F469-B00C-EA3B-184F56C5A4CA}"/>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8DF05F3C-9058-0FE3-2CFC-2F78EF37E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71AB6769-96C2-D5ED-1208-8B0D32C3D7E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1802" y="28937"/>
            <a:ext cx="9141618" cy="6856214"/>
          </a:xfrm>
          <a:prstGeom prst="rect">
            <a:avLst/>
          </a:prstGeom>
        </p:spPr>
      </p:pic>
      <p:grpSp>
        <p:nvGrpSpPr>
          <p:cNvPr id="31" name="Group 30">
            <a:extLst>
              <a:ext uri="{FF2B5EF4-FFF2-40B4-BE49-F238E27FC236}">
                <a16:creationId xmlns:a16="http://schemas.microsoft.com/office/drawing/2014/main" id="{D0F74345-0F2C-CBED-317B-B67B5A95C8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9176000" cy="658368"/>
            <a:chOff x="-18288" y="3128956"/>
            <a:chExt cx="12234672" cy="658368"/>
          </a:xfrm>
        </p:grpSpPr>
        <p:sp useBgFill="1">
          <p:nvSpPr>
            <p:cNvPr id="32" name="Rounded Rectangle 21">
              <a:extLst>
                <a:ext uri="{FF2B5EF4-FFF2-40B4-BE49-F238E27FC236}">
                  <a16:creationId xmlns:a16="http://schemas.microsoft.com/office/drawing/2014/main" id="{872CB694-4983-53FC-1BE0-7231D5D17B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3" name="Picture 32">
              <a:extLst>
                <a:ext uri="{FF2B5EF4-FFF2-40B4-BE49-F238E27FC236}">
                  <a16:creationId xmlns:a16="http://schemas.microsoft.com/office/drawing/2014/main" id="{6D494B05-287B-E722-8D66-E01C4D86BDD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34" name="Rounded Rectangle 27">
              <a:extLst>
                <a:ext uri="{FF2B5EF4-FFF2-40B4-BE49-F238E27FC236}">
                  <a16:creationId xmlns:a16="http://schemas.microsoft.com/office/drawing/2014/main" id="{08AE537A-F1DA-DAD5-1661-3DCFB65982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srgbClr val="171717">
                  <a:alpha val="82745"/>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5" name="Picture 34">
              <a:extLst>
                <a:ext uri="{FF2B5EF4-FFF2-40B4-BE49-F238E27FC236}">
                  <a16:creationId xmlns:a16="http://schemas.microsoft.com/office/drawing/2014/main" id="{190E40C7-022C-60D4-0CA2-EDED98B2AD4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Slide Number Placeholder 1">
            <a:extLst>
              <a:ext uri="{FF2B5EF4-FFF2-40B4-BE49-F238E27FC236}">
                <a16:creationId xmlns:a16="http://schemas.microsoft.com/office/drawing/2014/main" id="{CE2756D3-4C20-0589-DB68-1A838F063470}"/>
              </a:ext>
            </a:extLst>
          </p:cNvPr>
          <p:cNvSpPr>
            <a:spLocks noGrp="1"/>
          </p:cNvSpPr>
          <p:nvPr>
            <p:ph type="sldNum" sz="quarter" idx="12"/>
          </p:nvPr>
        </p:nvSpPr>
        <p:spPr>
          <a:xfrm>
            <a:off x="7765425" y="5969000"/>
            <a:ext cx="407023" cy="279400"/>
          </a:xfrm>
        </p:spPr>
        <p:txBody>
          <a:bodyPr>
            <a:normAutofit/>
          </a:bodyPr>
          <a:lstStyle/>
          <a:p>
            <a:pPr lvl="0">
              <a:spcAft>
                <a:spcPts val="600"/>
              </a:spcAft>
            </a:pPr>
            <a:fld id="{ACF44C5A-0B84-47FD-A8DA-63EA86983490}" type="slidenum">
              <a:rPr lang="en-US" smtClean="0"/>
              <a:pPr lvl="0">
                <a:spcAft>
                  <a:spcPts val="600"/>
                </a:spcAft>
              </a:pPr>
              <a:t>22</a:t>
            </a:fld>
            <a:endParaRPr lang="en-US"/>
          </a:p>
        </p:txBody>
      </p:sp>
      <p:pic>
        <p:nvPicPr>
          <p:cNvPr id="6" name="Picture 5">
            <a:extLst>
              <a:ext uri="{FF2B5EF4-FFF2-40B4-BE49-F238E27FC236}">
                <a16:creationId xmlns:a16="http://schemas.microsoft.com/office/drawing/2014/main" id="{101FF2A7-EFBD-446B-A113-49394BE53BD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10800000">
            <a:off x="1143000" y="779318"/>
            <a:ext cx="6857999" cy="5299362"/>
          </a:xfrm>
          <a:prstGeom prst="rect">
            <a:avLst/>
          </a:prstGeom>
        </p:spPr>
      </p:pic>
    </p:spTree>
    <p:extLst>
      <p:ext uri="{BB962C8B-B14F-4D97-AF65-F5344CB8AC3E}">
        <p14:creationId xmlns:p14="http://schemas.microsoft.com/office/powerpoint/2010/main" val="140874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AA5B0222-9A28-0E35-07EF-5E5493D85213}"/>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DEB4B82D-A989-40D8-A457-F1D9C0345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14E99EC7-4ECA-46FD-A4EE-C28A8AC673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1802" y="28937"/>
            <a:ext cx="9141618" cy="6856214"/>
          </a:xfrm>
          <a:prstGeom prst="rect">
            <a:avLst/>
          </a:prstGeom>
        </p:spPr>
      </p:pic>
      <p:grpSp>
        <p:nvGrpSpPr>
          <p:cNvPr id="31" name="Group 30">
            <a:extLst>
              <a:ext uri="{FF2B5EF4-FFF2-40B4-BE49-F238E27FC236}">
                <a16:creationId xmlns:a16="http://schemas.microsoft.com/office/drawing/2014/main" id="{67034349-EB95-4DEC-941A-A5BEB23CC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9176000" cy="658368"/>
            <a:chOff x="-18288" y="3128956"/>
            <a:chExt cx="12234672" cy="658368"/>
          </a:xfrm>
        </p:grpSpPr>
        <p:sp useBgFill="1">
          <p:nvSpPr>
            <p:cNvPr id="32" name="Rounded Rectangle 21">
              <a:extLst>
                <a:ext uri="{FF2B5EF4-FFF2-40B4-BE49-F238E27FC236}">
                  <a16:creationId xmlns:a16="http://schemas.microsoft.com/office/drawing/2014/main" id="{4ED14EF1-39B3-426A-842A-CEA137A6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3" name="Picture 32">
              <a:extLst>
                <a:ext uri="{FF2B5EF4-FFF2-40B4-BE49-F238E27FC236}">
                  <a16:creationId xmlns:a16="http://schemas.microsoft.com/office/drawing/2014/main" id="{20BA46E3-54EA-491A-BDC2-C9A945118E5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34" name="Rounded Rectangle 27">
              <a:extLst>
                <a:ext uri="{FF2B5EF4-FFF2-40B4-BE49-F238E27FC236}">
                  <a16:creationId xmlns:a16="http://schemas.microsoft.com/office/drawing/2014/main" id="{BC6C1592-02CC-4EA4-9A0E-7BE7C1ED8B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srgbClr val="171717">
                  <a:alpha val="82745"/>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35" name="Picture 34">
              <a:extLst>
                <a:ext uri="{FF2B5EF4-FFF2-40B4-BE49-F238E27FC236}">
                  <a16:creationId xmlns:a16="http://schemas.microsoft.com/office/drawing/2014/main" id="{367E44A5-FAF8-4D81-90C9-CFD68F1A13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2" name="Slide Number Placeholder 1">
            <a:extLst>
              <a:ext uri="{FF2B5EF4-FFF2-40B4-BE49-F238E27FC236}">
                <a16:creationId xmlns:a16="http://schemas.microsoft.com/office/drawing/2014/main" id="{92203B77-351C-2521-AF50-F23B8FF7494D}"/>
              </a:ext>
            </a:extLst>
          </p:cNvPr>
          <p:cNvSpPr>
            <a:spLocks noGrp="1"/>
          </p:cNvSpPr>
          <p:nvPr>
            <p:ph type="sldNum" sz="quarter" idx="12"/>
          </p:nvPr>
        </p:nvSpPr>
        <p:spPr>
          <a:xfrm>
            <a:off x="7765425" y="5969000"/>
            <a:ext cx="407023" cy="279400"/>
          </a:xfrm>
        </p:spPr>
        <p:txBody>
          <a:bodyPr>
            <a:normAutofit/>
          </a:bodyPr>
          <a:lstStyle/>
          <a:p>
            <a:pPr lvl="0">
              <a:spcAft>
                <a:spcPts val="600"/>
              </a:spcAft>
            </a:pPr>
            <a:fld id="{ACF44C5A-0B84-47FD-A8DA-63EA86983490}" type="slidenum">
              <a:rPr lang="en-US" smtClean="0"/>
              <a:pPr lvl="0">
                <a:spcAft>
                  <a:spcPts val="600"/>
                </a:spcAft>
              </a:pPr>
              <a:t>23</a:t>
            </a:fld>
            <a:endParaRPr lang="en-US"/>
          </a:p>
        </p:txBody>
      </p:sp>
      <p:pic>
        <p:nvPicPr>
          <p:cNvPr id="6" name="Picture 5" descr="A picture containing diagram&#10;&#10;AI-generated content may be incorrect.">
            <a:extLst>
              <a:ext uri="{FF2B5EF4-FFF2-40B4-BE49-F238E27FC236}">
                <a16:creationId xmlns:a16="http://schemas.microsoft.com/office/drawing/2014/main" id="{AAFB8D18-1EEF-958F-DBF8-BE57BEE60D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143000" y="779318"/>
            <a:ext cx="6857999" cy="5299363"/>
          </a:xfrm>
          <a:prstGeom prst="rect">
            <a:avLst/>
          </a:prstGeom>
        </p:spPr>
      </p:pic>
    </p:spTree>
    <p:extLst>
      <p:ext uri="{BB962C8B-B14F-4D97-AF65-F5344CB8AC3E}">
        <p14:creationId xmlns:p14="http://schemas.microsoft.com/office/powerpoint/2010/main" val="2395067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3A2EA39D-AD20-4EB8-A5A2-909783A44B56}"/>
            </a:ext>
          </a:extLst>
        </p:cNvPr>
        <p:cNvGrpSpPr/>
        <p:nvPr/>
      </p:nvGrpSpPr>
      <p:grpSpPr>
        <a:xfrm>
          <a:off x="0" y="0"/>
          <a:ext cx="0" cy="0"/>
          <a:chOff x="0" y="0"/>
          <a:chExt cx="0" cy="0"/>
        </a:xfrm>
      </p:grpSpPr>
      <p:grpSp>
        <p:nvGrpSpPr>
          <p:cNvPr id="154" name="Group 153">
            <a:extLst>
              <a:ext uri="{FF2B5EF4-FFF2-40B4-BE49-F238E27FC236}">
                <a16:creationId xmlns:a16="http://schemas.microsoft.com/office/drawing/2014/main" id="{6BD642B1-E8A0-4B5B-8E4A-D8EF15A08E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35" name="Picture 134">
              <a:extLst>
                <a:ext uri="{FF2B5EF4-FFF2-40B4-BE49-F238E27FC236}">
                  <a16:creationId xmlns:a16="http://schemas.microsoft.com/office/drawing/2014/main" id="{241D71B9-BFD9-40DE-BC3B-E64BA289531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5" name="Rectangle 154">
              <a:extLst>
                <a:ext uri="{FF2B5EF4-FFF2-40B4-BE49-F238E27FC236}">
                  <a16:creationId xmlns:a16="http://schemas.microsoft.com/office/drawing/2014/main" id="{D2504B9E-D812-4C78-9981-5F48C1288A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37" name="Picture 136">
              <a:extLst>
                <a:ext uri="{FF2B5EF4-FFF2-40B4-BE49-F238E27FC236}">
                  <a16:creationId xmlns:a16="http://schemas.microsoft.com/office/drawing/2014/main" id="{2F886AB1-61BE-4427-BED7-571CF1EF1C8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8" name="Picture 137">
              <a:extLst>
                <a:ext uri="{FF2B5EF4-FFF2-40B4-BE49-F238E27FC236}">
                  <a16:creationId xmlns:a16="http://schemas.microsoft.com/office/drawing/2014/main" id="{E912E8F6-1094-49C1-B7CD-CC46B33D6F8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6" name="Straight Connector 155">
            <a:extLst>
              <a:ext uri="{FF2B5EF4-FFF2-40B4-BE49-F238E27FC236}">
                <a16:creationId xmlns:a16="http://schemas.microsoft.com/office/drawing/2014/main" id="{1870FE29-3AF7-4226-8303-7C1B0B8E1F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57" name="Rectangle 156">
            <a:extLst>
              <a:ext uri="{FF2B5EF4-FFF2-40B4-BE49-F238E27FC236}">
                <a16:creationId xmlns:a16="http://schemas.microsoft.com/office/drawing/2014/main" id="{8B226A40-22CC-40E5-9EC4-5163536C6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8" name="Group 157">
            <a:extLst>
              <a:ext uri="{FF2B5EF4-FFF2-40B4-BE49-F238E27FC236}">
                <a16:creationId xmlns:a16="http://schemas.microsoft.com/office/drawing/2014/main" id="{6BB9B7D3-101C-4F55-A956-62DA4AAD40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145" name="Picture 144">
              <a:extLst>
                <a:ext uri="{FF2B5EF4-FFF2-40B4-BE49-F238E27FC236}">
                  <a16:creationId xmlns:a16="http://schemas.microsoft.com/office/drawing/2014/main" id="{53BD5441-821C-4091-8DDD-A4A56A6FC8B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9" name="Rectangle 158">
              <a:extLst>
                <a:ext uri="{FF2B5EF4-FFF2-40B4-BE49-F238E27FC236}">
                  <a16:creationId xmlns:a16="http://schemas.microsoft.com/office/drawing/2014/main" id="{AFC6E877-1BD2-4856-8FFD-250D27C158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47" name="Picture 146">
              <a:extLst>
                <a:ext uri="{FF2B5EF4-FFF2-40B4-BE49-F238E27FC236}">
                  <a16:creationId xmlns:a16="http://schemas.microsoft.com/office/drawing/2014/main" id="{F64C008A-2A32-4626-A83A-16A984F886F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48" name="Picture 147">
              <a:extLst>
                <a:ext uri="{FF2B5EF4-FFF2-40B4-BE49-F238E27FC236}">
                  <a16:creationId xmlns:a16="http://schemas.microsoft.com/office/drawing/2014/main" id="{875D67EF-62E2-43F5-8005-7A7A319D05A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Title 2">
            <a:extLst>
              <a:ext uri="{FF2B5EF4-FFF2-40B4-BE49-F238E27FC236}">
                <a16:creationId xmlns:a16="http://schemas.microsoft.com/office/drawing/2014/main" id="{2162C7CE-7E5B-A5A8-928B-F66C4E541F8D}"/>
              </a:ext>
            </a:extLst>
          </p:cNvPr>
          <p:cNvSpPr>
            <a:spLocks noGrp="1"/>
          </p:cNvSpPr>
          <p:nvPr>
            <p:ph type="title"/>
          </p:nvPr>
        </p:nvSpPr>
        <p:spPr>
          <a:xfrm>
            <a:off x="826964" y="4404852"/>
            <a:ext cx="7492258" cy="1054745"/>
          </a:xfrm>
        </p:spPr>
        <p:txBody>
          <a:bodyPr vert="horz" lIns="91440" tIns="45720" rIns="91440" bIns="45720" rtlCol="0" anchor="b">
            <a:normAutofit fontScale="90000"/>
          </a:bodyPr>
          <a:lstStyle/>
          <a:p>
            <a:pPr>
              <a:lnSpc>
                <a:spcPct val="90000"/>
              </a:lnSpc>
            </a:pPr>
            <a:r>
              <a:rPr lang="en-US" sz="5400" b="1" kern="1200" cap="none" dirty="0">
                <a:ln w="3175" cmpd="sng">
                  <a:noFill/>
                </a:ln>
                <a:solidFill>
                  <a:schemeClr val="tx1">
                    <a:lumMod val="85000"/>
                    <a:lumOff val="15000"/>
                  </a:schemeClr>
                </a:solidFill>
                <a:effectLst/>
                <a:latin typeface="+mj-lt"/>
                <a:ea typeface="+mj-ea"/>
                <a:cs typeface="+mj-cs"/>
              </a:rPr>
              <a:t>January</a:t>
            </a:r>
            <a:r>
              <a:rPr lang="en-US" sz="5400" b="1" dirty="0"/>
              <a:t> </a:t>
            </a:r>
            <a:r>
              <a:rPr lang="en-US" sz="5400" b="1" kern="1200" cap="none" dirty="0">
                <a:ln w="3175" cmpd="sng">
                  <a:noFill/>
                </a:ln>
                <a:solidFill>
                  <a:schemeClr val="tx1">
                    <a:lumMod val="85000"/>
                    <a:lumOff val="15000"/>
                  </a:schemeClr>
                </a:solidFill>
                <a:effectLst/>
                <a:latin typeface="+mj-lt"/>
                <a:ea typeface="+mj-ea"/>
                <a:cs typeface="+mj-cs"/>
              </a:rPr>
              <a:t>Adoptions</a:t>
            </a:r>
            <a:br>
              <a:rPr lang="en-US" sz="5400" b="1" kern="1200" cap="none" dirty="0">
                <a:ln w="3175" cmpd="sng">
                  <a:noFill/>
                </a:ln>
                <a:solidFill>
                  <a:schemeClr val="tx1">
                    <a:lumMod val="85000"/>
                    <a:lumOff val="15000"/>
                  </a:schemeClr>
                </a:solidFill>
                <a:effectLst/>
                <a:latin typeface="+mj-lt"/>
                <a:ea typeface="+mj-ea"/>
                <a:cs typeface="+mj-cs"/>
              </a:rPr>
            </a:br>
            <a:r>
              <a:rPr lang="en-US" sz="3100" kern="1200" cap="none" dirty="0">
                <a:ln w="3175" cmpd="sng">
                  <a:noFill/>
                </a:ln>
                <a:solidFill>
                  <a:schemeClr val="tx1">
                    <a:lumMod val="85000"/>
                    <a:lumOff val="15000"/>
                  </a:schemeClr>
                </a:solidFill>
                <a:effectLst/>
                <a:latin typeface="+mj-lt"/>
                <a:ea typeface="+mj-ea"/>
                <a:cs typeface="+mj-cs"/>
              </a:rPr>
              <a:t>January 2</a:t>
            </a:r>
            <a:r>
              <a:rPr lang="en-US" sz="3100" kern="1200" cap="none" baseline="30000" dirty="0">
                <a:ln w="3175" cmpd="sng">
                  <a:noFill/>
                </a:ln>
                <a:solidFill>
                  <a:schemeClr val="tx1">
                    <a:lumMod val="85000"/>
                    <a:lumOff val="15000"/>
                  </a:schemeClr>
                </a:solidFill>
                <a:effectLst/>
                <a:latin typeface="+mj-lt"/>
                <a:ea typeface="+mj-ea"/>
                <a:cs typeface="+mj-cs"/>
              </a:rPr>
              <a:t>nd</a:t>
            </a:r>
            <a:r>
              <a:rPr lang="en-US" sz="3100" kern="1200" cap="none" dirty="0">
                <a:ln w="3175" cmpd="sng">
                  <a:noFill/>
                </a:ln>
                <a:solidFill>
                  <a:schemeClr val="tx1">
                    <a:lumMod val="85000"/>
                    <a:lumOff val="15000"/>
                  </a:schemeClr>
                </a:solidFill>
                <a:effectLst/>
                <a:latin typeface="+mj-lt"/>
                <a:ea typeface="+mj-ea"/>
                <a:cs typeface="+mj-cs"/>
              </a:rPr>
              <a:t> – January 31</a:t>
            </a:r>
            <a:r>
              <a:rPr lang="en-US" sz="3100" kern="1200" cap="none" baseline="30000" dirty="0">
                <a:ln w="3175" cmpd="sng">
                  <a:noFill/>
                </a:ln>
                <a:solidFill>
                  <a:schemeClr val="tx1">
                    <a:lumMod val="85000"/>
                    <a:lumOff val="15000"/>
                  </a:schemeClr>
                </a:solidFill>
                <a:effectLst/>
                <a:latin typeface="+mj-lt"/>
                <a:ea typeface="+mj-ea"/>
                <a:cs typeface="+mj-cs"/>
              </a:rPr>
              <a:t>st</a:t>
            </a:r>
            <a:r>
              <a:rPr lang="en-US" sz="3100" kern="1200" cap="none" dirty="0">
                <a:ln w="3175" cmpd="sng">
                  <a:noFill/>
                </a:ln>
                <a:solidFill>
                  <a:schemeClr val="tx1">
                    <a:lumMod val="85000"/>
                    <a:lumOff val="15000"/>
                  </a:schemeClr>
                </a:solidFill>
                <a:effectLst/>
                <a:latin typeface="+mj-lt"/>
                <a:ea typeface="+mj-ea"/>
                <a:cs typeface="+mj-cs"/>
              </a:rPr>
              <a:t> </a:t>
            </a:r>
          </a:p>
        </p:txBody>
      </p:sp>
      <p:sp>
        <p:nvSpPr>
          <p:cNvPr id="160" name="Rectangle 159">
            <a:extLst>
              <a:ext uri="{FF2B5EF4-FFF2-40B4-BE49-F238E27FC236}">
                <a16:creationId xmlns:a16="http://schemas.microsoft.com/office/drawing/2014/main" id="{9D2CA3DB-2141-4DE2-9F8A-9E5561DDF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dogs&#10;&#10;AI-generated content may be incorrect.">
            <a:extLst>
              <a:ext uri="{FF2B5EF4-FFF2-40B4-BE49-F238E27FC236}">
                <a16:creationId xmlns:a16="http://schemas.microsoft.com/office/drawing/2014/main" id="{1FA4CFB6-4F73-803B-812B-2263D0729A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2376" y="1761286"/>
            <a:ext cx="3182531" cy="1790173"/>
          </a:xfrm>
          <a:prstGeom prst="rect">
            <a:avLst/>
          </a:prstGeom>
        </p:spPr>
      </p:pic>
      <p:pic>
        <p:nvPicPr>
          <p:cNvPr id="7" name="Picture 6">
            <a:extLst>
              <a:ext uri="{FF2B5EF4-FFF2-40B4-BE49-F238E27FC236}">
                <a16:creationId xmlns:a16="http://schemas.microsoft.com/office/drawing/2014/main" id="{071A38F5-BA64-3E0E-7814-F4A10F88B17F}"/>
              </a:ext>
            </a:extLst>
          </p:cNvPr>
          <p:cNvPicPr>
            <a:picLocks noChangeAspect="1"/>
          </p:cNvPicPr>
          <p:nvPr/>
        </p:nvPicPr>
        <p:blipFill>
          <a:blip r:embed="rId8">
            <a:extLst>
              <a:ext uri="{28A0092B-C50C-407E-A947-70E740481C1C}">
                <a14:useLocalDpi xmlns:a14="http://schemas.microsoft.com/office/drawing/2010/main" val="0"/>
              </a:ext>
            </a:extLst>
          </a:blip>
          <a:stretch/>
        </p:blipFill>
        <p:spPr>
          <a:xfrm>
            <a:off x="4821911" y="1257341"/>
            <a:ext cx="2798064" cy="2798064"/>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cxnSp>
        <p:nvCxnSpPr>
          <p:cNvPr id="161" name="Straight Connector 160">
            <a:extLst>
              <a:ext uri="{FF2B5EF4-FFF2-40B4-BE49-F238E27FC236}">
                <a16:creationId xmlns:a16="http://schemas.microsoft.com/office/drawing/2014/main" id="{1214B64F-D291-4308-B071-A2678ED782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659727DB-8CB8-2616-8AF6-7745601BD5DC}"/>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3</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387793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21" name="Group 120">
            <a:extLst>
              <a:ext uri="{FF2B5EF4-FFF2-40B4-BE49-F238E27FC236}">
                <a16:creationId xmlns:a16="http://schemas.microsoft.com/office/drawing/2014/main" id="{68D3EAE6-5AC4-4EF7-BA5E-FF047F0576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22" name="Picture 121">
              <a:extLst>
                <a:ext uri="{FF2B5EF4-FFF2-40B4-BE49-F238E27FC236}">
                  <a16:creationId xmlns:a16="http://schemas.microsoft.com/office/drawing/2014/main" id="{25223CC4-CEF2-43BE-A268-7574A7F5721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3" name="Rectangle 122">
              <a:extLst>
                <a:ext uri="{FF2B5EF4-FFF2-40B4-BE49-F238E27FC236}">
                  <a16:creationId xmlns:a16="http://schemas.microsoft.com/office/drawing/2014/main" id="{0AD518D9-DA34-42A4-AE7C-2449A29A2A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24" name="Picture 123">
              <a:extLst>
                <a:ext uri="{FF2B5EF4-FFF2-40B4-BE49-F238E27FC236}">
                  <a16:creationId xmlns:a16="http://schemas.microsoft.com/office/drawing/2014/main" id="{F57E9183-A8C2-4E29-854A-122252F8C7B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5" name="Picture 124">
              <a:extLst>
                <a:ext uri="{FF2B5EF4-FFF2-40B4-BE49-F238E27FC236}">
                  <a16:creationId xmlns:a16="http://schemas.microsoft.com/office/drawing/2014/main" id="{427F9D8B-907D-42F0-8748-A986C12C509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27" name="Straight Connector 126">
            <a:extLst>
              <a:ext uri="{FF2B5EF4-FFF2-40B4-BE49-F238E27FC236}">
                <a16:creationId xmlns:a16="http://schemas.microsoft.com/office/drawing/2014/main" id="{2127D324-ED99-4DAD-96B2-75E77B6EE6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29" name="Rectangle 128">
            <a:extLst>
              <a:ext uri="{FF2B5EF4-FFF2-40B4-BE49-F238E27FC236}">
                <a16:creationId xmlns:a16="http://schemas.microsoft.com/office/drawing/2014/main" id="{C458EB8A-C7C5-4211-9687-A5EE0C6DD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1" name="Group 130">
            <a:extLst>
              <a:ext uri="{FF2B5EF4-FFF2-40B4-BE49-F238E27FC236}">
                <a16:creationId xmlns:a16="http://schemas.microsoft.com/office/drawing/2014/main" id="{65D94D4E-6D90-4017-88B5-20FB900382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132" name="Picture 131">
              <a:extLst>
                <a:ext uri="{FF2B5EF4-FFF2-40B4-BE49-F238E27FC236}">
                  <a16:creationId xmlns:a16="http://schemas.microsoft.com/office/drawing/2014/main" id="{55383EC4-D6DD-4C5A-913E-9FBB97309C9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3" name="Rectangle 132">
              <a:extLst>
                <a:ext uri="{FF2B5EF4-FFF2-40B4-BE49-F238E27FC236}">
                  <a16:creationId xmlns:a16="http://schemas.microsoft.com/office/drawing/2014/main" id="{C9779F7A-4308-4A06-9EE1-97A003037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34" name="Picture 133">
              <a:extLst>
                <a:ext uri="{FF2B5EF4-FFF2-40B4-BE49-F238E27FC236}">
                  <a16:creationId xmlns:a16="http://schemas.microsoft.com/office/drawing/2014/main" id="{A0F2FC2F-2244-4240-94B0-9D51B33BA54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35" name="Picture 134">
              <a:extLst>
                <a:ext uri="{FF2B5EF4-FFF2-40B4-BE49-F238E27FC236}">
                  <a16:creationId xmlns:a16="http://schemas.microsoft.com/office/drawing/2014/main" id="{03307054-69F1-41D9-993D-AE5A21F8696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2" name="TextBox 11">
            <a:extLst>
              <a:ext uri="{FF2B5EF4-FFF2-40B4-BE49-F238E27FC236}">
                <a16:creationId xmlns:a16="http://schemas.microsoft.com/office/drawing/2014/main" id="{0CB306AB-0EFD-B0F1-17F7-B025674C7109}"/>
              </a:ext>
            </a:extLst>
          </p:cNvPr>
          <p:cNvSpPr txBox="1"/>
          <p:nvPr/>
        </p:nvSpPr>
        <p:spPr>
          <a:xfrm>
            <a:off x="826964" y="4404852"/>
            <a:ext cx="7492258" cy="105474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000" b="1" kern="1200" cap="none" dirty="0">
                <a:ln w="3175" cmpd="sng">
                  <a:noFill/>
                </a:ln>
                <a:solidFill>
                  <a:schemeClr val="tx1">
                    <a:lumMod val="85000"/>
                    <a:lumOff val="15000"/>
                  </a:schemeClr>
                </a:solidFill>
                <a:effectLst/>
                <a:latin typeface="+mj-lt"/>
                <a:ea typeface="+mj-ea"/>
                <a:cs typeface="+mj-cs"/>
              </a:rPr>
              <a:t>Offsite Adoption Events:</a:t>
            </a:r>
          </a:p>
          <a:p>
            <a:pPr algn="ctr">
              <a:lnSpc>
                <a:spcPct val="90000"/>
              </a:lnSpc>
              <a:spcBef>
                <a:spcPct val="0"/>
              </a:spcBef>
              <a:spcAft>
                <a:spcPts val="600"/>
              </a:spcAft>
            </a:pPr>
            <a:r>
              <a:rPr lang="en-US" sz="3000" kern="1200" cap="none" dirty="0">
                <a:ln w="3175" cmpd="sng">
                  <a:noFill/>
                </a:ln>
                <a:solidFill>
                  <a:schemeClr val="tx1">
                    <a:lumMod val="85000"/>
                    <a:lumOff val="15000"/>
                  </a:schemeClr>
                </a:solidFill>
                <a:effectLst/>
                <a:latin typeface="+mj-lt"/>
                <a:ea typeface="+mj-ea"/>
                <a:cs typeface="+mj-cs"/>
              </a:rPr>
              <a:t>January 3</a:t>
            </a:r>
            <a:r>
              <a:rPr lang="en-US" sz="3000" kern="1200" cap="none" baseline="30000" dirty="0">
                <a:ln w="3175" cmpd="sng">
                  <a:noFill/>
                </a:ln>
                <a:solidFill>
                  <a:schemeClr val="tx1">
                    <a:lumMod val="85000"/>
                    <a:lumOff val="15000"/>
                  </a:schemeClr>
                </a:solidFill>
                <a:effectLst/>
                <a:latin typeface="+mj-lt"/>
                <a:ea typeface="+mj-ea"/>
                <a:cs typeface="+mj-cs"/>
              </a:rPr>
              <a:t>rd</a:t>
            </a:r>
            <a:endParaRPr lang="en-US" sz="3000" kern="1200" cap="none" dirty="0">
              <a:ln w="3175" cmpd="sng">
                <a:noFill/>
              </a:ln>
              <a:solidFill>
                <a:schemeClr val="tx1">
                  <a:lumMod val="85000"/>
                  <a:lumOff val="15000"/>
                </a:schemeClr>
              </a:solidFill>
              <a:effectLst/>
              <a:latin typeface="+mj-lt"/>
              <a:ea typeface="+mj-ea"/>
              <a:cs typeface="+mj-cs"/>
            </a:endParaRPr>
          </a:p>
        </p:txBody>
      </p:sp>
      <p:sp>
        <p:nvSpPr>
          <p:cNvPr id="137" name="Rectangle 136">
            <a:extLst>
              <a:ext uri="{FF2B5EF4-FFF2-40B4-BE49-F238E27FC236}">
                <a16:creationId xmlns:a16="http://schemas.microsoft.com/office/drawing/2014/main" id="{B6E7B777-18B2-4C35-B506-702DC68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AI-generated content may be incorrect.">
            <a:extLst>
              <a:ext uri="{FF2B5EF4-FFF2-40B4-BE49-F238E27FC236}">
                <a16:creationId xmlns:a16="http://schemas.microsoft.com/office/drawing/2014/main" id="{1F7B612E-3227-2187-B450-84A8442782F8}"/>
              </a:ext>
            </a:extLst>
          </p:cNvPr>
          <p:cNvPicPr>
            <a:picLocks noChangeAspect="1"/>
          </p:cNvPicPr>
          <p:nvPr/>
        </p:nvPicPr>
        <p:blipFill>
          <a:blip r:embed="rId7">
            <a:extLst>
              <a:ext uri="{28A0092B-C50C-407E-A947-70E740481C1C}">
                <a14:useLocalDpi xmlns:a14="http://schemas.microsoft.com/office/drawing/2010/main" val="0"/>
              </a:ext>
            </a:extLst>
          </a:blip>
          <a:srcRect r="4737" b="-5"/>
          <a:stretch>
            <a:fillRect/>
          </a:stretch>
        </p:blipFill>
        <p:spPr>
          <a:xfrm>
            <a:off x="2978086" y="1257341"/>
            <a:ext cx="3182531" cy="2798064"/>
          </a:xfrm>
          <a:prstGeom prst="rect">
            <a:avLst/>
          </a:prstGeom>
        </p:spPr>
      </p:pic>
      <p:cxnSp>
        <p:nvCxnSpPr>
          <p:cNvPr id="139" name="Straight Connector 138">
            <a:extLst>
              <a:ext uri="{FF2B5EF4-FFF2-40B4-BE49-F238E27FC236}">
                <a16:creationId xmlns:a16="http://schemas.microsoft.com/office/drawing/2014/main" id="{ADF7A100-AC98-48E5-8ADC-222C893FB2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4109E3C9-473B-500D-1A34-9B919FF98A92}"/>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4</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94594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C3A14E42-1CA5-C0CB-EBBF-D6F0297F51FF}"/>
            </a:ext>
          </a:extLst>
        </p:cNvPr>
        <p:cNvGrpSpPr/>
        <p:nvPr/>
      </p:nvGrpSpPr>
      <p:grpSpPr>
        <a:xfrm>
          <a:off x="0" y="0"/>
          <a:ext cx="0" cy="0"/>
          <a:chOff x="0" y="0"/>
          <a:chExt cx="0" cy="0"/>
        </a:xfrm>
      </p:grpSpPr>
      <p:grpSp>
        <p:nvGrpSpPr>
          <p:cNvPr id="98" name="Group 97">
            <a:extLst>
              <a:ext uri="{FF2B5EF4-FFF2-40B4-BE49-F238E27FC236}">
                <a16:creationId xmlns:a16="http://schemas.microsoft.com/office/drawing/2014/main" id="{3FEEE78B-6EC9-4EE6-B42A-C56FE0583E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99" name="Picture 98">
              <a:extLst>
                <a:ext uri="{FF2B5EF4-FFF2-40B4-BE49-F238E27FC236}">
                  <a16:creationId xmlns:a16="http://schemas.microsoft.com/office/drawing/2014/main" id="{2989D3D0-25DB-4F46-A08D-5FA66FBFDF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0" name="Rectangle 99">
              <a:extLst>
                <a:ext uri="{FF2B5EF4-FFF2-40B4-BE49-F238E27FC236}">
                  <a16:creationId xmlns:a16="http://schemas.microsoft.com/office/drawing/2014/main" id="{82F2E3AD-002C-47F6-A7F8-7D07CE2BA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1" name="Picture 100">
              <a:extLst>
                <a:ext uri="{FF2B5EF4-FFF2-40B4-BE49-F238E27FC236}">
                  <a16:creationId xmlns:a16="http://schemas.microsoft.com/office/drawing/2014/main" id="{9F26D44A-571B-4B37-B312-F1EB96D0778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02" name="Picture 101">
              <a:extLst>
                <a:ext uri="{FF2B5EF4-FFF2-40B4-BE49-F238E27FC236}">
                  <a16:creationId xmlns:a16="http://schemas.microsoft.com/office/drawing/2014/main" id="{8912A71A-A72B-4A6F-92A9-2B170CE4224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04" name="Straight Connector 103">
            <a:extLst>
              <a:ext uri="{FF2B5EF4-FFF2-40B4-BE49-F238E27FC236}">
                <a16:creationId xmlns:a16="http://schemas.microsoft.com/office/drawing/2014/main" id="{A82A5FDC-0CB0-426A-A974-5B7A646F2E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06" name="Rectangle 105">
            <a:extLst>
              <a:ext uri="{FF2B5EF4-FFF2-40B4-BE49-F238E27FC236}">
                <a16:creationId xmlns:a16="http://schemas.microsoft.com/office/drawing/2014/main" id="{C10CC07B-CA4C-49F7-A1FF-F96DA96FF4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107">
            <a:extLst>
              <a:ext uri="{FF2B5EF4-FFF2-40B4-BE49-F238E27FC236}">
                <a16:creationId xmlns:a16="http://schemas.microsoft.com/office/drawing/2014/main" id="{60BFC893-4B6A-49DA-9D35-814AA290F7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109" name="Picture 108">
              <a:extLst>
                <a:ext uri="{FF2B5EF4-FFF2-40B4-BE49-F238E27FC236}">
                  <a16:creationId xmlns:a16="http://schemas.microsoft.com/office/drawing/2014/main" id="{37CB0CB7-8936-4E39-95D5-BD8089D293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0" name="Rectangle 109">
              <a:extLst>
                <a:ext uri="{FF2B5EF4-FFF2-40B4-BE49-F238E27FC236}">
                  <a16:creationId xmlns:a16="http://schemas.microsoft.com/office/drawing/2014/main" id="{8CE6B77F-724B-480C-935D-C0719D508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11" name="Picture 110">
              <a:extLst>
                <a:ext uri="{FF2B5EF4-FFF2-40B4-BE49-F238E27FC236}">
                  <a16:creationId xmlns:a16="http://schemas.microsoft.com/office/drawing/2014/main" id="{7CF864C1-2CA0-4240-AFD7-FEC8A1822C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2" name="Picture 111">
              <a:extLst>
                <a:ext uri="{FF2B5EF4-FFF2-40B4-BE49-F238E27FC236}">
                  <a16:creationId xmlns:a16="http://schemas.microsoft.com/office/drawing/2014/main" id="{8993CC9D-D4D1-48BB-84CE-02F0878983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2" name="TextBox 11">
            <a:extLst>
              <a:ext uri="{FF2B5EF4-FFF2-40B4-BE49-F238E27FC236}">
                <a16:creationId xmlns:a16="http://schemas.microsoft.com/office/drawing/2014/main" id="{96BF60CA-2DB8-9449-BB38-A1D4B549D984}"/>
              </a:ext>
            </a:extLst>
          </p:cNvPr>
          <p:cNvSpPr txBox="1"/>
          <p:nvPr/>
        </p:nvSpPr>
        <p:spPr>
          <a:xfrm>
            <a:off x="826964" y="4404852"/>
            <a:ext cx="7492258" cy="105474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000" b="1" kern="1200" cap="none" dirty="0">
                <a:ln w="3175" cmpd="sng">
                  <a:noFill/>
                </a:ln>
                <a:solidFill>
                  <a:schemeClr val="tx1">
                    <a:lumMod val="85000"/>
                    <a:lumOff val="15000"/>
                  </a:schemeClr>
                </a:solidFill>
                <a:effectLst/>
                <a:latin typeface="+mj-lt"/>
                <a:ea typeface="+mj-ea"/>
                <a:cs typeface="+mj-cs"/>
              </a:rPr>
              <a:t>Offsite Adoption Events: </a:t>
            </a:r>
          </a:p>
          <a:p>
            <a:pPr algn="ctr">
              <a:lnSpc>
                <a:spcPct val="90000"/>
              </a:lnSpc>
              <a:spcBef>
                <a:spcPct val="0"/>
              </a:spcBef>
              <a:spcAft>
                <a:spcPts val="600"/>
              </a:spcAft>
            </a:pPr>
            <a:r>
              <a:rPr lang="en-US" sz="3000" kern="1200" cap="none" dirty="0">
                <a:ln w="3175" cmpd="sng">
                  <a:noFill/>
                </a:ln>
                <a:solidFill>
                  <a:schemeClr val="tx1">
                    <a:lumMod val="85000"/>
                    <a:lumOff val="15000"/>
                  </a:schemeClr>
                </a:solidFill>
                <a:effectLst/>
                <a:latin typeface="+mj-lt"/>
                <a:ea typeface="+mj-ea"/>
                <a:cs typeface="+mj-cs"/>
              </a:rPr>
              <a:t> </a:t>
            </a:r>
          </a:p>
        </p:txBody>
      </p:sp>
      <p:sp>
        <p:nvSpPr>
          <p:cNvPr id="114" name="Rectangle 113">
            <a:extLst>
              <a:ext uri="{FF2B5EF4-FFF2-40B4-BE49-F238E27FC236}">
                <a16:creationId xmlns:a16="http://schemas.microsoft.com/office/drawing/2014/main" id="{7D0E6809-DFB9-49E1-96CD-62D9E900E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732C435-7189-8D80-1EEF-9E15263EE55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32377" y="1619565"/>
            <a:ext cx="2073616" cy="2073616"/>
          </a:xfrm>
          <a:prstGeom prst="rect">
            <a:avLst/>
          </a:prstGeom>
        </p:spPr>
      </p:pic>
      <p:pic>
        <p:nvPicPr>
          <p:cNvPr id="4" name="Picture 3">
            <a:extLst>
              <a:ext uri="{FF2B5EF4-FFF2-40B4-BE49-F238E27FC236}">
                <a16:creationId xmlns:a16="http://schemas.microsoft.com/office/drawing/2014/main" id="{DB0A3A9B-99A2-9956-8F0D-FE1D05E6F62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506749" y="1603717"/>
            <a:ext cx="2105312" cy="2105312"/>
          </a:xfrm>
          <a:prstGeom prst="rect">
            <a:avLst/>
          </a:prstGeom>
        </p:spPr>
      </p:pic>
      <p:pic>
        <p:nvPicPr>
          <p:cNvPr id="6" name="Picture 5">
            <a:extLst>
              <a:ext uri="{FF2B5EF4-FFF2-40B4-BE49-F238E27FC236}">
                <a16:creationId xmlns:a16="http://schemas.microsoft.com/office/drawing/2014/main" id="{F4935724-51CB-1F79-6F5C-BAC0954A22B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20910" y="1613664"/>
            <a:ext cx="2085418" cy="2085418"/>
          </a:xfrm>
          <a:prstGeom prst="rect">
            <a:avLst/>
          </a:prstGeom>
        </p:spPr>
      </p:pic>
      <p:cxnSp>
        <p:nvCxnSpPr>
          <p:cNvPr id="116" name="Straight Connector 115">
            <a:extLst>
              <a:ext uri="{FF2B5EF4-FFF2-40B4-BE49-F238E27FC236}">
                <a16:creationId xmlns:a16="http://schemas.microsoft.com/office/drawing/2014/main" id="{5714A049-40FE-4FF6-9176-06ADCD274E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8EF4532B-90C1-C12D-8005-26D2E8A7AB93}"/>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5</a:t>
            </a:fld>
            <a:endParaRPr lang="en-US" b="0" i="0" kern="1200" dirty="0">
              <a:solidFill>
                <a:schemeClr val="tx1"/>
              </a:solidFill>
              <a:effectLst/>
              <a:latin typeface="+mn-lt"/>
              <a:ea typeface="+mn-ea"/>
              <a:cs typeface="+mn-cs"/>
            </a:endParaRPr>
          </a:p>
        </p:txBody>
      </p:sp>
      <p:sp>
        <p:nvSpPr>
          <p:cNvPr id="5" name="TextBox 4">
            <a:extLst>
              <a:ext uri="{FF2B5EF4-FFF2-40B4-BE49-F238E27FC236}">
                <a16:creationId xmlns:a16="http://schemas.microsoft.com/office/drawing/2014/main" id="{2F99EE3C-5064-0F51-5A4C-A64941FFAC7A}"/>
              </a:ext>
            </a:extLst>
          </p:cNvPr>
          <p:cNvSpPr txBox="1"/>
          <p:nvPr/>
        </p:nvSpPr>
        <p:spPr>
          <a:xfrm>
            <a:off x="2943014" y="4932224"/>
            <a:ext cx="3232782" cy="523220"/>
          </a:xfrm>
          <a:prstGeom prst="rect">
            <a:avLst/>
          </a:prstGeom>
          <a:noFill/>
        </p:spPr>
        <p:txBody>
          <a:bodyPr wrap="square">
            <a:spAutoFit/>
          </a:bodyPr>
          <a:lstStyle/>
          <a:p>
            <a:pPr algn="ctr"/>
            <a:r>
              <a:rPr lang="en-US" sz="2800" dirty="0"/>
              <a:t>January 9</a:t>
            </a:r>
            <a:r>
              <a:rPr lang="en-US" sz="2800" baseline="30000" dirty="0"/>
              <a:t>th</a:t>
            </a:r>
            <a:r>
              <a:rPr lang="en-US" sz="2800" dirty="0"/>
              <a:t> – 11</a:t>
            </a:r>
            <a:r>
              <a:rPr lang="en-US" sz="2800" baseline="30000" dirty="0"/>
              <a:t>th</a:t>
            </a:r>
            <a:endParaRPr lang="en-US" sz="2800" dirty="0"/>
          </a:p>
        </p:txBody>
      </p:sp>
    </p:spTree>
    <p:extLst>
      <p:ext uri="{BB962C8B-B14F-4D97-AF65-F5344CB8AC3E}">
        <p14:creationId xmlns:p14="http://schemas.microsoft.com/office/powerpoint/2010/main" val="3162140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6A4613B3-6300-203D-277A-67139BB3E767}"/>
            </a:ext>
          </a:extLst>
        </p:cNvPr>
        <p:cNvGrpSpPr/>
        <p:nvPr/>
      </p:nvGrpSpPr>
      <p:grpSpPr>
        <a:xfrm>
          <a:off x="0" y="0"/>
          <a:ext cx="0" cy="0"/>
          <a:chOff x="0" y="0"/>
          <a:chExt cx="0" cy="0"/>
        </a:xfrm>
      </p:grpSpPr>
      <p:grpSp>
        <p:nvGrpSpPr>
          <p:cNvPr id="167" name="Group 166">
            <a:extLst>
              <a:ext uri="{FF2B5EF4-FFF2-40B4-BE49-F238E27FC236}">
                <a16:creationId xmlns:a16="http://schemas.microsoft.com/office/drawing/2014/main" id="{3FEEE78B-6EC9-4EE6-B42A-C56FE0583E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68" name="Picture 167">
              <a:extLst>
                <a:ext uri="{FF2B5EF4-FFF2-40B4-BE49-F238E27FC236}">
                  <a16:creationId xmlns:a16="http://schemas.microsoft.com/office/drawing/2014/main" id="{2989D3D0-25DB-4F46-A08D-5FA66FBFDF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9" name="Rectangle 168">
              <a:extLst>
                <a:ext uri="{FF2B5EF4-FFF2-40B4-BE49-F238E27FC236}">
                  <a16:creationId xmlns:a16="http://schemas.microsoft.com/office/drawing/2014/main" id="{82F2E3AD-002C-47F6-A7F8-7D07CE2BA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70" name="Picture 169">
              <a:extLst>
                <a:ext uri="{FF2B5EF4-FFF2-40B4-BE49-F238E27FC236}">
                  <a16:creationId xmlns:a16="http://schemas.microsoft.com/office/drawing/2014/main" id="{9F26D44A-571B-4B37-B312-F1EB96D0778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71" name="Picture 170">
              <a:extLst>
                <a:ext uri="{FF2B5EF4-FFF2-40B4-BE49-F238E27FC236}">
                  <a16:creationId xmlns:a16="http://schemas.microsoft.com/office/drawing/2014/main" id="{8912A71A-A72B-4A6F-92A9-2B170CE4224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73" name="Straight Connector 172">
            <a:extLst>
              <a:ext uri="{FF2B5EF4-FFF2-40B4-BE49-F238E27FC236}">
                <a16:creationId xmlns:a16="http://schemas.microsoft.com/office/drawing/2014/main" id="{A82A5FDC-0CB0-426A-A974-5B7A646F2E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75" name="Rectangle 174">
            <a:extLst>
              <a:ext uri="{FF2B5EF4-FFF2-40B4-BE49-F238E27FC236}">
                <a16:creationId xmlns:a16="http://schemas.microsoft.com/office/drawing/2014/main" id="{C10CC07B-CA4C-49F7-A1FF-F96DA96FF4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60BFC893-4B6A-49DA-9D35-814AA290F7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178" name="Picture 177">
              <a:extLst>
                <a:ext uri="{FF2B5EF4-FFF2-40B4-BE49-F238E27FC236}">
                  <a16:creationId xmlns:a16="http://schemas.microsoft.com/office/drawing/2014/main" id="{37CB0CB7-8936-4E39-95D5-BD8089D293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79" name="Rectangle 178">
              <a:extLst>
                <a:ext uri="{FF2B5EF4-FFF2-40B4-BE49-F238E27FC236}">
                  <a16:creationId xmlns:a16="http://schemas.microsoft.com/office/drawing/2014/main" id="{8CE6B77F-724B-480C-935D-C0719D508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80" name="Picture 179">
              <a:extLst>
                <a:ext uri="{FF2B5EF4-FFF2-40B4-BE49-F238E27FC236}">
                  <a16:creationId xmlns:a16="http://schemas.microsoft.com/office/drawing/2014/main" id="{7CF864C1-2CA0-4240-AFD7-FEC8A1822C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81" name="Picture 180">
              <a:extLst>
                <a:ext uri="{FF2B5EF4-FFF2-40B4-BE49-F238E27FC236}">
                  <a16:creationId xmlns:a16="http://schemas.microsoft.com/office/drawing/2014/main" id="{8993CC9D-D4D1-48BB-84CE-02F0878983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2" name="TextBox 11">
            <a:extLst>
              <a:ext uri="{FF2B5EF4-FFF2-40B4-BE49-F238E27FC236}">
                <a16:creationId xmlns:a16="http://schemas.microsoft.com/office/drawing/2014/main" id="{D0CC6336-C164-6EF5-94F6-9D2F6F3142A9}"/>
              </a:ext>
            </a:extLst>
          </p:cNvPr>
          <p:cNvSpPr txBox="1"/>
          <p:nvPr/>
        </p:nvSpPr>
        <p:spPr>
          <a:xfrm>
            <a:off x="826964" y="4404852"/>
            <a:ext cx="7492258" cy="105474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000" b="1" kern="1200" cap="none" dirty="0">
                <a:ln w="3175" cmpd="sng">
                  <a:noFill/>
                </a:ln>
                <a:solidFill>
                  <a:schemeClr val="tx1">
                    <a:lumMod val="85000"/>
                    <a:lumOff val="15000"/>
                  </a:schemeClr>
                </a:solidFill>
                <a:effectLst/>
                <a:latin typeface="+mj-lt"/>
                <a:ea typeface="+mj-ea"/>
                <a:cs typeface="+mj-cs"/>
              </a:rPr>
              <a:t>Offsite Adoption Events:</a:t>
            </a:r>
          </a:p>
          <a:p>
            <a:pPr algn="ctr">
              <a:lnSpc>
                <a:spcPct val="90000"/>
              </a:lnSpc>
              <a:spcBef>
                <a:spcPct val="0"/>
              </a:spcBef>
              <a:spcAft>
                <a:spcPts val="600"/>
              </a:spcAft>
            </a:pPr>
            <a:r>
              <a:rPr lang="en-US" sz="2800" kern="1200" cap="none" dirty="0">
                <a:ln w="3175" cmpd="sng">
                  <a:noFill/>
                </a:ln>
                <a:solidFill>
                  <a:schemeClr val="tx1">
                    <a:lumMod val="85000"/>
                    <a:lumOff val="15000"/>
                  </a:schemeClr>
                </a:solidFill>
                <a:effectLst/>
                <a:latin typeface="+mj-lt"/>
                <a:ea typeface="+mj-ea"/>
                <a:cs typeface="+mj-cs"/>
              </a:rPr>
              <a:t>January 16</a:t>
            </a:r>
            <a:r>
              <a:rPr lang="en-US" sz="2800" kern="1200" cap="none" baseline="30000" dirty="0">
                <a:ln w="3175" cmpd="sng">
                  <a:noFill/>
                </a:ln>
                <a:solidFill>
                  <a:schemeClr val="tx1">
                    <a:lumMod val="85000"/>
                    <a:lumOff val="15000"/>
                  </a:schemeClr>
                </a:solidFill>
                <a:effectLst/>
                <a:latin typeface="+mj-lt"/>
                <a:ea typeface="+mj-ea"/>
                <a:cs typeface="+mj-cs"/>
              </a:rPr>
              <a:t>th</a:t>
            </a:r>
            <a:r>
              <a:rPr lang="en-US" sz="2800" kern="1200" cap="none" dirty="0">
                <a:ln w="3175" cmpd="sng">
                  <a:noFill/>
                </a:ln>
                <a:solidFill>
                  <a:schemeClr val="tx1">
                    <a:lumMod val="85000"/>
                    <a:lumOff val="15000"/>
                  </a:schemeClr>
                </a:solidFill>
                <a:effectLst/>
                <a:latin typeface="+mj-lt"/>
                <a:ea typeface="+mj-ea"/>
                <a:cs typeface="+mj-cs"/>
              </a:rPr>
              <a:t>, 17</a:t>
            </a:r>
            <a:r>
              <a:rPr lang="en-US" sz="2800" kern="1200" cap="none" baseline="30000" dirty="0">
                <a:ln w="3175" cmpd="sng">
                  <a:noFill/>
                </a:ln>
                <a:solidFill>
                  <a:schemeClr val="tx1">
                    <a:lumMod val="85000"/>
                    <a:lumOff val="15000"/>
                  </a:schemeClr>
                </a:solidFill>
                <a:effectLst/>
                <a:latin typeface="+mj-lt"/>
                <a:ea typeface="+mj-ea"/>
                <a:cs typeface="+mj-cs"/>
              </a:rPr>
              <a:t>th</a:t>
            </a:r>
            <a:r>
              <a:rPr lang="en-US" sz="2800" kern="1200" cap="none" dirty="0">
                <a:ln w="3175" cmpd="sng">
                  <a:noFill/>
                </a:ln>
                <a:solidFill>
                  <a:schemeClr val="tx1">
                    <a:lumMod val="85000"/>
                    <a:lumOff val="15000"/>
                  </a:schemeClr>
                </a:solidFill>
                <a:effectLst/>
                <a:latin typeface="+mj-lt"/>
                <a:ea typeface="+mj-ea"/>
                <a:cs typeface="+mj-cs"/>
              </a:rPr>
              <a:t>, 18</a:t>
            </a:r>
            <a:r>
              <a:rPr lang="en-US" sz="2800" kern="1200" cap="none" baseline="30000" dirty="0">
                <a:ln w="3175" cmpd="sng">
                  <a:noFill/>
                </a:ln>
                <a:solidFill>
                  <a:schemeClr val="tx1">
                    <a:lumMod val="85000"/>
                    <a:lumOff val="15000"/>
                  </a:schemeClr>
                </a:solidFill>
                <a:effectLst/>
                <a:latin typeface="+mj-lt"/>
                <a:ea typeface="+mj-ea"/>
                <a:cs typeface="+mj-cs"/>
              </a:rPr>
              <a:t>th</a:t>
            </a:r>
            <a:endParaRPr lang="en-US" sz="2800" kern="1200" cap="none" dirty="0">
              <a:ln w="3175" cmpd="sng">
                <a:noFill/>
              </a:ln>
              <a:solidFill>
                <a:schemeClr val="tx1">
                  <a:lumMod val="85000"/>
                  <a:lumOff val="15000"/>
                </a:schemeClr>
              </a:solidFill>
              <a:effectLst/>
              <a:latin typeface="+mj-lt"/>
              <a:ea typeface="+mj-ea"/>
              <a:cs typeface="+mj-cs"/>
            </a:endParaRPr>
          </a:p>
        </p:txBody>
      </p:sp>
      <p:sp>
        <p:nvSpPr>
          <p:cNvPr id="183" name="Rectangle 182">
            <a:extLst>
              <a:ext uri="{FF2B5EF4-FFF2-40B4-BE49-F238E27FC236}">
                <a16:creationId xmlns:a16="http://schemas.microsoft.com/office/drawing/2014/main" id="{7D0E6809-DFB9-49E1-96CD-62D9E900E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F9CF16A-DC1C-B1A0-B170-D6C622EC2A09}"/>
              </a:ext>
            </a:extLst>
          </p:cNvPr>
          <p:cNvPicPr>
            <a:picLocks noChangeAspect="1"/>
          </p:cNvPicPr>
          <p:nvPr/>
        </p:nvPicPr>
        <p:blipFill>
          <a:blip r:embed="rId7">
            <a:extLst>
              <a:ext uri="{28A0092B-C50C-407E-A947-70E740481C1C}">
                <a14:useLocalDpi xmlns:a14="http://schemas.microsoft.com/office/drawing/2010/main" val="0"/>
              </a:ext>
            </a:extLst>
          </a:blip>
          <a:stretch/>
        </p:blipFill>
        <p:spPr>
          <a:xfrm>
            <a:off x="1332377" y="1619565"/>
            <a:ext cx="2073616" cy="2073616"/>
          </a:xfrm>
          <a:prstGeom prst="rect">
            <a:avLst/>
          </a:prstGeom>
        </p:spPr>
      </p:pic>
      <p:pic>
        <p:nvPicPr>
          <p:cNvPr id="7" name="Picture 6">
            <a:extLst>
              <a:ext uri="{FF2B5EF4-FFF2-40B4-BE49-F238E27FC236}">
                <a16:creationId xmlns:a16="http://schemas.microsoft.com/office/drawing/2014/main" id="{B870E3BA-E037-3C74-51B0-05D12C48CB30}"/>
              </a:ext>
            </a:extLst>
          </p:cNvPr>
          <p:cNvPicPr>
            <a:picLocks noChangeAspect="1"/>
          </p:cNvPicPr>
          <p:nvPr/>
        </p:nvPicPr>
        <p:blipFill>
          <a:blip r:embed="rId8">
            <a:extLst>
              <a:ext uri="{28A0092B-C50C-407E-A947-70E740481C1C}">
                <a14:useLocalDpi xmlns:a14="http://schemas.microsoft.com/office/drawing/2010/main" val="0"/>
              </a:ext>
            </a:extLst>
          </a:blip>
          <a:stretch/>
        </p:blipFill>
        <p:spPr>
          <a:xfrm>
            <a:off x="3506749" y="1603717"/>
            <a:ext cx="2105312" cy="2105312"/>
          </a:xfrm>
          <a:prstGeom prst="rect">
            <a:avLst/>
          </a:prstGeom>
        </p:spPr>
      </p:pic>
      <p:pic>
        <p:nvPicPr>
          <p:cNvPr id="10" name="Picture 9">
            <a:extLst>
              <a:ext uri="{FF2B5EF4-FFF2-40B4-BE49-F238E27FC236}">
                <a16:creationId xmlns:a16="http://schemas.microsoft.com/office/drawing/2014/main" id="{38EC8BE1-AB5E-0E2D-FFC1-B938DF5BFA30}"/>
              </a:ext>
            </a:extLst>
          </p:cNvPr>
          <p:cNvPicPr>
            <a:picLocks noChangeAspect="1"/>
          </p:cNvPicPr>
          <p:nvPr/>
        </p:nvPicPr>
        <p:blipFill>
          <a:blip r:embed="rId9">
            <a:extLst>
              <a:ext uri="{28A0092B-C50C-407E-A947-70E740481C1C}">
                <a14:useLocalDpi xmlns:a14="http://schemas.microsoft.com/office/drawing/2010/main" val="0"/>
              </a:ext>
            </a:extLst>
          </a:blip>
          <a:stretch/>
        </p:blipFill>
        <p:spPr>
          <a:xfrm>
            <a:off x="5720910" y="1613664"/>
            <a:ext cx="2085418" cy="2085418"/>
          </a:xfrm>
          <a:prstGeom prst="rect">
            <a:avLst/>
          </a:prstGeom>
        </p:spPr>
      </p:pic>
      <p:cxnSp>
        <p:nvCxnSpPr>
          <p:cNvPr id="185" name="Straight Connector 184">
            <a:extLst>
              <a:ext uri="{FF2B5EF4-FFF2-40B4-BE49-F238E27FC236}">
                <a16:creationId xmlns:a16="http://schemas.microsoft.com/office/drawing/2014/main" id="{5714A049-40FE-4FF6-9176-06ADCD274E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04CA997A-2319-A8A2-C290-426B1DA47BF1}"/>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6</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740664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6CB754C6-7C28-A98F-F715-36C11FC27899}"/>
            </a:ext>
          </a:extLst>
        </p:cNvPr>
        <p:cNvGrpSpPr/>
        <p:nvPr/>
      </p:nvGrpSpPr>
      <p:grpSpPr>
        <a:xfrm>
          <a:off x="0" y="0"/>
          <a:ext cx="0" cy="0"/>
          <a:chOff x="0" y="0"/>
          <a:chExt cx="0" cy="0"/>
        </a:xfrm>
      </p:grpSpPr>
      <p:grpSp>
        <p:nvGrpSpPr>
          <p:cNvPr id="167" name="Group 166">
            <a:extLst>
              <a:ext uri="{FF2B5EF4-FFF2-40B4-BE49-F238E27FC236}">
                <a16:creationId xmlns:a16="http://schemas.microsoft.com/office/drawing/2014/main" id="{20DCC00E-8C6F-6995-182D-A6E812123F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68" name="Picture 167">
              <a:extLst>
                <a:ext uri="{FF2B5EF4-FFF2-40B4-BE49-F238E27FC236}">
                  <a16:creationId xmlns:a16="http://schemas.microsoft.com/office/drawing/2014/main" id="{C2090CB9-8C99-826F-C005-F8961EEA756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9" name="Rectangle 168">
              <a:extLst>
                <a:ext uri="{FF2B5EF4-FFF2-40B4-BE49-F238E27FC236}">
                  <a16:creationId xmlns:a16="http://schemas.microsoft.com/office/drawing/2014/main" id="{FAFC45F6-1473-26AC-B6BB-D36CEB374B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70" name="Picture 169">
              <a:extLst>
                <a:ext uri="{FF2B5EF4-FFF2-40B4-BE49-F238E27FC236}">
                  <a16:creationId xmlns:a16="http://schemas.microsoft.com/office/drawing/2014/main" id="{0F0C1881-A57E-0B98-AE44-600E7F75E97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71" name="Picture 170">
              <a:extLst>
                <a:ext uri="{FF2B5EF4-FFF2-40B4-BE49-F238E27FC236}">
                  <a16:creationId xmlns:a16="http://schemas.microsoft.com/office/drawing/2014/main" id="{BB5618DC-6969-62BE-477C-E1DA6C54EDF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73" name="Straight Connector 172">
            <a:extLst>
              <a:ext uri="{FF2B5EF4-FFF2-40B4-BE49-F238E27FC236}">
                <a16:creationId xmlns:a16="http://schemas.microsoft.com/office/drawing/2014/main" id="{F30E80EE-E43A-1DFA-1A89-E4BA40452D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75" name="Rectangle 174">
            <a:extLst>
              <a:ext uri="{FF2B5EF4-FFF2-40B4-BE49-F238E27FC236}">
                <a16:creationId xmlns:a16="http://schemas.microsoft.com/office/drawing/2014/main" id="{96E8ABAB-A4AB-8AD4-7E4E-BE338182C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971AF667-A09F-7CEE-6388-E1C05BCF72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178" name="Picture 177">
              <a:extLst>
                <a:ext uri="{FF2B5EF4-FFF2-40B4-BE49-F238E27FC236}">
                  <a16:creationId xmlns:a16="http://schemas.microsoft.com/office/drawing/2014/main" id="{B60C265C-4D1A-25EE-C7CD-AB5959B1007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79" name="Rectangle 178">
              <a:extLst>
                <a:ext uri="{FF2B5EF4-FFF2-40B4-BE49-F238E27FC236}">
                  <a16:creationId xmlns:a16="http://schemas.microsoft.com/office/drawing/2014/main" id="{7D38669B-CC98-43F4-4EC9-878AD5A41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80" name="Picture 179">
              <a:extLst>
                <a:ext uri="{FF2B5EF4-FFF2-40B4-BE49-F238E27FC236}">
                  <a16:creationId xmlns:a16="http://schemas.microsoft.com/office/drawing/2014/main" id="{761130B5-981B-77EC-77BA-3B0239062EC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81" name="Picture 180">
              <a:extLst>
                <a:ext uri="{FF2B5EF4-FFF2-40B4-BE49-F238E27FC236}">
                  <a16:creationId xmlns:a16="http://schemas.microsoft.com/office/drawing/2014/main" id="{193BAA0D-F442-1418-3E3B-6216744E134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2" name="TextBox 11">
            <a:extLst>
              <a:ext uri="{FF2B5EF4-FFF2-40B4-BE49-F238E27FC236}">
                <a16:creationId xmlns:a16="http://schemas.microsoft.com/office/drawing/2014/main" id="{961ED256-AE89-ED54-0805-280A65B47735}"/>
              </a:ext>
            </a:extLst>
          </p:cNvPr>
          <p:cNvSpPr txBox="1"/>
          <p:nvPr/>
        </p:nvSpPr>
        <p:spPr>
          <a:xfrm>
            <a:off x="826964" y="4404852"/>
            <a:ext cx="7492258" cy="105474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000" b="1" kern="1200" cap="none" dirty="0">
                <a:ln w="3175" cmpd="sng">
                  <a:noFill/>
                </a:ln>
                <a:solidFill>
                  <a:schemeClr val="tx1">
                    <a:lumMod val="85000"/>
                    <a:lumOff val="15000"/>
                  </a:schemeClr>
                </a:solidFill>
                <a:effectLst/>
                <a:latin typeface="+mj-lt"/>
                <a:ea typeface="+mj-ea"/>
                <a:cs typeface="+mj-cs"/>
              </a:rPr>
              <a:t>Offsite Adoption Events:</a:t>
            </a:r>
          </a:p>
          <a:p>
            <a:pPr algn="ctr">
              <a:lnSpc>
                <a:spcPct val="90000"/>
              </a:lnSpc>
              <a:spcBef>
                <a:spcPct val="0"/>
              </a:spcBef>
              <a:spcAft>
                <a:spcPts val="600"/>
              </a:spcAft>
            </a:pPr>
            <a:r>
              <a:rPr lang="en-US" sz="2800" kern="1200" cap="none" dirty="0">
                <a:ln w="3175" cmpd="sng">
                  <a:noFill/>
                </a:ln>
                <a:solidFill>
                  <a:schemeClr val="tx1">
                    <a:lumMod val="85000"/>
                    <a:lumOff val="15000"/>
                  </a:schemeClr>
                </a:solidFill>
                <a:effectLst/>
                <a:latin typeface="+mj-lt"/>
                <a:ea typeface="+mj-ea"/>
                <a:cs typeface="+mj-cs"/>
              </a:rPr>
              <a:t>January 23</a:t>
            </a:r>
            <a:r>
              <a:rPr lang="en-US" sz="2800" kern="1200" cap="none" baseline="30000" dirty="0">
                <a:ln w="3175" cmpd="sng">
                  <a:noFill/>
                </a:ln>
                <a:solidFill>
                  <a:schemeClr val="tx1">
                    <a:lumMod val="85000"/>
                    <a:lumOff val="15000"/>
                  </a:schemeClr>
                </a:solidFill>
                <a:effectLst/>
                <a:latin typeface="+mj-lt"/>
                <a:ea typeface="+mj-ea"/>
                <a:cs typeface="+mj-cs"/>
              </a:rPr>
              <a:t>rd</a:t>
            </a:r>
            <a:r>
              <a:rPr lang="en-US" sz="2800" kern="1200" cap="none" dirty="0">
                <a:ln w="3175" cmpd="sng">
                  <a:noFill/>
                </a:ln>
                <a:solidFill>
                  <a:schemeClr val="tx1">
                    <a:lumMod val="85000"/>
                    <a:lumOff val="15000"/>
                  </a:schemeClr>
                </a:solidFill>
                <a:effectLst/>
                <a:latin typeface="+mj-lt"/>
                <a:ea typeface="+mj-ea"/>
                <a:cs typeface="+mj-cs"/>
              </a:rPr>
              <a:t>, 24</a:t>
            </a:r>
            <a:r>
              <a:rPr lang="en-US" sz="2800" kern="1200" cap="none" baseline="30000" dirty="0">
                <a:ln w="3175" cmpd="sng">
                  <a:noFill/>
                </a:ln>
                <a:solidFill>
                  <a:schemeClr val="tx1">
                    <a:lumMod val="85000"/>
                    <a:lumOff val="15000"/>
                  </a:schemeClr>
                </a:solidFill>
                <a:effectLst/>
                <a:latin typeface="+mj-lt"/>
                <a:ea typeface="+mj-ea"/>
                <a:cs typeface="+mj-cs"/>
              </a:rPr>
              <a:t>th</a:t>
            </a:r>
            <a:r>
              <a:rPr lang="en-US" sz="2800" kern="1200" cap="none" dirty="0">
                <a:ln w="3175" cmpd="sng">
                  <a:noFill/>
                </a:ln>
                <a:solidFill>
                  <a:schemeClr val="tx1">
                    <a:lumMod val="85000"/>
                    <a:lumOff val="15000"/>
                  </a:schemeClr>
                </a:solidFill>
                <a:effectLst/>
                <a:latin typeface="+mj-lt"/>
                <a:ea typeface="+mj-ea"/>
                <a:cs typeface="+mj-cs"/>
              </a:rPr>
              <a:t>, 25</a:t>
            </a:r>
            <a:r>
              <a:rPr lang="en-US" sz="2800" kern="1200" cap="none" baseline="30000" dirty="0">
                <a:ln w="3175" cmpd="sng">
                  <a:noFill/>
                </a:ln>
                <a:solidFill>
                  <a:schemeClr val="tx1">
                    <a:lumMod val="85000"/>
                    <a:lumOff val="15000"/>
                  </a:schemeClr>
                </a:solidFill>
                <a:effectLst/>
                <a:latin typeface="+mj-lt"/>
                <a:ea typeface="+mj-ea"/>
                <a:cs typeface="+mj-cs"/>
              </a:rPr>
              <a:t>th</a:t>
            </a:r>
            <a:r>
              <a:rPr lang="en-US" sz="2800" kern="1200" cap="none" dirty="0">
                <a:ln w="3175" cmpd="sng">
                  <a:noFill/>
                </a:ln>
                <a:solidFill>
                  <a:schemeClr val="tx1">
                    <a:lumMod val="85000"/>
                    <a:lumOff val="15000"/>
                  </a:schemeClr>
                </a:solidFill>
                <a:effectLst/>
                <a:latin typeface="+mj-lt"/>
                <a:ea typeface="+mj-ea"/>
                <a:cs typeface="+mj-cs"/>
              </a:rPr>
              <a:t> </a:t>
            </a:r>
          </a:p>
        </p:txBody>
      </p:sp>
      <p:sp>
        <p:nvSpPr>
          <p:cNvPr id="183" name="Rectangle 182">
            <a:extLst>
              <a:ext uri="{FF2B5EF4-FFF2-40B4-BE49-F238E27FC236}">
                <a16:creationId xmlns:a16="http://schemas.microsoft.com/office/drawing/2014/main" id="{076A85BA-BF11-D029-AE20-032741EBD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CEBA85B-074D-8636-19E9-D1C424B808B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32377" y="1619565"/>
            <a:ext cx="2073616" cy="2073616"/>
          </a:xfrm>
          <a:prstGeom prst="rect">
            <a:avLst/>
          </a:prstGeom>
        </p:spPr>
      </p:pic>
      <p:pic>
        <p:nvPicPr>
          <p:cNvPr id="7" name="Picture 6">
            <a:extLst>
              <a:ext uri="{FF2B5EF4-FFF2-40B4-BE49-F238E27FC236}">
                <a16:creationId xmlns:a16="http://schemas.microsoft.com/office/drawing/2014/main" id="{C9D6EFF3-5FCF-590E-C134-F339AB1249E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506749" y="1603717"/>
            <a:ext cx="2105312" cy="2105312"/>
          </a:xfrm>
          <a:prstGeom prst="rect">
            <a:avLst/>
          </a:prstGeom>
        </p:spPr>
      </p:pic>
      <p:pic>
        <p:nvPicPr>
          <p:cNvPr id="10" name="Picture 9">
            <a:extLst>
              <a:ext uri="{FF2B5EF4-FFF2-40B4-BE49-F238E27FC236}">
                <a16:creationId xmlns:a16="http://schemas.microsoft.com/office/drawing/2014/main" id="{68E1E6DE-E875-9909-ED0F-9C96B9CF609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20910" y="1613664"/>
            <a:ext cx="2085418" cy="2085418"/>
          </a:xfrm>
          <a:prstGeom prst="rect">
            <a:avLst/>
          </a:prstGeom>
        </p:spPr>
      </p:pic>
      <p:cxnSp>
        <p:nvCxnSpPr>
          <p:cNvPr id="185" name="Straight Connector 184">
            <a:extLst>
              <a:ext uri="{FF2B5EF4-FFF2-40B4-BE49-F238E27FC236}">
                <a16:creationId xmlns:a16="http://schemas.microsoft.com/office/drawing/2014/main" id="{E039B08A-F94A-B44A-D1FE-5DA3649D4C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4C0FB71A-28DA-5BDF-C1DE-D8643293662A}"/>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7</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023734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F4DCD715-780C-4518-90D5-7209CC8CA93E}"/>
            </a:ext>
          </a:extLst>
        </p:cNvPr>
        <p:cNvGrpSpPr/>
        <p:nvPr/>
      </p:nvGrpSpPr>
      <p:grpSpPr>
        <a:xfrm>
          <a:off x="0" y="0"/>
          <a:ext cx="0" cy="0"/>
          <a:chOff x="0" y="0"/>
          <a:chExt cx="0" cy="0"/>
        </a:xfrm>
      </p:grpSpPr>
      <p:grpSp>
        <p:nvGrpSpPr>
          <p:cNvPr id="167" name="Group 166">
            <a:extLst>
              <a:ext uri="{FF2B5EF4-FFF2-40B4-BE49-F238E27FC236}">
                <a16:creationId xmlns:a16="http://schemas.microsoft.com/office/drawing/2014/main" id="{68A3D8E1-2C0E-46EC-2F96-07BB682108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68" name="Picture 167">
              <a:extLst>
                <a:ext uri="{FF2B5EF4-FFF2-40B4-BE49-F238E27FC236}">
                  <a16:creationId xmlns:a16="http://schemas.microsoft.com/office/drawing/2014/main" id="{421F5922-D5E5-3B52-81D9-B7388CCEC29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9" name="Rectangle 168">
              <a:extLst>
                <a:ext uri="{FF2B5EF4-FFF2-40B4-BE49-F238E27FC236}">
                  <a16:creationId xmlns:a16="http://schemas.microsoft.com/office/drawing/2014/main" id="{EE7E63EB-631A-4F75-CCE4-2FEFE653E4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70" name="Picture 169">
              <a:extLst>
                <a:ext uri="{FF2B5EF4-FFF2-40B4-BE49-F238E27FC236}">
                  <a16:creationId xmlns:a16="http://schemas.microsoft.com/office/drawing/2014/main" id="{6F696055-4D3E-9A34-199E-498BA01E0AD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71" name="Picture 170">
              <a:extLst>
                <a:ext uri="{FF2B5EF4-FFF2-40B4-BE49-F238E27FC236}">
                  <a16:creationId xmlns:a16="http://schemas.microsoft.com/office/drawing/2014/main" id="{7D61D85E-0FFE-854B-4D5C-4906AAB1BEE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73" name="Straight Connector 172">
            <a:extLst>
              <a:ext uri="{FF2B5EF4-FFF2-40B4-BE49-F238E27FC236}">
                <a16:creationId xmlns:a16="http://schemas.microsoft.com/office/drawing/2014/main" id="{8A594BF1-09E0-EF95-815C-DB68277FFC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75" name="Rectangle 174">
            <a:extLst>
              <a:ext uri="{FF2B5EF4-FFF2-40B4-BE49-F238E27FC236}">
                <a16:creationId xmlns:a16="http://schemas.microsoft.com/office/drawing/2014/main" id="{9930C541-04A2-64C9-9BCE-DB2613711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724AE7F6-50F0-1503-BBF0-1365B3BD5E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178" name="Picture 177">
              <a:extLst>
                <a:ext uri="{FF2B5EF4-FFF2-40B4-BE49-F238E27FC236}">
                  <a16:creationId xmlns:a16="http://schemas.microsoft.com/office/drawing/2014/main" id="{1D352899-F4F8-4950-3F4F-E52F730E31B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79" name="Rectangle 178">
              <a:extLst>
                <a:ext uri="{FF2B5EF4-FFF2-40B4-BE49-F238E27FC236}">
                  <a16:creationId xmlns:a16="http://schemas.microsoft.com/office/drawing/2014/main" id="{38CBABD8-BBC6-8294-7BF1-980A39EFC7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80" name="Picture 179">
              <a:extLst>
                <a:ext uri="{FF2B5EF4-FFF2-40B4-BE49-F238E27FC236}">
                  <a16:creationId xmlns:a16="http://schemas.microsoft.com/office/drawing/2014/main" id="{EB9EDAAE-9DE4-8934-317F-DA1BAA47A12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81" name="Picture 180">
              <a:extLst>
                <a:ext uri="{FF2B5EF4-FFF2-40B4-BE49-F238E27FC236}">
                  <a16:creationId xmlns:a16="http://schemas.microsoft.com/office/drawing/2014/main" id="{06C7141B-9E6D-4777-0830-C6F214085D5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2" name="TextBox 11">
            <a:extLst>
              <a:ext uri="{FF2B5EF4-FFF2-40B4-BE49-F238E27FC236}">
                <a16:creationId xmlns:a16="http://schemas.microsoft.com/office/drawing/2014/main" id="{35DCF867-3AE9-1074-A5F8-0F6D33A6D931}"/>
              </a:ext>
            </a:extLst>
          </p:cNvPr>
          <p:cNvSpPr txBox="1"/>
          <p:nvPr/>
        </p:nvSpPr>
        <p:spPr>
          <a:xfrm>
            <a:off x="826964" y="4404852"/>
            <a:ext cx="7492258" cy="105474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000" b="1" kern="1200" cap="none" dirty="0">
                <a:ln w="3175" cmpd="sng">
                  <a:noFill/>
                </a:ln>
                <a:solidFill>
                  <a:schemeClr val="tx1">
                    <a:lumMod val="85000"/>
                    <a:lumOff val="15000"/>
                  </a:schemeClr>
                </a:solidFill>
                <a:effectLst/>
                <a:latin typeface="+mj-lt"/>
                <a:ea typeface="+mj-ea"/>
                <a:cs typeface="+mj-cs"/>
              </a:rPr>
              <a:t>Offsite Adoption Events:</a:t>
            </a:r>
          </a:p>
          <a:p>
            <a:pPr algn="ctr">
              <a:lnSpc>
                <a:spcPct val="90000"/>
              </a:lnSpc>
              <a:spcBef>
                <a:spcPct val="0"/>
              </a:spcBef>
              <a:spcAft>
                <a:spcPts val="600"/>
              </a:spcAft>
            </a:pPr>
            <a:r>
              <a:rPr lang="en-US" sz="2800" kern="1200" cap="none" dirty="0">
                <a:ln w="3175" cmpd="sng">
                  <a:noFill/>
                </a:ln>
                <a:solidFill>
                  <a:schemeClr val="tx1">
                    <a:lumMod val="85000"/>
                    <a:lumOff val="15000"/>
                  </a:schemeClr>
                </a:solidFill>
                <a:effectLst/>
                <a:latin typeface="+mj-lt"/>
                <a:ea typeface="+mj-ea"/>
                <a:cs typeface="+mj-cs"/>
              </a:rPr>
              <a:t>January 30</a:t>
            </a:r>
            <a:r>
              <a:rPr lang="en-US" sz="2800" kern="1200" cap="none" baseline="30000" dirty="0">
                <a:ln w="3175" cmpd="sng">
                  <a:noFill/>
                </a:ln>
                <a:solidFill>
                  <a:schemeClr val="tx1">
                    <a:lumMod val="85000"/>
                    <a:lumOff val="15000"/>
                  </a:schemeClr>
                </a:solidFill>
                <a:effectLst/>
                <a:latin typeface="+mj-lt"/>
                <a:ea typeface="+mj-ea"/>
                <a:cs typeface="+mj-cs"/>
              </a:rPr>
              <a:t>th</a:t>
            </a:r>
            <a:r>
              <a:rPr lang="en-US" sz="2800" kern="1200" cap="none" dirty="0">
                <a:ln w="3175" cmpd="sng">
                  <a:noFill/>
                </a:ln>
                <a:solidFill>
                  <a:schemeClr val="tx1">
                    <a:lumMod val="85000"/>
                    <a:lumOff val="15000"/>
                  </a:schemeClr>
                </a:solidFill>
                <a:effectLst/>
                <a:latin typeface="+mj-lt"/>
                <a:ea typeface="+mj-ea"/>
                <a:cs typeface="+mj-cs"/>
              </a:rPr>
              <a:t> &amp; 31</a:t>
            </a:r>
            <a:r>
              <a:rPr lang="en-US" sz="2800" kern="1200" cap="none" baseline="30000" dirty="0">
                <a:ln w="3175" cmpd="sng">
                  <a:noFill/>
                </a:ln>
                <a:solidFill>
                  <a:schemeClr val="tx1">
                    <a:lumMod val="85000"/>
                    <a:lumOff val="15000"/>
                  </a:schemeClr>
                </a:solidFill>
                <a:effectLst/>
                <a:latin typeface="+mj-lt"/>
                <a:ea typeface="+mj-ea"/>
                <a:cs typeface="+mj-cs"/>
              </a:rPr>
              <a:t>st</a:t>
            </a:r>
            <a:endParaRPr lang="en-US" sz="2800" kern="1200" cap="none" dirty="0">
              <a:ln w="3175" cmpd="sng">
                <a:noFill/>
              </a:ln>
              <a:solidFill>
                <a:schemeClr val="tx1">
                  <a:lumMod val="85000"/>
                  <a:lumOff val="15000"/>
                </a:schemeClr>
              </a:solidFill>
              <a:effectLst/>
              <a:latin typeface="+mj-lt"/>
              <a:ea typeface="+mj-ea"/>
              <a:cs typeface="+mj-cs"/>
            </a:endParaRPr>
          </a:p>
        </p:txBody>
      </p:sp>
      <p:sp>
        <p:nvSpPr>
          <p:cNvPr id="183" name="Rectangle 182">
            <a:extLst>
              <a:ext uri="{FF2B5EF4-FFF2-40B4-BE49-F238E27FC236}">
                <a16:creationId xmlns:a16="http://schemas.microsoft.com/office/drawing/2014/main" id="{7E4CC704-AED3-FD52-4A26-F8A0C03FB1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6F5C3C6-5E7B-570E-26B8-7E0DC7AD7E2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670599" y="1262253"/>
            <a:ext cx="2743394" cy="2743394"/>
          </a:xfrm>
          <a:prstGeom prst="rect">
            <a:avLst/>
          </a:prstGeom>
        </p:spPr>
      </p:pic>
      <p:pic>
        <p:nvPicPr>
          <p:cNvPr id="7" name="Picture 6">
            <a:extLst>
              <a:ext uri="{FF2B5EF4-FFF2-40B4-BE49-F238E27FC236}">
                <a16:creationId xmlns:a16="http://schemas.microsoft.com/office/drawing/2014/main" id="{DA3EE978-B6BA-B8F1-9362-4BB96356931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606575" y="1284676"/>
            <a:ext cx="2743394" cy="2743394"/>
          </a:xfrm>
          <a:prstGeom prst="rect">
            <a:avLst/>
          </a:prstGeom>
        </p:spPr>
      </p:pic>
      <p:cxnSp>
        <p:nvCxnSpPr>
          <p:cNvPr id="185" name="Straight Connector 184">
            <a:extLst>
              <a:ext uri="{FF2B5EF4-FFF2-40B4-BE49-F238E27FC236}">
                <a16:creationId xmlns:a16="http://schemas.microsoft.com/office/drawing/2014/main" id="{242F3563-D0F0-B9E4-5736-87B483F761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BF4B1EE4-6129-AC5D-0A53-EAEDFF72E818}"/>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8</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795802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81D0B977-D4C6-E72B-A906-994EEC4C72BD}"/>
            </a:ext>
          </a:extLst>
        </p:cNvPr>
        <p:cNvGrpSpPr/>
        <p:nvPr/>
      </p:nvGrpSpPr>
      <p:grpSpPr>
        <a:xfrm>
          <a:off x="0" y="0"/>
          <a:ext cx="0" cy="0"/>
          <a:chOff x="0" y="0"/>
          <a:chExt cx="0" cy="0"/>
        </a:xfrm>
      </p:grpSpPr>
      <p:grpSp>
        <p:nvGrpSpPr>
          <p:cNvPr id="231" name="Group 230">
            <a:extLst>
              <a:ext uri="{FF2B5EF4-FFF2-40B4-BE49-F238E27FC236}">
                <a16:creationId xmlns:a16="http://schemas.microsoft.com/office/drawing/2014/main" id="{6BD642B1-E8A0-4B5B-8E4A-D8EF15A08E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232" name="Picture 231">
              <a:extLst>
                <a:ext uri="{FF2B5EF4-FFF2-40B4-BE49-F238E27FC236}">
                  <a16:creationId xmlns:a16="http://schemas.microsoft.com/office/drawing/2014/main" id="{241D71B9-BFD9-40DE-BC3B-E64BA289531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33" name="Rectangle 232">
              <a:extLst>
                <a:ext uri="{FF2B5EF4-FFF2-40B4-BE49-F238E27FC236}">
                  <a16:creationId xmlns:a16="http://schemas.microsoft.com/office/drawing/2014/main" id="{D2504B9E-D812-4C78-9981-5F48C1288A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34" name="Picture 233">
              <a:extLst>
                <a:ext uri="{FF2B5EF4-FFF2-40B4-BE49-F238E27FC236}">
                  <a16:creationId xmlns:a16="http://schemas.microsoft.com/office/drawing/2014/main" id="{2F886AB1-61BE-4427-BED7-571CF1EF1C8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35" name="Picture 234">
              <a:extLst>
                <a:ext uri="{FF2B5EF4-FFF2-40B4-BE49-F238E27FC236}">
                  <a16:creationId xmlns:a16="http://schemas.microsoft.com/office/drawing/2014/main" id="{E912E8F6-1094-49C1-B7CD-CC46B33D6F8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37" name="Straight Connector 236">
            <a:extLst>
              <a:ext uri="{FF2B5EF4-FFF2-40B4-BE49-F238E27FC236}">
                <a16:creationId xmlns:a16="http://schemas.microsoft.com/office/drawing/2014/main" id="{1870FE29-3AF7-4226-8303-7C1B0B8E1F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239" name="Rectangle 238">
            <a:extLst>
              <a:ext uri="{FF2B5EF4-FFF2-40B4-BE49-F238E27FC236}">
                <a16:creationId xmlns:a16="http://schemas.microsoft.com/office/drawing/2014/main" id="{8B226A40-22CC-40E5-9EC4-5163536C6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1" name="Group 240">
            <a:extLst>
              <a:ext uri="{FF2B5EF4-FFF2-40B4-BE49-F238E27FC236}">
                <a16:creationId xmlns:a16="http://schemas.microsoft.com/office/drawing/2014/main" id="{6BB9B7D3-101C-4F55-A956-62DA4AAD40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242" name="Picture 241">
              <a:extLst>
                <a:ext uri="{FF2B5EF4-FFF2-40B4-BE49-F238E27FC236}">
                  <a16:creationId xmlns:a16="http://schemas.microsoft.com/office/drawing/2014/main" id="{53BD5441-821C-4091-8DDD-A4A56A6FC8B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3" name="Rectangle 242">
              <a:extLst>
                <a:ext uri="{FF2B5EF4-FFF2-40B4-BE49-F238E27FC236}">
                  <a16:creationId xmlns:a16="http://schemas.microsoft.com/office/drawing/2014/main" id="{AFC6E877-1BD2-4856-8FFD-250D27C158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44" name="Picture 243">
              <a:extLst>
                <a:ext uri="{FF2B5EF4-FFF2-40B4-BE49-F238E27FC236}">
                  <a16:creationId xmlns:a16="http://schemas.microsoft.com/office/drawing/2014/main" id="{F64C008A-2A32-4626-A83A-16A984F886F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45" name="Picture 244">
              <a:extLst>
                <a:ext uri="{FF2B5EF4-FFF2-40B4-BE49-F238E27FC236}">
                  <a16:creationId xmlns:a16="http://schemas.microsoft.com/office/drawing/2014/main" id="{875D67EF-62E2-43F5-8005-7A7A319D05A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Title 2">
            <a:extLst>
              <a:ext uri="{FF2B5EF4-FFF2-40B4-BE49-F238E27FC236}">
                <a16:creationId xmlns:a16="http://schemas.microsoft.com/office/drawing/2014/main" id="{7F78BF84-F365-6E3A-24F6-8C04D8D87C81}"/>
              </a:ext>
            </a:extLst>
          </p:cNvPr>
          <p:cNvSpPr>
            <a:spLocks noGrp="1"/>
          </p:cNvSpPr>
          <p:nvPr>
            <p:ph type="title"/>
          </p:nvPr>
        </p:nvSpPr>
        <p:spPr>
          <a:xfrm>
            <a:off x="826964" y="4404852"/>
            <a:ext cx="7492258" cy="1054745"/>
          </a:xfrm>
        </p:spPr>
        <p:txBody>
          <a:bodyPr vert="horz" lIns="91440" tIns="45720" rIns="91440" bIns="45720" rtlCol="0" anchor="b">
            <a:normAutofit fontScale="90000"/>
          </a:bodyPr>
          <a:lstStyle/>
          <a:p>
            <a:r>
              <a:rPr lang="en-US" sz="5400" b="1" kern="1200" cap="none" dirty="0">
                <a:ln w="3175" cmpd="sng">
                  <a:noFill/>
                </a:ln>
                <a:solidFill>
                  <a:schemeClr val="tx1">
                    <a:lumMod val="85000"/>
                    <a:lumOff val="15000"/>
                  </a:schemeClr>
                </a:solidFill>
                <a:effectLst/>
                <a:latin typeface="+mj-lt"/>
                <a:ea typeface="+mj-ea"/>
                <a:cs typeface="+mj-cs"/>
              </a:rPr>
              <a:t>Streets of Bakersfield</a:t>
            </a:r>
            <a:br>
              <a:rPr lang="en-US" sz="5400" b="1" kern="1200" cap="none" dirty="0">
                <a:ln w="3175" cmpd="sng">
                  <a:noFill/>
                </a:ln>
                <a:solidFill>
                  <a:schemeClr val="tx1">
                    <a:lumMod val="85000"/>
                    <a:lumOff val="15000"/>
                  </a:schemeClr>
                </a:solidFill>
                <a:effectLst/>
                <a:latin typeface="+mj-lt"/>
                <a:ea typeface="+mj-ea"/>
                <a:cs typeface="+mj-cs"/>
              </a:rPr>
            </a:br>
            <a:r>
              <a:rPr lang="en-US" sz="3100" kern="1200" cap="none" dirty="0">
                <a:ln w="3175" cmpd="sng">
                  <a:noFill/>
                </a:ln>
                <a:solidFill>
                  <a:schemeClr val="tx1">
                    <a:lumMod val="85000"/>
                    <a:lumOff val="15000"/>
                  </a:schemeClr>
                </a:solidFill>
                <a:effectLst/>
                <a:latin typeface="+mj-lt"/>
                <a:ea typeface="+mj-ea"/>
                <a:cs typeface="+mj-cs"/>
              </a:rPr>
              <a:t>January 10</a:t>
            </a:r>
            <a:r>
              <a:rPr lang="en-US" sz="3100" kern="1200" cap="none" baseline="30000" dirty="0">
                <a:ln w="3175" cmpd="sng">
                  <a:noFill/>
                </a:ln>
                <a:solidFill>
                  <a:schemeClr val="tx1">
                    <a:lumMod val="85000"/>
                    <a:lumOff val="15000"/>
                  </a:schemeClr>
                </a:solidFill>
                <a:effectLst/>
                <a:latin typeface="+mj-lt"/>
                <a:ea typeface="+mj-ea"/>
                <a:cs typeface="+mj-cs"/>
              </a:rPr>
              <a:t>th</a:t>
            </a:r>
            <a:r>
              <a:rPr lang="en-US" sz="3100" kern="1200" cap="none" dirty="0">
                <a:ln w="3175" cmpd="sng">
                  <a:noFill/>
                </a:ln>
                <a:solidFill>
                  <a:schemeClr val="tx1">
                    <a:lumMod val="85000"/>
                    <a:lumOff val="15000"/>
                  </a:schemeClr>
                </a:solidFill>
                <a:effectLst/>
                <a:latin typeface="+mj-lt"/>
                <a:ea typeface="+mj-ea"/>
                <a:cs typeface="+mj-cs"/>
              </a:rPr>
              <a:t> &amp; January 24</a:t>
            </a:r>
            <a:r>
              <a:rPr lang="en-US" sz="3100" kern="1200" cap="none" baseline="30000" dirty="0">
                <a:ln w="3175" cmpd="sng">
                  <a:noFill/>
                </a:ln>
                <a:solidFill>
                  <a:schemeClr val="tx1">
                    <a:lumMod val="85000"/>
                    <a:lumOff val="15000"/>
                  </a:schemeClr>
                </a:solidFill>
                <a:effectLst/>
                <a:latin typeface="+mj-lt"/>
                <a:ea typeface="+mj-ea"/>
                <a:cs typeface="+mj-cs"/>
              </a:rPr>
              <a:t>th</a:t>
            </a:r>
            <a:r>
              <a:rPr lang="en-US" sz="3100" kern="1200" cap="none" dirty="0">
                <a:ln w="3175" cmpd="sng">
                  <a:noFill/>
                </a:ln>
                <a:solidFill>
                  <a:schemeClr val="tx1">
                    <a:lumMod val="85000"/>
                    <a:lumOff val="15000"/>
                  </a:schemeClr>
                </a:solidFill>
                <a:effectLst/>
                <a:latin typeface="+mj-lt"/>
                <a:ea typeface="+mj-ea"/>
                <a:cs typeface="+mj-cs"/>
              </a:rPr>
              <a:t> </a:t>
            </a:r>
          </a:p>
        </p:txBody>
      </p:sp>
      <p:sp>
        <p:nvSpPr>
          <p:cNvPr id="247" name="Rectangle 246">
            <a:extLst>
              <a:ext uri="{FF2B5EF4-FFF2-40B4-BE49-F238E27FC236}">
                <a16:creationId xmlns:a16="http://schemas.microsoft.com/office/drawing/2014/main" id="{9D2CA3DB-2141-4DE2-9F8A-9E5561DDF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055DFD5-2EB7-D424-30D3-8E80335194EB}"/>
              </a:ext>
            </a:extLst>
          </p:cNvPr>
          <p:cNvPicPr>
            <a:picLocks noChangeAspect="1"/>
          </p:cNvPicPr>
          <p:nvPr/>
        </p:nvPicPr>
        <p:blipFill>
          <a:blip r:embed="rId7">
            <a:extLst>
              <a:ext uri="{28A0092B-C50C-407E-A947-70E740481C1C}">
                <a14:useLocalDpi xmlns:a14="http://schemas.microsoft.com/office/drawing/2010/main" val="0"/>
              </a:ext>
            </a:extLst>
          </a:blip>
          <a:stretch/>
        </p:blipFill>
        <p:spPr>
          <a:xfrm>
            <a:off x="1332376" y="1323688"/>
            <a:ext cx="3182531" cy="2665369"/>
          </a:xfrm>
          <a:prstGeom prst="rect">
            <a:avLst/>
          </a:prstGeom>
        </p:spPr>
      </p:pic>
      <p:pic>
        <p:nvPicPr>
          <p:cNvPr id="6" name="Picture 5">
            <a:extLst>
              <a:ext uri="{FF2B5EF4-FFF2-40B4-BE49-F238E27FC236}">
                <a16:creationId xmlns:a16="http://schemas.microsoft.com/office/drawing/2014/main" id="{5A801BD8-9F95-EFB6-A180-ADC39BE8D0BB}"/>
              </a:ext>
            </a:extLst>
          </p:cNvPr>
          <p:cNvPicPr>
            <a:picLocks noChangeAspect="1"/>
          </p:cNvPicPr>
          <p:nvPr/>
        </p:nvPicPr>
        <p:blipFill>
          <a:blip r:embed="rId8">
            <a:extLst>
              <a:ext uri="{28A0092B-C50C-407E-A947-70E740481C1C}">
                <a14:useLocalDpi xmlns:a14="http://schemas.microsoft.com/office/drawing/2010/main" val="0"/>
              </a:ext>
            </a:extLst>
          </a:blip>
          <a:stretch/>
        </p:blipFill>
        <p:spPr>
          <a:xfrm>
            <a:off x="4821911" y="1257341"/>
            <a:ext cx="2798064" cy="2798064"/>
          </a:xfrm>
          <a:prstGeom prst="rect">
            <a:avLst/>
          </a:prstGeom>
        </p:spPr>
      </p:pic>
      <p:cxnSp>
        <p:nvCxnSpPr>
          <p:cNvPr id="249" name="Straight Connector 248">
            <a:extLst>
              <a:ext uri="{FF2B5EF4-FFF2-40B4-BE49-F238E27FC236}">
                <a16:creationId xmlns:a16="http://schemas.microsoft.com/office/drawing/2014/main" id="{1214B64F-D291-4308-B071-A2678ED782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BBC3B4D5-E90C-CCC9-7C2E-1332FB6A5D98}"/>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9</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58037935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25954</TotalTime>
  <Words>856</Words>
  <Application>Microsoft Office PowerPoint</Application>
  <PresentationFormat>On-screen Show (4:3)</PresentationFormat>
  <Paragraphs>153</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Aptos</vt:lpstr>
      <vt:lpstr>Aptos Display</vt:lpstr>
      <vt:lpstr>Arial</vt:lpstr>
      <vt:lpstr>Garamond</vt:lpstr>
      <vt:lpstr>Organic</vt:lpstr>
      <vt:lpstr>Director’s Report</vt:lpstr>
      <vt:lpstr>Program Highlights January 2026</vt:lpstr>
      <vt:lpstr>January Adoptions January 2nd – January 31st </vt:lpstr>
      <vt:lpstr>PowerPoint Presentation</vt:lpstr>
      <vt:lpstr>PowerPoint Presentation</vt:lpstr>
      <vt:lpstr>PowerPoint Presentation</vt:lpstr>
      <vt:lpstr>PowerPoint Presentation</vt:lpstr>
      <vt:lpstr>PowerPoint Presentation</vt:lpstr>
      <vt:lpstr>Streets of Bakersfield January 10th &amp; January 24th </vt:lpstr>
      <vt:lpstr>Low-Cost Spay/Neuter Clinics January 2026</vt:lpstr>
      <vt:lpstr>PowerPoint Presentation</vt:lpstr>
      <vt:lpstr>PowerPoint Presentation</vt:lpstr>
      <vt:lpstr>Field Service Calls: January 2026</vt:lpstr>
      <vt:lpstr>PowerPoint Presentation</vt:lpstr>
      <vt:lpstr>Volunteer Program January 2026</vt:lpstr>
      <vt:lpstr>Microchip Scanning Stations</vt:lpstr>
      <vt:lpstr>Thank you, Aracely Morales!</vt:lpstr>
      <vt:lpstr>Thank you, Kern County Library!</vt:lpstr>
      <vt:lpstr>Helping Others Help Pets</vt:lpstr>
      <vt:lpstr>PowerPoint Presentation</vt:lpstr>
      <vt:lpstr>2026 Year To Date January 1st – January 31st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Litterell</dc:creator>
  <cp:lastModifiedBy>Daniel Litterell</cp:lastModifiedBy>
  <cp:revision>86</cp:revision>
  <cp:lastPrinted>2026-01-18T00:52:17Z</cp:lastPrinted>
  <dcterms:created xsi:type="dcterms:W3CDTF">2025-06-10T20:49:28Z</dcterms:created>
  <dcterms:modified xsi:type="dcterms:W3CDTF">2026-02-18T17:01:01Z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0918a32-0d42-40ed-a5eb-618140881011_Enabled">
    <vt:lpwstr>true</vt:lpwstr>
  </property>
  <property fmtid="{D5CDD505-2E9C-101B-9397-08002B2CF9AE}" pid="3" name="MSIP_Label_d0918a32-0d42-40ed-a5eb-618140881011_SetDate">
    <vt:lpwstr>2025-06-10T22:49:03Z</vt:lpwstr>
  </property>
  <property fmtid="{D5CDD505-2E9C-101B-9397-08002B2CF9AE}" pid="4" name="MSIP_Label_d0918a32-0d42-40ed-a5eb-618140881011_Method">
    <vt:lpwstr>Standard</vt:lpwstr>
  </property>
  <property fmtid="{D5CDD505-2E9C-101B-9397-08002B2CF9AE}" pid="5" name="MSIP_Label_d0918a32-0d42-40ed-a5eb-618140881011_Name">
    <vt:lpwstr>General Data</vt:lpwstr>
  </property>
  <property fmtid="{D5CDD505-2E9C-101B-9397-08002B2CF9AE}" pid="6" name="MSIP_Label_d0918a32-0d42-40ed-a5eb-618140881011_SiteId">
    <vt:lpwstr>e0f2e4b5-0515-4028-99f2-2e7a43fe5379</vt:lpwstr>
  </property>
  <property fmtid="{D5CDD505-2E9C-101B-9397-08002B2CF9AE}" pid="7" name="MSIP_Label_d0918a32-0d42-40ed-a5eb-618140881011_ActionId">
    <vt:lpwstr>36290ffc-d51b-4de9-8775-1309bf9c6d74</vt:lpwstr>
  </property>
  <property fmtid="{D5CDD505-2E9C-101B-9397-08002B2CF9AE}" pid="8" name="MSIP_Label_d0918a32-0d42-40ed-a5eb-618140881011_ContentBits">
    <vt:lpwstr>0</vt:lpwstr>
  </property>
  <property fmtid="{D5CDD505-2E9C-101B-9397-08002B2CF9AE}" pid="9" name="MSIP_Label_d0918a32-0d42-40ed-a5eb-618140881011_Tag">
    <vt:lpwstr>10, 3, 0, 1</vt:lpwstr>
  </property>
</Properties>
</file>