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31"/>
  </p:notesMasterIdLst>
  <p:sldIdLst>
    <p:sldId id="322" r:id="rId2"/>
    <p:sldId id="271" r:id="rId3"/>
    <p:sldId id="430" r:id="rId4"/>
    <p:sldId id="374" r:id="rId5"/>
    <p:sldId id="423" r:id="rId6"/>
    <p:sldId id="380" r:id="rId7"/>
    <p:sldId id="382" r:id="rId8"/>
    <p:sldId id="441" r:id="rId9"/>
    <p:sldId id="415" r:id="rId10"/>
    <p:sldId id="431" r:id="rId11"/>
    <p:sldId id="443" r:id="rId12"/>
    <p:sldId id="444" r:id="rId13"/>
    <p:sldId id="388" r:id="rId14"/>
    <p:sldId id="432" r:id="rId15"/>
    <p:sldId id="303" r:id="rId16"/>
    <p:sldId id="445" r:id="rId17"/>
    <p:sldId id="446" r:id="rId18"/>
    <p:sldId id="321" r:id="rId19"/>
    <p:sldId id="442" r:id="rId20"/>
    <p:sldId id="434" r:id="rId21"/>
    <p:sldId id="324" r:id="rId22"/>
    <p:sldId id="269" r:id="rId23"/>
    <p:sldId id="326" r:id="rId24"/>
    <p:sldId id="440" r:id="rId25"/>
    <p:sldId id="436" r:id="rId26"/>
    <p:sldId id="323" r:id="rId27"/>
    <p:sldId id="425" r:id="rId28"/>
    <p:sldId id="417" r:id="rId29"/>
    <p:sldId id="438" r:id="rId3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67CDF8-EFED-47CB-8102-955BAD0C849C}">
          <p14:sldIdLst>
            <p14:sldId id="322"/>
            <p14:sldId id="271"/>
            <p14:sldId id="430"/>
            <p14:sldId id="374"/>
            <p14:sldId id="423"/>
            <p14:sldId id="380"/>
            <p14:sldId id="382"/>
            <p14:sldId id="441"/>
            <p14:sldId id="415"/>
            <p14:sldId id="431"/>
            <p14:sldId id="443"/>
            <p14:sldId id="444"/>
            <p14:sldId id="388"/>
            <p14:sldId id="432"/>
            <p14:sldId id="303"/>
            <p14:sldId id="445"/>
            <p14:sldId id="446"/>
            <p14:sldId id="321"/>
            <p14:sldId id="442"/>
            <p14:sldId id="434"/>
            <p14:sldId id="324"/>
            <p14:sldId id="269"/>
            <p14:sldId id="326"/>
            <p14:sldId id="440"/>
            <p14:sldId id="436"/>
            <p14:sldId id="323"/>
            <p14:sldId id="425"/>
            <p14:sldId id="417"/>
            <p14:sldId id="4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ECD"/>
    <a:srgbClr val="EDEFE8"/>
    <a:srgbClr val="372E26"/>
    <a:srgbClr val="D1DFCC"/>
    <a:srgbClr val="7BB54D"/>
    <a:srgbClr val="E97132"/>
    <a:srgbClr val="FA62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>
        <p:scale>
          <a:sx n="90" d="100"/>
          <a:sy n="90" d="100"/>
        </p:scale>
        <p:origin x="120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svg"/><Relationship Id="rId1" Type="http://schemas.openxmlformats.org/officeDocument/2006/relationships/image" Target="../media/image44.svg"/><Relationship Id="rId6" Type="http://schemas.openxmlformats.org/officeDocument/2006/relationships/image" Target="../media/image49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svg"/><Relationship Id="rId1" Type="http://schemas.openxmlformats.org/officeDocument/2006/relationships/image" Target="../media/image54.svg"/><Relationship Id="rId4" Type="http://schemas.openxmlformats.org/officeDocument/2006/relationships/image" Target="../media/image5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svg"/><Relationship Id="rId1" Type="http://schemas.openxmlformats.org/officeDocument/2006/relationships/image" Target="../media/image44.svg"/><Relationship Id="rId6" Type="http://schemas.openxmlformats.org/officeDocument/2006/relationships/image" Target="../media/image49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svg"/><Relationship Id="rId1" Type="http://schemas.openxmlformats.org/officeDocument/2006/relationships/image" Target="../media/image54.sv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88DC21-53CB-4DBA-A04E-F420F428B284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81A7589-6ECF-4E8D-AFFE-B5A6949045F7}">
      <dgm:prSet/>
      <dgm:spPr/>
      <dgm:t>
        <a:bodyPr/>
        <a:lstStyle/>
        <a:p>
          <a:r>
            <a:rPr lang="en-US" b="1" i="0" baseline="0">
              <a:latin typeface="Aptos Display" panose="020B0004020202020204" pitchFamily="34" charset="0"/>
            </a:rPr>
            <a:t>Adoption: </a:t>
          </a:r>
          <a:r>
            <a:rPr lang="en-US" b="0" i="0" baseline="0">
              <a:latin typeface="Aptos Display" panose="020B0004020202020204" pitchFamily="34" charset="0"/>
            </a:rPr>
            <a:t>165</a:t>
          </a:r>
          <a:r>
            <a:rPr lang="en-US" b="0" i="0" u="none" strike="noStrike" cap="none" spc="0" baseline="0">
              <a:uFillTx/>
              <a:latin typeface="Aptos Display" panose="020B0004020202020204" pitchFamily="34" charset="0"/>
            </a:rPr>
            <a:t> dogs, 116 puppies, 75 cats, and 9 kittens under 5 months of age were adopted for a total of 365 animals adopted from Kern County Animal Shelters in the month of March.</a:t>
          </a:r>
          <a:endParaRPr lang="en-US">
            <a:latin typeface="Aptos Display" panose="020B0004020202020204" pitchFamily="34" charset="0"/>
          </a:endParaRPr>
        </a:p>
      </dgm:t>
    </dgm:pt>
    <dgm:pt modelId="{9A6EC342-9599-4E97-B444-F0CA15D2E380}" type="parTrans" cxnId="{61187691-8241-4E6B-8F05-20A7D0F269F4}">
      <dgm:prSet/>
      <dgm:spPr/>
      <dgm:t>
        <a:bodyPr/>
        <a:lstStyle/>
        <a:p>
          <a:endParaRPr lang="en-US"/>
        </a:p>
      </dgm:t>
    </dgm:pt>
    <dgm:pt modelId="{19371206-8539-47AB-A569-F669AAD96416}" type="sibTrans" cxnId="{61187691-8241-4E6B-8F05-20A7D0F269F4}">
      <dgm:prSet/>
      <dgm:spPr/>
      <dgm:t>
        <a:bodyPr/>
        <a:lstStyle/>
        <a:p>
          <a:endParaRPr lang="en-US"/>
        </a:p>
      </dgm:t>
    </dgm:pt>
    <dgm:pt modelId="{B9014B3F-1303-4B2C-9127-DC030BAA497C}">
      <dgm:prSet/>
      <dgm:spPr/>
      <dgm:t>
        <a:bodyPr/>
        <a:lstStyle/>
        <a:p>
          <a:r>
            <a:rPr lang="en-US" b="1" i="0" baseline="0" dirty="0">
              <a:latin typeface="Aptos Display" panose="020B0004020202020204" pitchFamily="34" charset="0"/>
            </a:rPr>
            <a:t>Foster: </a:t>
          </a:r>
          <a:r>
            <a:rPr lang="en-US" b="0" i="0" u="none" strike="noStrike" cap="none" spc="0" baseline="0" dirty="0">
              <a:uFillTx/>
              <a:latin typeface="Aptos Display" panose="020B0004020202020204" pitchFamily="34" charset="0"/>
            </a:rPr>
            <a:t>30 dogs, 53 puppies, 2 cats, 118 kittens, and 1 other animal entered the Department’s Foster Care Program in March, for a total of 204 animals.</a:t>
          </a:r>
          <a:endParaRPr lang="en-US" dirty="0">
            <a:latin typeface="Aptos Display" panose="020B0004020202020204" pitchFamily="34" charset="0"/>
          </a:endParaRPr>
        </a:p>
      </dgm:t>
    </dgm:pt>
    <dgm:pt modelId="{A33E7AE8-F7C6-41AC-8B6B-541046B4558D}" type="parTrans" cxnId="{D88F121E-973D-435F-9770-BE5E88282C2D}">
      <dgm:prSet/>
      <dgm:spPr/>
      <dgm:t>
        <a:bodyPr/>
        <a:lstStyle/>
        <a:p>
          <a:endParaRPr lang="en-US"/>
        </a:p>
      </dgm:t>
    </dgm:pt>
    <dgm:pt modelId="{B2DAF532-250D-4497-B335-A5F32F5BDDEE}" type="sibTrans" cxnId="{D88F121E-973D-435F-9770-BE5E88282C2D}">
      <dgm:prSet/>
      <dgm:spPr/>
      <dgm:t>
        <a:bodyPr/>
        <a:lstStyle/>
        <a:p>
          <a:endParaRPr lang="en-US"/>
        </a:p>
      </dgm:t>
    </dgm:pt>
    <dgm:pt modelId="{6640FC10-69E2-402C-94FD-11C563D92EDB}">
      <dgm:prSet/>
      <dgm:spPr/>
      <dgm:t>
        <a:bodyPr/>
        <a:lstStyle/>
        <a:p>
          <a:r>
            <a:rPr lang="en-US" b="1" i="0" baseline="0">
              <a:latin typeface="Aptos Display" panose="020B0004020202020204" pitchFamily="34" charset="0"/>
            </a:rPr>
            <a:t>Rescue: </a:t>
          </a:r>
          <a:r>
            <a:rPr lang="en-US" b="0" i="0" baseline="0">
              <a:latin typeface="Aptos Display" panose="020B0004020202020204" pitchFamily="34" charset="0"/>
            </a:rPr>
            <a:t>148 dogs, 93 puppies, 15 cats, and 27 kittens were transferred to other animal rescue organizations in </a:t>
          </a:r>
          <a:r>
            <a:rPr lang="en-US" b="0" i="0" u="none" strike="noStrike" cap="none" spc="0" baseline="0">
              <a:uFillTx/>
              <a:latin typeface="Aptos Display" panose="020B0004020202020204" pitchFamily="34" charset="0"/>
            </a:rPr>
            <a:t>March</a:t>
          </a:r>
          <a:r>
            <a:rPr lang="en-US" b="0" i="0" baseline="0">
              <a:latin typeface="Aptos Display" panose="020B0004020202020204" pitchFamily="34" charset="0"/>
            </a:rPr>
            <a:t>, for a total of 283 animals.</a:t>
          </a:r>
          <a:endParaRPr lang="en-US" b="0">
            <a:latin typeface="Aptos Display" panose="020B0004020202020204" pitchFamily="34" charset="0"/>
          </a:endParaRPr>
        </a:p>
      </dgm:t>
    </dgm:pt>
    <dgm:pt modelId="{0F1774CF-4391-408D-A0E8-B0400EBBFA3B}" type="parTrans" cxnId="{A9349342-6471-47CF-9342-F7D99963F019}">
      <dgm:prSet/>
      <dgm:spPr/>
      <dgm:t>
        <a:bodyPr/>
        <a:lstStyle/>
        <a:p>
          <a:endParaRPr lang="en-US"/>
        </a:p>
      </dgm:t>
    </dgm:pt>
    <dgm:pt modelId="{D737CF74-4F89-4344-BB15-5037531ED4F4}" type="sibTrans" cxnId="{A9349342-6471-47CF-9342-F7D99963F019}">
      <dgm:prSet/>
      <dgm:spPr/>
      <dgm:t>
        <a:bodyPr/>
        <a:lstStyle/>
        <a:p>
          <a:endParaRPr lang="en-US"/>
        </a:p>
      </dgm:t>
    </dgm:pt>
    <dgm:pt modelId="{E1CDE0CD-F825-4A8B-AE78-B3A7EFCD9988}">
      <dgm:prSet/>
      <dgm:spPr/>
      <dgm:t>
        <a:bodyPr/>
        <a:lstStyle/>
        <a:p>
          <a:r>
            <a:rPr lang="en-US" b="1" i="0" baseline="0">
              <a:latin typeface="Aptos Display" panose="020B0004020202020204" pitchFamily="34" charset="0"/>
            </a:rPr>
            <a:t>Spay/Neuter: </a:t>
          </a:r>
          <a:r>
            <a:rPr lang="en-US" b="0" i="0" baseline="0">
              <a:latin typeface="Aptos Display" panose="020B0004020202020204" pitchFamily="34" charset="0"/>
            </a:rPr>
            <a:t>A total of 357 animals were altered at low-cost KCAS spay/neuter clinics in the month of March.</a:t>
          </a:r>
          <a:endParaRPr lang="en-US" b="0" i="0">
            <a:latin typeface="Aptos Display" panose="020B0004020202020204" pitchFamily="34" charset="0"/>
          </a:endParaRPr>
        </a:p>
      </dgm:t>
    </dgm:pt>
    <dgm:pt modelId="{843F1AD6-37A2-4334-B10F-416D396CAB26}" type="parTrans" cxnId="{C76FCADE-53C0-43D8-8DDE-6C9138DEB28B}">
      <dgm:prSet/>
      <dgm:spPr/>
      <dgm:t>
        <a:bodyPr/>
        <a:lstStyle/>
        <a:p>
          <a:endParaRPr lang="en-US"/>
        </a:p>
      </dgm:t>
    </dgm:pt>
    <dgm:pt modelId="{3499EFC0-17E7-4151-82CE-9129E29E92BD}" type="sibTrans" cxnId="{C76FCADE-53C0-43D8-8DDE-6C9138DEB28B}">
      <dgm:prSet/>
      <dgm:spPr/>
      <dgm:t>
        <a:bodyPr/>
        <a:lstStyle/>
        <a:p>
          <a:endParaRPr lang="en-US"/>
        </a:p>
      </dgm:t>
    </dgm:pt>
    <dgm:pt modelId="{EFA2CB8F-4BE6-4CA7-9A52-FDA1461F0F6C}">
      <dgm:prSet/>
      <dgm:spPr/>
      <dgm:t>
        <a:bodyPr/>
        <a:lstStyle/>
        <a:p>
          <a:r>
            <a:rPr lang="en-US" b="1" i="0" baseline="0" dirty="0">
              <a:latin typeface="Aptos Display" panose="020B0004020202020204" pitchFamily="34" charset="0"/>
            </a:rPr>
            <a:t>TNR: </a:t>
          </a:r>
          <a:r>
            <a:rPr lang="en-US" b="0" i="0" u="none" strike="noStrike" cap="none" spc="0" baseline="0" dirty="0">
              <a:uFillTx/>
              <a:latin typeface="Aptos Display" panose="020B0004020202020204" pitchFamily="34" charset="0"/>
            </a:rPr>
            <a:t>192 cats were spayed or neutered and released in March. Year-to-date, 530 cats have gone through the program, and since 2013 24,704 cats have been spayed or neutered and returned to field.</a:t>
          </a:r>
          <a:endParaRPr lang="en-US" dirty="0">
            <a:latin typeface="Aptos Display" panose="020B0004020202020204" pitchFamily="34" charset="0"/>
          </a:endParaRPr>
        </a:p>
      </dgm:t>
    </dgm:pt>
    <dgm:pt modelId="{941C3926-6DA4-4853-8D41-876771303D71}" type="parTrans" cxnId="{2F56C720-B965-4C16-9AE0-52C242EC2C73}">
      <dgm:prSet/>
      <dgm:spPr/>
      <dgm:t>
        <a:bodyPr/>
        <a:lstStyle/>
        <a:p>
          <a:endParaRPr lang="en-US"/>
        </a:p>
      </dgm:t>
    </dgm:pt>
    <dgm:pt modelId="{6B3E7400-1CD9-4C98-9E45-E1DC06444BC3}" type="sibTrans" cxnId="{2F56C720-B965-4C16-9AE0-52C242EC2C73}">
      <dgm:prSet/>
      <dgm:spPr/>
      <dgm:t>
        <a:bodyPr/>
        <a:lstStyle/>
        <a:p>
          <a:endParaRPr lang="en-US"/>
        </a:p>
      </dgm:t>
    </dgm:pt>
    <dgm:pt modelId="{B462C22A-933C-4D10-830E-81F2095399CE}" type="pres">
      <dgm:prSet presAssocID="{BB88DC21-53CB-4DBA-A04E-F420F428B284}" presName="vert0" presStyleCnt="0">
        <dgm:presLayoutVars>
          <dgm:dir/>
          <dgm:animOne val="branch"/>
          <dgm:animLvl val="lvl"/>
        </dgm:presLayoutVars>
      </dgm:prSet>
      <dgm:spPr/>
    </dgm:pt>
    <dgm:pt modelId="{5B650593-30E5-4ECA-BC67-C5FE8747D46D}" type="pres">
      <dgm:prSet presAssocID="{281A7589-6ECF-4E8D-AFFE-B5A6949045F7}" presName="thickLine" presStyleLbl="alignNode1" presStyleIdx="0" presStyleCnt="5"/>
      <dgm:spPr/>
    </dgm:pt>
    <dgm:pt modelId="{5097090D-0AE8-4C4C-9D25-B4331C320EBC}" type="pres">
      <dgm:prSet presAssocID="{281A7589-6ECF-4E8D-AFFE-B5A6949045F7}" presName="horz1" presStyleCnt="0"/>
      <dgm:spPr/>
    </dgm:pt>
    <dgm:pt modelId="{010650E3-8226-4DBC-A722-AC6777B3D2DC}" type="pres">
      <dgm:prSet presAssocID="{281A7589-6ECF-4E8D-AFFE-B5A6949045F7}" presName="tx1" presStyleLbl="revTx" presStyleIdx="0" presStyleCnt="5"/>
      <dgm:spPr/>
    </dgm:pt>
    <dgm:pt modelId="{613FEDCD-EBCB-4924-AD36-E8DA64D3B9D4}" type="pres">
      <dgm:prSet presAssocID="{281A7589-6ECF-4E8D-AFFE-B5A6949045F7}" presName="vert1" presStyleCnt="0"/>
      <dgm:spPr/>
    </dgm:pt>
    <dgm:pt modelId="{850328C9-C5D1-4E48-B5C3-BFA659BD814A}" type="pres">
      <dgm:prSet presAssocID="{B9014B3F-1303-4B2C-9127-DC030BAA497C}" presName="thickLine" presStyleLbl="alignNode1" presStyleIdx="1" presStyleCnt="5"/>
      <dgm:spPr/>
    </dgm:pt>
    <dgm:pt modelId="{9D8BC776-A940-498B-924A-89521E1A2EDB}" type="pres">
      <dgm:prSet presAssocID="{B9014B3F-1303-4B2C-9127-DC030BAA497C}" presName="horz1" presStyleCnt="0"/>
      <dgm:spPr/>
    </dgm:pt>
    <dgm:pt modelId="{CD45B0EC-F410-4F6F-A972-07994AF38B4F}" type="pres">
      <dgm:prSet presAssocID="{B9014B3F-1303-4B2C-9127-DC030BAA497C}" presName="tx1" presStyleLbl="revTx" presStyleIdx="1" presStyleCnt="5"/>
      <dgm:spPr/>
    </dgm:pt>
    <dgm:pt modelId="{3083CBFC-A961-49D1-82B4-3EA37113C09C}" type="pres">
      <dgm:prSet presAssocID="{B9014B3F-1303-4B2C-9127-DC030BAA497C}" presName="vert1" presStyleCnt="0"/>
      <dgm:spPr/>
    </dgm:pt>
    <dgm:pt modelId="{6C056119-6E1E-4235-8878-4E90948AF8F4}" type="pres">
      <dgm:prSet presAssocID="{6640FC10-69E2-402C-94FD-11C563D92EDB}" presName="thickLine" presStyleLbl="alignNode1" presStyleIdx="2" presStyleCnt="5"/>
      <dgm:spPr/>
    </dgm:pt>
    <dgm:pt modelId="{45135A0A-E940-4E1A-B157-4E2585FB7706}" type="pres">
      <dgm:prSet presAssocID="{6640FC10-69E2-402C-94FD-11C563D92EDB}" presName="horz1" presStyleCnt="0"/>
      <dgm:spPr/>
    </dgm:pt>
    <dgm:pt modelId="{9AB9929B-213C-4AA0-AFCC-453E5885B808}" type="pres">
      <dgm:prSet presAssocID="{6640FC10-69E2-402C-94FD-11C563D92EDB}" presName="tx1" presStyleLbl="revTx" presStyleIdx="2" presStyleCnt="5"/>
      <dgm:spPr/>
    </dgm:pt>
    <dgm:pt modelId="{91EF76F7-ECBF-4801-A6B6-90608144F4FA}" type="pres">
      <dgm:prSet presAssocID="{6640FC10-69E2-402C-94FD-11C563D92EDB}" presName="vert1" presStyleCnt="0"/>
      <dgm:spPr/>
    </dgm:pt>
    <dgm:pt modelId="{5FF3412B-E62A-4B2C-9207-70BCCD870D42}" type="pres">
      <dgm:prSet presAssocID="{E1CDE0CD-F825-4A8B-AE78-B3A7EFCD9988}" presName="thickLine" presStyleLbl="alignNode1" presStyleIdx="3" presStyleCnt="5"/>
      <dgm:spPr/>
    </dgm:pt>
    <dgm:pt modelId="{1D728832-299B-480B-871F-C048475F4E91}" type="pres">
      <dgm:prSet presAssocID="{E1CDE0CD-F825-4A8B-AE78-B3A7EFCD9988}" presName="horz1" presStyleCnt="0"/>
      <dgm:spPr/>
    </dgm:pt>
    <dgm:pt modelId="{507A4FF4-D3F1-46CB-A4C1-285F350E0216}" type="pres">
      <dgm:prSet presAssocID="{E1CDE0CD-F825-4A8B-AE78-B3A7EFCD9988}" presName="tx1" presStyleLbl="revTx" presStyleIdx="3" presStyleCnt="5"/>
      <dgm:spPr/>
    </dgm:pt>
    <dgm:pt modelId="{9340E927-5BD2-4319-91AB-1E6A28ACC837}" type="pres">
      <dgm:prSet presAssocID="{E1CDE0CD-F825-4A8B-AE78-B3A7EFCD9988}" presName="vert1" presStyleCnt="0"/>
      <dgm:spPr/>
    </dgm:pt>
    <dgm:pt modelId="{83ECB168-035C-4DBB-A1CE-618E04F1CB20}" type="pres">
      <dgm:prSet presAssocID="{EFA2CB8F-4BE6-4CA7-9A52-FDA1461F0F6C}" presName="thickLine" presStyleLbl="alignNode1" presStyleIdx="4" presStyleCnt="5"/>
      <dgm:spPr/>
    </dgm:pt>
    <dgm:pt modelId="{ABE90273-C812-46FF-AF4B-E10750AF3FE5}" type="pres">
      <dgm:prSet presAssocID="{EFA2CB8F-4BE6-4CA7-9A52-FDA1461F0F6C}" presName="horz1" presStyleCnt="0"/>
      <dgm:spPr/>
    </dgm:pt>
    <dgm:pt modelId="{9539FF7D-791D-458C-BF39-1E0EFDAAA479}" type="pres">
      <dgm:prSet presAssocID="{EFA2CB8F-4BE6-4CA7-9A52-FDA1461F0F6C}" presName="tx1" presStyleLbl="revTx" presStyleIdx="4" presStyleCnt="5"/>
      <dgm:spPr/>
    </dgm:pt>
    <dgm:pt modelId="{A7F18861-1543-4E97-9A27-D83F5C25DFDA}" type="pres">
      <dgm:prSet presAssocID="{EFA2CB8F-4BE6-4CA7-9A52-FDA1461F0F6C}" presName="vert1" presStyleCnt="0"/>
      <dgm:spPr/>
    </dgm:pt>
  </dgm:ptLst>
  <dgm:cxnLst>
    <dgm:cxn modelId="{35014B0B-4023-4EA2-8515-D9047F48557D}" type="presOf" srcId="{E1CDE0CD-F825-4A8B-AE78-B3A7EFCD9988}" destId="{507A4FF4-D3F1-46CB-A4C1-285F350E0216}" srcOrd="0" destOrd="0" presId="urn:microsoft.com/office/officeart/2008/layout/LinedList"/>
    <dgm:cxn modelId="{D3AF1810-39F3-4C8B-8ADD-E505EA7B7A5E}" type="presOf" srcId="{BB88DC21-53CB-4DBA-A04E-F420F428B284}" destId="{B462C22A-933C-4D10-830E-81F2095399CE}" srcOrd="0" destOrd="0" presId="urn:microsoft.com/office/officeart/2008/layout/LinedList"/>
    <dgm:cxn modelId="{D88F121E-973D-435F-9770-BE5E88282C2D}" srcId="{BB88DC21-53CB-4DBA-A04E-F420F428B284}" destId="{B9014B3F-1303-4B2C-9127-DC030BAA497C}" srcOrd="1" destOrd="0" parTransId="{A33E7AE8-F7C6-41AC-8B6B-541046B4558D}" sibTransId="{B2DAF532-250D-4497-B335-A5F32F5BDDEE}"/>
    <dgm:cxn modelId="{2F56C720-B965-4C16-9AE0-52C242EC2C73}" srcId="{BB88DC21-53CB-4DBA-A04E-F420F428B284}" destId="{EFA2CB8F-4BE6-4CA7-9A52-FDA1461F0F6C}" srcOrd="4" destOrd="0" parTransId="{941C3926-6DA4-4853-8D41-876771303D71}" sibTransId="{6B3E7400-1CD9-4C98-9E45-E1DC06444BC3}"/>
    <dgm:cxn modelId="{A9349342-6471-47CF-9342-F7D99963F019}" srcId="{BB88DC21-53CB-4DBA-A04E-F420F428B284}" destId="{6640FC10-69E2-402C-94FD-11C563D92EDB}" srcOrd="2" destOrd="0" parTransId="{0F1774CF-4391-408D-A0E8-B0400EBBFA3B}" sibTransId="{D737CF74-4F89-4344-BB15-5037531ED4F4}"/>
    <dgm:cxn modelId="{F2E1AB77-7ECE-4446-9464-0BC6779F9960}" type="presOf" srcId="{EFA2CB8F-4BE6-4CA7-9A52-FDA1461F0F6C}" destId="{9539FF7D-791D-458C-BF39-1E0EFDAAA479}" srcOrd="0" destOrd="0" presId="urn:microsoft.com/office/officeart/2008/layout/LinedList"/>
    <dgm:cxn modelId="{61187691-8241-4E6B-8F05-20A7D0F269F4}" srcId="{BB88DC21-53CB-4DBA-A04E-F420F428B284}" destId="{281A7589-6ECF-4E8D-AFFE-B5A6949045F7}" srcOrd="0" destOrd="0" parTransId="{9A6EC342-9599-4E97-B444-F0CA15D2E380}" sibTransId="{19371206-8539-47AB-A569-F669AAD96416}"/>
    <dgm:cxn modelId="{FE509CBA-5BDD-4F52-A3F7-81B9E889699A}" type="presOf" srcId="{B9014B3F-1303-4B2C-9127-DC030BAA497C}" destId="{CD45B0EC-F410-4F6F-A972-07994AF38B4F}" srcOrd="0" destOrd="0" presId="urn:microsoft.com/office/officeart/2008/layout/LinedList"/>
    <dgm:cxn modelId="{7BEA7ED9-D25A-4CC4-94E6-21B06E93F05E}" type="presOf" srcId="{6640FC10-69E2-402C-94FD-11C563D92EDB}" destId="{9AB9929B-213C-4AA0-AFCC-453E5885B808}" srcOrd="0" destOrd="0" presId="urn:microsoft.com/office/officeart/2008/layout/LinedList"/>
    <dgm:cxn modelId="{C76FCADE-53C0-43D8-8DDE-6C9138DEB28B}" srcId="{BB88DC21-53CB-4DBA-A04E-F420F428B284}" destId="{E1CDE0CD-F825-4A8B-AE78-B3A7EFCD9988}" srcOrd="3" destOrd="0" parTransId="{843F1AD6-37A2-4334-B10F-416D396CAB26}" sibTransId="{3499EFC0-17E7-4151-82CE-9129E29E92BD}"/>
    <dgm:cxn modelId="{8DD193FF-BC4F-4717-A81C-51494BE0FCCA}" type="presOf" srcId="{281A7589-6ECF-4E8D-AFFE-B5A6949045F7}" destId="{010650E3-8226-4DBC-A722-AC6777B3D2DC}" srcOrd="0" destOrd="0" presId="urn:microsoft.com/office/officeart/2008/layout/LinedList"/>
    <dgm:cxn modelId="{6DC3F4E3-D1A9-4023-B433-459E33F8B97B}" type="presParOf" srcId="{B462C22A-933C-4D10-830E-81F2095399CE}" destId="{5B650593-30E5-4ECA-BC67-C5FE8747D46D}" srcOrd="0" destOrd="0" presId="urn:microsoft.com/office/officeart/2008/layout/LinedList"/>
    <dgm:cxn modelId="{A624A565-8FBC-40C3-AC07-4D6A691EF88F}" type="presParOf" srcId="{B462C22A-933C-4D10-830E-81F2095399CE}" destId="{5097090D-0AE8-4C4C-9D25-B4331C320EBC}" srcOrd="1" destOrd="0" presId="urn:microsoft.com/office/officeart/2008/layout/LinedList"/>
    <dgm:cxn modelId="{6A7D2B89-F727-410C-9954-9EE950987E5B}" type="presParOf" srcId="{5097090D-0AE8-4C4C-9D25-B4331C320EBC}" destId="{010650E3-8226-4DBC-A722-AC6777B3D2DC}" srcOrd="0" destOrd="0" presId="urn:microsoft.com/office/officeart/2008/layout/LinedList"/>
    <dgm:cxn modelId="{9EEB5B63-D4CD-4339-B566-B91269BEA92F}" type="presParOf" srcId="{5097090D-0AE8-4C4C-9D25-B4331C320EBC}" destId="{613FEDCD-EBCB-4924-AD36-E8DA64D3B9D4}" srcOrd="1" destOrd="0" presId="urn:microsoft.com/office/officeart/2008/layout/LinedList"/>
    <dgm:cxn modelId="{7D6CDE10-37CD-46BF-A7C5-3CF4DC3736EB}" type="presParOf" srcId="{B462C22A-933C-4D10-830E-81F2095399CE}" destId="{850328C9-C5D1-4E48-B5C3-BFA659BD814A}" srcOrd="2" destOrd="0" presId="urn:microsoft.com/office/officeart/2008/layout/LinedList"/>
    <dgm:cxn modelId="{5CB49523-9D91-4AD9-B9C8-719DED0818D0}" type="presParOf" srcId="{B462C22A-933C-4D10-830E-81F2095399CE}" destId="{9D8BC776-A940-498B-924A-89521E1A2EDB}" srcOrd="3" destOrd="0" presId="urn:microsoft.com/office/officeart/2008/layout/LinedList"/>
    <dgm:cxn modelId="{578AC215-DB15-4363-8814-ADE66707A39F}" type="presParOf" srcId="{9D8BC776-A940-498B-924A-89521E1A2EDB}" destId="{CD45B0EC-F410-4F6F-A972-07994AF38B4F}" srcOrd="0" destOrd="0" presId="urn:microsoft.com/office/officeart/2008/layout/LinedList"/>
    <dgm:cxn modelId="{675EBEFB-64C1-4204-8472-AC8DB0597A0A}" type="presParOf" srcId="{9D8BC776-A940-498B-924A-89521E1A2EDB}" destId="{3083CBFC-A961-49D1-82B4-3EA37113C09C}" srcOrd="1" destOrd="0" presId="urn:microsoft.com/office/officeart/2008/layout/LinedList"/>
    <dgm:cxn modelId="{2504A1BB-D6DE-4D78-A3F3-06ECF72663EB}" type="presParOf" srcId="{B462C22A-933C-4D10-830E-81F2095399CE}" destId="{6C056119-6E1E-4235-8878-4E90948AF8F4}" srcOrd="4" destOrd="0" presId="urn:microsoft.com/office/officeart/2008/layout/LinedList"/>
    <dgm:cxn modelId="{9825B649-8936-4609-A439-29F05E8C3933}" type="presParOf" srcId="{B462C22A-933C-4D10-830E-81F2095399CE}" destId="{45135A0A-E940-4E1A-B157-4E2585FB7706}" srcOrd="5" destOrd="0" presId="urn:microsoft.com/office/officeart/2008/layout/LinedList"/>
    <dgm:cxn modelId="{C5819F65-B0CA-4130-AB44-2AED4CE46A4A}" type="presParOf" srcId="{45135A0A-E940-4E1A-B157-4E2585FB7706}" destId="{9AB9929B-213C-4AA0-AFCC-453E5885B808}" srcOrd="0" destOrd="0" presId="urn:microsoft.com/office/officeart/2008/layout/LinedList"/>
    <dgm:cxn modelId="{EE6F90D7-5190-4893-9F73-54B35CAFC516}" type="presParOf" srcId="{45135A0A-E940-4E1A-B157-4E2585FB7706}" destId="{91EF76F7-ECBF-4801-A6B6-90608144F4FA}" srcOrd="1" destOrd="0" presId="urn:microsoft.com/office/officeart/2008/layout/LinedList"/>
    <dgm:cxn modelId="{9424C0C1-E077-4129-A2F6-82451C22CBCA}" type="presParOf" srcId="{B462C22A-933C-4D10-830E-81F2095399CE}" destId="{5FF3412B-E62A-4B2C-9207-70BCCD870D42}" srcOrd="6" destOrd="0" presId="urn:microsoft.com/office/officeart/2008/layout/LinedList"/>
    <dgm:cxn modelId="{E6823BC8-673D-4CF9-899A-75EFBECF519E}" type="presParOf" srcId="{B462C22A-933C-4D10-830E-81F2095399CE}" destId="{1D728832-299B-480B-871F-C048475F4E91}" srcOrd="7" destOrd="0" presId="urn:microsoft.com/office/officeart/2008/layout/LinedList"/>
    <dgm:cxn modelId="{25431C0E-FDA5-4D1C-82BC-9EAAE60B2258}" type="presParOf" srcId="{1D728832-299B-480B-871F-C048475F4E91}" destId="{507A4FF4-D3F1-46CB-A4C1-285F350E0216}" srcOrd="0" destOrd="0" presId="urn:microsoft.com/office/officeart/2008/layout/LinedList"/>
    <dgm:cxn modelId="{AF77CDE6-26D2-43E9-8BB3-1489BFC58ACF}" type="presParOf" srcId="{1D728832-299B-480B-871F-C048475F4E91}" destId="{9340E927-5BD2-4319-91AB-1E6A28ACC837}" srcOrd="1" destOrd="0" presId="urn:microsoft.com/office/officeart/2008/layout/LinedList"/>
    <dgm:cxn modelId="{9321FB08-AAD6-4BEA-BED4-C39C6D974AA5}" type="presParOf" srcId="{B462C22A-933C-4D10-830E-81F2095399CE}" destId="{83ECB168-035C-4DBB-A1CE-618E04F1CB20}" srcOrd="8" destOrd="0" presId="urn:microsoft.com/office/officeart/2008/layout/LinedList"/>
    <dgm:cxn modelId="{5735FC75-B6FF-4256-9668-37C1F58A48D6}" type="presParOf" srcId="{B462C22A-933C-4D10-830E-81F2095399CE}" destId="{ABE90273-C812-46FF-AF4B-E10750AF3FE5}" srcOrd="9" destOrd="0" presId="urn:microsoft.com/office/officeart/2008/layout/LinedList"/>
    <dgm:cxn modelId="{35CAA321-8B09-405F-A38A-746BD0E8C1AD}" type="presParOf" srcId="{ABE90273-C812-46FF-AF4B-E10750AF3FE5}" destId="{9539FF7D-791D-458C-BF39-1E0EFDAAA479}" srcOrd="0" destOrd="0" presId="urn:microsoft.com/office/officeart/2008/layout/LinedList"/>
    <dgm:cxn modelId="{ACB4A878-A84D-4C67-A9FD-4F9455A3B5BE}" type="presParOf" srcId="{ABE90273-C812-46FF-AF4B-E10750AF3FE5}" destId="{A7F18861-1543-4E97-9A27-D83F5C25DFD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27AD2D-B80D-417B-812F-752BE3A37B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4AE7A41C-48F8-4FAA-8481-47CEDCF67CF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Rabies</a:t>
          </a:r>
        </a:p>
      </dgm:t>
    </dgm:pt>
    <dgm:pt modelId="{EC6A0FE7-4CF1-4173-95F0-B956903A7FDE}" type="parTrans" cxnId="{98876C1F-9D7F-4E03-8F03-7FB90E92828D}">
      <dgm:prSet/>
      <dgm:spPr/>
      <dgm:t>
        <a:bodyPr/>
        <a:lstStyle/>
        <a:p>
          <a:endParaRPr lang="en-US"/>
        </a:p>
      </dgm:t>
    </dgm:pt>
    <dgm:pt modelId="{5916EE34-AB43-4626-82AA-87ED88A25E9C}" type="sibTrans" cxnId="{98876C1F-9D7F-4E03-8F03-7FB90E92828D}">
      <dgm:prSet/>
      <dgm:spPr/>
      <dgm:t>
        <a:bodyPr/>
        <a:lstStyle/>
        <a:p>
          <a:endParaRPr lang="en-US"/>
        </a:p>
      </dgm:t>
    </dgm:pt>
    <dgm:pt modelId="{4834B3D8-AA7E-4251-A800-034EF42D42D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615</a:t>
          </a:r>
        </a:p>
      </dgm:t>
    </dgm:pt>
    <dgm:pt modelId="{95A5A857-B349-4BD0-8025-FCD3AD33A7BE}" type="parTrans" cxnId="{2BA69576-8EEC-4D77-B8AA-20F18B37272E}">
      <dgm:prSet/>
      <dgm:spPr/>
      <dgm:t>
        <a:bodyPr/>
        <a:lstStyle/>
        <a:p>
          <a:endParaRPr lang="en-US"/>
        </a:p>
      </dgm:t>
    </dgm:pt>
    <dgm:pt modelId="{190385B8-B9D0-446B-9AD0-F523093E33DB}" type="sibTrans" cxnId="{2BA69576-8EEC-4D77-B8AA-20F18B37272E}">
      <dgm:prSet/>
      <dgm:spPr/>
      <dgm:t>
        <a:bodyPr/>
        <a:lstStyle/>
        <a:p>
          <a:endParaRPr lang="en-US"/>
        </a:p>
      </dgm:t>
    </dgm:pt>
    <dgm:pt modelId="{901A5AA2-A6E2-4F47-B5CD-3FCB4381356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dirty="0"/>
            <a:t>Microchip</a:t>
          </a:r>
          <a:r>
            <a:rPr lang="en-US" sz="1900" b="0" i="0" dirty="0"/>
            <a:t>s</a:t>
          </a:r>
        </a:p>
      </dgm:t>
    </dgm:pt>
    <dgm:pt modelId="{A4184AA9-43A3-447A-89E1-5B0E7C2251F5}" type="parTrans" cxnId="{EBE7C75A-5E0E-4F1E-96E1-ECE863996038}">
      <dgm:prSet/>
      <dgm:spPr/>
      <dgm:t>
        <a:bodyPr/>
        <a:lstStyle/>
        <a:p>
          <a:endParaRPr lang="en-US"/>
        </a:p>
      </dgm:t>
    </dgm:pt>
    <dgm:pt modelId="{0E3BC7A1-2FC3-4437-960A-43A63EB37360}" type="sibTrans" cxnId="{EBE7C75A-5E0E-4F1E-96E1-ECE863996038}">
      <dgm:prSet/>
      <dgm:spPr/>
      <dgm:t>
        <a:bodyPr/>
        <a:lstStyle/>
        <a:p>
          <a:endParaRPr lang="en-US"/>
        </a:p>
      </dgm:t>
    </dgm:pt>
    <dgm:pt modelId="{CB5DBE7D-F839-4A28-90EC-9BE5C03590A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dirty="0"/>
            <a:t>Bordetella</a:t>
          </a:r>
        </a:p>
      </dgm:t>
    </dgm:pt>
    <dgm:pt modelId="{0BBB96AC-4D48-4E35-838A-EDBF6CDE6AD6}" type="parTrans" cxnId="{68B74102-3D69-4B6F-8FB4-4D5175ED6608}">
      <dgm:prSet/>
      <dgm:spPr/>
      <dgm:t>
        <a:bodyPr/>
        <a:lstStyle/>
        <a:p>
          <a:endParaRPr lang="en-US"/>
        </a:p>
      </dgm:t>
    </dgm:pt>
    <dgm:pt modelId="{5082375B-421C-4DF4-A6BB-EFF760C3CC75}" type="sibTrans" cxnId="{68B74102-3D69-4B6F-8FB4-4D5175ED6608}">
      <dgm:prSet/>
      <dgm:spPr/>
      <dgm:t>
        <a:bodyPr/>
        <a:lstStyle/>
        <a:p>
          <a:endParaRPr lang="en-US"/>
        </a:p>
      </dgm:t>
    </dgm:pt>
    <dgm:pt modelId="{8C4D27D3-9219-4B78-B8A4-34FDC150236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155</a:t>
          </a:r>
        </a:p>
      </dgm:t>
    </dgm:pt>
    <dgm:pt modelId="{6268B48F-2D30-4075-9AC9-7C85B81DC639}" type="parTrans" cxnId="{CB0B37CF-CE71-4085-B530-539A57E89222}">
      <dgm:prSet/>
      <dgm:spPr/>
      <dgm:t>
        <a:bodyPr/>
        <a:lstStyle/>
        <a:p>
          <a:endParaRPr lang="en-US"/>
        </a:p>
      </dgm:t>
    </dgm:pt>
    <dgm:pt modelId="{9CB281B5-4640-4BBE-A546-CA6284B3B804}" type="sibTrans" cxnId="{CB0B37CF-CE71-4085-B530-539A57E89222}">
      <dgm:prSet/>
      <dgm:spPr/>
      <dgm:t>
        <a:bodyPr/>
        <a:lstStyle/>
        <a:p>
          <a:endParaRPr lang="en-US"/>
        </a:p>
      </dgm:t>
    </dgm:pt>
    <dgm:pt modelId="{E6401063-1F8A-4BC1-ADAD-A687EA7594E9}">
      <dgm:prSet phldrT="[Text]"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718ADADD-F2C8-40FC-B480-54987135FB9F}" type="parTrans" cxnId="{AB038E9A-DF98-46E8-91D6-91FF4156E4C1}">
      <dgm:prSet/>
      <dgm:spPr/>
      <dgm:t>
        <a:bodyPr/>
        <a:lstStyle/>
        <a:p>
          <a:endParaRPr lang="en-US"/>
        </a:p>
      </dgm:t>
    </dgm:pt>
    <dgm:pt modelId="{A2BE41AF-87AB-40D3-8DFF-CE349B9C4F3A}" type="sibTrans" cxnId="{AB038E9A-DF98-46E8-91D6-91FF4156E4C1}">
      <dgm:prSet/>
      <dgm:spPr/>
      <dgm:t>
        <a:bodyPr/>
        <a:lstStyle/>
        <a:p>
          <a:endParaRPr lang="en-US"/>
        </a:p>
      </dgm:t>
    </dgm:pt>
    <dgm:pt modelId="{324EB60F-8045-4D34-BB35-86425FE52E2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6F1AEF0-7095-4F28-A44B-51DF7E20D507}" type="parTrans" cxnId="{ED3494AE-A09C-46AF-BC92-93B75C9D47FC}">
      <dgm:prSet/>
      <dgm:spPr/>
      <dgm:t>
        <a:bodyPr/>
        <a:lstStyle/>
        <a:p>
          <a:endParaRPr lang="en-US"/>
        </a:p>
      </dgm:t>
    </dgm:pt>
    <dgm:pt modelId="{6072A2ED-B5B1-4497-AF68-9AA99B4A9D12}" type="sibTrans" cxnId="{ED3494AE-A09C-46AF-BC92-93B75C9D47FC}">
      <dgm:prSet/>
      <dgm:spPr/>
      <dgm:t>
        <a:bodyPr/>
        <a:lstStyle/>
        <a:p>
          <a:endParaRPr lang="en-US"/>
        </a:p>
      </dgm:t>
    </dgm:pt>
    <dgm:pt modelId="{F804D3F4-A424-4EEE-BE5A-2FA3B9A3C82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A75E92-EA25-4007-9EE5-82077425E2C4}" type="parTrans" cxnId="{53DDBA29-B009-43F7-8951-AAD40C2EFE6D}">
      <dgm:prSet/>
      <dgm:spPr/>
      <dgm:t>
        <a:bodyPr/>
        <a:lstStyle/>
        <a:p>
          <a:endParaRPr lang="en-US"/>
        </a:p>
      </dgm:t>
    </dgm:pt>
    <dgm:pt modelId="{EE78AD7B-1097-4C12-849C-5476F672160F}" type="sibTrans" cxnId="{53DDBA29-B009-43F7-8951-AAD40C2EFE6D}">
      <dgm:prSet/>
      <dgm:spPr/>
      <dgm:t>
        <a:bodyPr/>
        <a:lstStyle/>
        <a:p>
          <a:endParaRPr lang="en-US"/>
        </a:p>
      </dgm:t>
    </dgm:pt>
    <dgm:pt modelId="{09A245BA-8F98-4EF2-A54E-5981F7F37C5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158</a:t>
          </a:r>
        </a:p>
      </dgm:t>
    </dgm:pt>
    <dgm:pt modelId="{E4CB06E0-A255-4303-ABF3-59172AF00784}" type="sibTrans" cxnId="{BCC6A59E-7905-4437-9BC5-3DA2BE48F02D}">
      <dgm:prSet/>
      <dgm:spPr/>
      <dgm:t>
        <a:bodyPr/>
        <a:lstStyle/>
        <a:p>
          <a:endParaRPr lang="en-US"/>
        </a:p>
      </dgm:t>
    </dgm:pt>
    <dgm:pt modelId="{455EE121-70C3-44D0-83F1-AEC688472601}" type="parTrans" cxnId="{BCC6A59E-7905-4437-9BC5-3DA2BE48F02D}">
      <dgm:prSet/>
      <dgm:spPr/>
      <dgm:t>
        <a:bodyPr/>
        <a:lstStyle/>
        <a:p>
          <a:endParaRPr lang="en-US"/>
        </a:p>
      </dgm:t>
    </dgm:pt>
    <dgm:pt modelId="{3067D81F-4ED0-464B-BB27-39D8ED12C632}" type="pres">
      <dgm:prSet presAssocID="{E527AD2D-B80D-417B-812F-752BE3A37B67}" presName="root" presStyleCnt="0">
        <dgm:presLayoutVars>
          <dgm:dir/>
          <dgm:resizeHandles val="exact"/>
        </dgm:presLayoutVars>
      </dgm:prSet>
      <dgm:spPr/>
    </dgm:pt>
    <dgm:pt modelId="{86D28AB5-FD58-42CD-8D2C-1E6507EB2327}" type="pres">
      <dgm:prSet presAssocID="{4AE7A41C-48F8-4FAA-8481-47CEDCF67CFB}" presName="compNode" presStyleCnt="0"/>
      <dgm:spPr/>
    </dgm:pt>
    <dgm:pt modelId="{9956C560-EB85-4428-8972-EDE113DD50BA}" type="pres">
      <dgm:prSet presAssocID="{4AE7A41C-48F8-4FAA-8481-47CEDCF67CFB}" presName="bgRect" presStyleLbl="bgShp" presStyleIdx="0" presStyleCnt="6" custLinFactNeighborX="-8300" custLinFactNeighborY="2299"/>
      <dgm:spPr/>
    </dgm:pt>
    <dgm:pt modelId="{9C177B23-6903-4ECB-845C-43B853D6667F}" type="pres">
      <dgm:prSet presAssocID="{4AE7A41C-48F8-4FAA-8481-47CEDCF67CFB}" presName="iconRect" presStyleLbl="node1" presStyleIdx="0" presStyleCnt="6"/>
      <dgm:spPr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 with solid fill"/>
        </a:ext>
      </dgm:extLst>
    </dgm:pt>
    <dgm:pt modelId="{2E2F9A06-89C7-46A8-8B50-5267D76AEC92}" type="pres">
      <dgm:prSet presAssocID="{4AE7A41C-48F8-4FAA-8481-47CEDCF67CFB}" presName="spaceRect" presStyleCnt="0"/>
      <dgm:spPr/>
    </dgm:pt>
    <dgm:pt modelId="{7216C31F-A91B-495C-927F-A7F47195EC2B}" type="pres">
      <dgm:prSet presAssocID="{4AE7A41C-48F8-4FAA-8481-47CEDCF67CFB}" presName="parTx" presStyleLbl="revTx" presStyleIdx="0" presStyleCnt="9">
        <dgm:presLayoutVars>
          <dgm:chMax val="0"/>
          <dgm:chPref val="0"/>
        </dgm:presLayoutVars>
      </dgm:prSet>
      <dgm:spPr/>
    </dgm:pt>
    <dgm:pt modelId="{C14A9DF8-92CA-4546-AA1A-934BA5390C00}" type="pres">
      <dgm:prSet presAssocID="{4AE7A41C-48F8-4FAA-8481-47CEDCF67CFB}" presName="desTx" presStyleLbl="revTx" presStyleIdx="1" presStyleCnt="9">
        <dgm:presLayoutVars/>
      </dgm:prSet>
      <dgm:spPr/>
    </dgm:pt>
    <dgm:pt modelId="{1ADE9F21-17BD-40FE-A81A-36CC6E4BDEAA}" type="pres">
      <dgm:prSet presAssocID="{5916EE34-AB43-4626-82AA-87ED88A25E9C}" presName="sibTrans" presStyleCnt="0"/>
      <dgm:spPr/>
    </dgm:pt>
    <dgm:pt modelId="{DA7CE3BD-87BD-4662-8C5D-DB1EE6F1235C}" type="pres">
      <dgm:prSet presAssocID="{324EB60F-8045-4D34-BB35-86425FE52E24}" presName="compNode" presStyleCnt="0"/>
      <dgm:spPr/>
    </dgm:pt>
    <dgm:pt modelId="{E453E5AB-FEF4-4EBC-9160-5D66791B4B12}" type="pres">
      <dgm:prSet presAssocID="{324EB60F-8045-4D34-BB35-86425FE52E24}" presName="bgRect" presStyleLbl="bgShp" presStyleIdx="1" presStyleCnt="6"/>
      <dgm:spPr/>
    </dgm:pt>
    <dgm:pt modelId="{CCF7E8DD-DF2C-433C-AEDD-C49100843441}" type="pres">
      <dgm:prSet presAssocID="{324EB60F-8045-4D34-BB35-86425FE52E24}" presName="iconRect" presStyleLbl="node1" presStyleIdx="1" presStyleCnt="6"/>
      <dgm:spPr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g with solid fill"/>
        </a:ext>
      </dgm:extLst>
    </dgm:pt>
    <dgm:pt modelId="{5226C487-62CD-44B8-A5F6-A80A59CEB3FF}" type="pres">
      <dgm:prSet presAssocID="{324EB60F-8045-4D34-BB35-86425FE52E24}" presName="spaceRect" presStyleCnt="0"/>
      <dgm:spPr/>
    </dgm:pt>
    <dgm:pt modelId="{976C2FE6-7B8B-4B76-8B34-496A50CE97FC}" type="pres">
      <dgm:prSet presAssocID="{324EB60F-8045-4D34-BB35-86425FE52E24}" presName="parTx" presStyleLbl="revTx" presStyleIdx="2" presStyleCnt="9">
        <dgm:presLayoutVars>
          <dgm:chMax val="0"/>
          <dgm:chPref val="0"/>
        </dgm:presLayoutVars>
      </dgm:prSet>
      <dgm:spPr/>
    </dgm:pt>
    <dgm:pt modelId="{519BE6D4-8638-4341-B3C0-204D84D6F0FE}" type="pres">
      <dgm:prSet presAssocID="{6072A2ED-B5B1-4497-AF68-9AA99B4A9D12}" presName="sibTrans" presStyleCnt="0"/>
      <dgm:spPr/>
    </dgm:pt>
    <dgm:pt modelId="{CB0ABC9C-18B1-4501-82C2-14D3F103C1EC}" type="pres">
      <dgm:prSet presAssocID="{F804D3F4-A424-4EEE-BE5A-2FA3B9A3C820}" presName="compNode" presStyleCnt="0"/>
      <dgm:spPr/>
    </dgm:pt>
    <dgm:pt modelId="{3C7106BC-79E5-4C61-97F6-2B411C7074EE}" type="pres">
      <dgm:prSet presAssocID="{F804D3F4-A424-4EEE-BE5A-2FA3B9A3C820}" presName="bgRect" presStyleLbl="bgShp" presStyleIdx="2" presStyleCnt="6"/>
      <dgm:spPr/>
    </dgm:pt>
    <dgm:pt modelId="{E224C400-7174-4934-9E32-83356F84E4DC}" type="pres">
      <dgm:prSet presAssocID="{F804D3F4-A424-4EEE-BE5A-2FA3B9A3C820}" presName="iconRect" presStyleLbl="node1" presStyleIdx="2" presStyleCnt="6"/>
      <dgm:spPr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t with solid fill"/>
        </a:ext>
      </dgm:extLst>
    </dgm:pt>
    <dgm:pt modelId="{290F6602-92AE-43BD-817A-D079F8D43E3D}" type="pres">
      <dgm:prSet presAssocID="{F804D3F4-A424-4EEE-BE5A-2FA3B9A3C820}" presName="spaceRect" presStyleCnt="0"/>
      <dgm:spPr/>
    </dgm:pt>
    <dgm:pt modelId="{BBFCDB75-3E52-44D7-95F3-0F4DA9D1830E}" type="pres">
      <dgm:prSet presAssocID="{F804D3F4-A424-4EEE-BE5A-2FA3B9A3C820}" presName="parTx" presStyleLbl="revTx" presStyleIdx="3" presStyleCnt="9">
        <dgm:presLayoutVars>
          <dgm:chMax val="0"/>
          <dgm:chPref val="0"/>
        </dgm:presLayoutVars>
      </dgm:prSet>
      <dgm:spPr/>
    </dgm:pt>
    <dgm:pt modelId="{2353EC74-3F04-4EEA-A8BF-7B67B58D80F3}" type="pres">
      <dgm:prSet presAssocID="{EE78AD7B-1097-4C12-849C-5476F672160F}" presName="sibTrans" presStyleCnt="0"/>
      <dgm:spPr/>
    </dgm:pt>
    <dgm:pt modelId="{BAA25B0F-5199-48DB-86B9-5686EC0DD272}" type="pres">
      <dgm:prSet presAssocID="{901A5AA2-A6E2-4F47-B5CD-3FCB43813569}" presName="compNode" presStyleCnt="0"/>
      <dgm:spPr/>
    </dgm:pt>
    <dgm:pt modelId="{8775816A-313B-4D67-B94C-9F05859FCB7E}" type="pres">
      <dgm:prSet presAssocID="{901A5AA2-A6E2-4F47-B5CD-3FCB43813569}" presName="bgRect" presStyleLbl="bgShp" presStyleIdx="3" presStyleCnt="6"/>
      <dgm:spPr/>
    </dgm:pt>
    <dgm:pt modelId="{61EA8B92-D6FE-4BF9-95BE-3DAC1DECC380}" type="pres">
      <dgm:prSet presAssocID="{901A5AA2-A6E2-4F47-B5CD-3FCB43813569}" presName="iconRect" presStyleLbl="node1" presStyleIdx="3" presStyleCnt="6"/>
      <dgm:spPr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 with solid fill"/>
        </a:ext>
      </dgm:extLst>
    </dgm:pt>
    <dgm:pt modelId="{FF4EF224-4262-405F-988F-FD112C08BE24}" type="pres">
      <dgm:prSet presAssocID="{901A5AA2-A6E2-4F47-B5CD-3FCB43813569}" presName="spaceRect" presStyleCnt="0"/>
      <dgm:spPr/>
    </dgm:pt>
    <dgm:pt modelId="{50F026EC-9016-411D-AB32-AA900E0A9810}" type="pres">
      <dgm:prSet presAssocID="{901A5AA2-A6E2-4F47-B5CD-3FCB43813569}" presName="parTx" presStyleLbl="revTx" presStyleIdx="4" presStyleCnt="9">
        <dgm:presLayoutVars>
          <dgm:chMax val="0"/>
          <dgm:chPref val="0"/>
        </dgm:presLayoutVars>
      </dgm:prSet>
      <dgm:spPr/>
    </dgm:pt>
    <dgm:pt modelId="{7962EAE6-E4A5-4B9F-9D01-E77265EE24EF}" type="pres">
      <dgm:prSet presAssocID="{901A5AA2-A6E2-4F47-B5CD-3FCB43813569}" presName="desTx" presStyleLbl="revTx" presStyleIdx="5" presStyleCnt="9">
        <dgm:presLayoutVars/>
      </dgm:prSet>
      <dgm:spPr/>
    </dgm:pt>
    <dgm:pt modelId="{F0790707-D35C-4234-87B1-B9D4B75766C6}" type="pres">
      <dgm:prSet presAssocID="{0E3BC7A1-2FC3-4437-960A-43A63EB37360}" presName="sibTrans" presStyleCnt="0"/>
      <dgm:spPr/>
    </dgm:pt>
    <dgm:pt modelId="{2983FE84-28FA-4745-A66F-E4D8513CBDFA}" type="pres">
      <dgm:prSet presAssocID="{CB5DBE7D-F839-4A28-90EC-9BE5C03590A5}" presName="compNode" presStyleCnt="0"/>
      <dgm:spPr/>
    </dgm:pt>
    <dgm:pt modelId="{A60B3917-23D2-4707-A19E-2FB19F70549F}" type="pres">
      <dgm:prSet presAssocID="{CB5DBE7D-F839-4A28-90EC-9BE5C03590A5}" presName="bgRect" presStyleLbl="bgShp" presStyleIdx="4" presStyleCnt="6"/>
      <dgm:spPr/>
    </dgm:pt>
    <dgm:pt modelId="{4591D6B0-7148-4C07-A7D3-63A502282512}" type="pres">
      <dgm:prSet presAssocID="{CB5DBE7D-F839-4A28-90EC-9BE5C03590A5}" presName="iconRect" presStyleLbl="node1" presStyleIdx="4" presStyleCnt="6"/>
      <dgm:spPr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 outline"/>
        </a:ext>
      </dgm:extLst>
    </dgm:pt>
    <dgm:pt modelId="{B119C028-75FC-4F0D-9B3F-57C16A9BA3AC}" type="pres">
      <dgm:prSet presAssocID="{CB5DBE7D-F839-4A28-90EC-9BE5C03590A5}" presName="spaceRect" presStyleCnt="0"/>
      <dgm:spPr/>
    </dgm:pt>
    <dgm:pt modelId="{F8F89741-88BB-4A58-B510-BF31580ED031}" type="pres">
      <dgm:prSet presAssocID="{CB5DBE7D-F839-4A28-90EC-9BE5C03590A5}" presName="parTx" presStyleLbl="revTx" presStyleIdx="6" presStyleCnt="9">
        <dgm:presLayoutVars>
          <dgm:chMax val="0"/>
          <dgm:chPref val="0"/>
        </dgm:presLayoutVars>
      </dgm:prSet>
      <dgm:spPr/>
    </dgm:pt>
    <dgm:pt modelId="{EDDD00E4-8FB5-47C3-A23F-ADD13779057E}" type="pres">
      <dgm:prSet presAssocID="{CB5DBE7D-F839-4A28-90EC-9BE5C03590A5}" presName="desTx" presStyleLbl="revTx" presStyleIdx="7" presStyleCnt="9">
        <dgm:presLayoutVars/>
      </dgm:prSet>
      <dgm:spPr/>
    </dgm:pt>
    <dgm:pt modelId="{5E6F232C-9FE9-48A9-A844-724E2F8D0AEA}" type="pres">
      <dgm:prSet presAssocID="{5082375B-421C-4DF4-A6BB-EFF760C3CC75}" presName="sibTrans" presStyleCnt="0"/>
      <dgm:spPr/>
    </dgm:pt>
    <dgm:pt modelId="{936A0DD0-FDE5-4EE1-AA35-E6A51DFCDE28}" type="pres">
      <dgm:prSet presAssocID="{E6401063-1F8A-4BC1-ADAD-A687EA7594E9}" presName="compNode" presStyleCnt="0"/>
      <dgm:spPr/>
    </dgm:pt>
    <dgm:pt modelId="{DC83DB6E-99A2-45A5-B36A-14D67B60D46A}" type="pres">
      <dgm:prSet presAssocID="{E6401063-1F8A-4BC1-ADAD-A687EA7594E9}" presName="bgRect" presStyleLbl="bgShp" presStyleIdx="5" presStyleCnt="6"/>
      <dgm:spPr/>
    </dgm:pt>
    <dgm:pt modelId="{E970529B-B120-452C-860A-F4BA0D48FA72}" type="pres">
      <dgm:prSet presAssocID="{E6401063-1F8A-4BC1-ADAD-A687EA7594E9}" presName="iconRect" presStyleLbl="node1" presStyleIdx="5" presStyleCnt="6"/>
      <dgm:spPr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with solid fill"/>
        </a:ext>
      </dgm:extLst>
    </dgm:pt>
    <dgm:pt modelId="{94A54408-FD33-4B5D-B9D9-DA2CFCF8EE8B}" type="pres">
      <dgm:prSet presAssocID="{E6401063-1F8A-4BC1-ADAD-A687EA7594E9}" presName="spaceRect" presStyleCnt="0"/>
      <dgm:spPr/>
    </dgm:pt>
    <dgm:pt modelId="{BEDB12B0-9EE9-4DBE-873A-FDF34E717F66}" type="pres">
      <dgm:prSet presAssocID="{E6401063-1F8A-4BC1-ADAD-A687EA7594E9}" presName="parTx" presStyleLbl="revTx" presStyleIdx="8" presStyleCnt="9">
        <dgm:presLayoutVars>
          <dgm:chMax val="0"/>
          <dgm:chPref val="0"/>
        </dgm:presLayoutVars>
      </dgm:prSet>
      <dgm:spPr/>
    </dgm:pt>
  </dgm:ptLst>
  <dgm:cxnLst>
    <dgm:cxn modelId="{68B74102-3D69-4B6F-8FB4-4D5175ED6608}" srcId="{E527AD2D-B80D-417B-812F-752BE3A37B67}" destId="{CB5DBE7D-F839-4A28-90EC-9BE5C03590A5}" srcOrd="4" destOrd="0" parTransId="{0BBB96AC-4D48-4E35-838A-EDBF6CDE6AD6}" sibTransId="{5082375B-421C-4DF4-A6BB-EFF760C3CC75}"/>
    <dgm:cxn modelId="{3DA71C1B-4009-47BF-A0AA-E8D678F640A3}" type="presOf" srcId="{4AE7A41C-48F8-4FAA-8481-47CEDCF67CFB}" destId="{7216C31F-A91B-495C-927F-A7F47195EC2B}" srcOrd="0" destOrd="0" presId="urn:microsoft.com/office/officeart/2018/2/layout/IconVerticalSolidList"/>
    <dgm:cxn modelId="{98876C1F-9D7F-4E03-8F03-7FB90E92828D}" srcId="{E527AD2D-B80D-417B-812F-752BE3A37B67}" destId="{4AE7A41C-48F8-4FAA-8481-47CEDCF67CFB}" srcOrd="0" destOrd="0" parTransId="{EC6A0FE7-4CF1-4173-95F0-B956903A7FDE}" sibTransId="{5916EE34-AB43-4626-82AA-87ED88A25E9C}"/>
    <dgm:cxn modelId="{53DDBA29-B009-43F7-8951-AAD40C2EFE6D}" srcId="{E527AD2D-B80D-417B-812F-752BE3A37B67}" destId="{F804D3F4-A424-4EEE-BE5A-2FA3B9A3C820}" srcOrd="2" destOrd="0" parTransId="{DEA75E92-EA25-4007-9EE5-82077425E2C4}" sibTransId="{EE78AD7B-1097-4C12-849C-5476F672160F}"/>
    <dgm:cxn modelId="{CC487F44-AA3A-46D7-BC6E-A187F7AD06E3}" type="presOf" srcId="{F804D3F4-A424-4EEE-BE5A-2FA3B9A3C820}" destId="{BBFCDB75-3E52-44D7-95F3-0F4DA9D1830E}" srcOrd="0" destOrd="0" presId="urn:microsoft.com/office/officeart/2018/2/layout/IconVerticalSolidList"/>
    <dgm:cxn modelId="{D5D7CC47-915C-4653-9D0D-D0E7E7314208}" type="presOf" srcId="{09A245BA-8F98-4EF2-A54E-5981F7F37C55}" destId="{7962EAE6-E4A5-4B9F-9D01-E77265EE24EF}" srcOrd="0" destOrd="0" presId="urn:microsoft.com/office/officeart/2018/2/layout/IconVerticalSolidList"/>
    <dgm:cxn modelId="{03A67968-8296-4EA2-BCFF-85330DEDAE21}" type="presOf" srcId="{901A5AA2-A6E2-4F47-B5CD-3FCB43813569}" destId="{50F026EC-9016-411D-AB32-AA900E0A9810}" srcOrd="0" destOrd="0" presId="urn:microsoft.com/office/officeart/2018/2/layout/IconVerticalSolidList"/>
    <dgm:cxn modelId="{27C94E56-75D4-47D6-A14F-F76DB62938E4}" type="presOf" srcId="{324EB60F-8045-4D34-BB35-86425FE52E24}" destId="{976C2FE6-7B8B-4B76-8B34-496A50CE97FC}" srcOrd="0" destOrd="0" presId="urn:microsoft.com/office/officeart/2018/2/layout/IconVerticalSolidList"/>
    <dgm:cxn modelId="{11517456-7881-41E4-91D2-7E3BAA394F5E}" type="presOf" srcId="{8C4D27D3-9219-4B78-B8A4-34FDC1502363}" destId="{EDDD00E4-8FB5-47C3-A23F-ADD13779057E}" srcOrd="0" destOrd="0" presId="urn:microsoft.com/office/officeart/2018/2/layout/IconVerticalSolidList"/>
    <dgm:cxn modelId="{2BA69576-8EEC-4D77-B8AA-20F18B37272E}" srcId="{4AE7A41C-48F8-4FAA-8481-47CEDCF67CFB}" destId="{4834B3D8-AA7E-4251-A800-034EF42D42DB}" srcOrd="0" destOrd="0" parTransId="{95A5A857-B349-4BD0-8025-FCD3AD33A7BE}" sibTransId="{190385B8-B9D0-446B-9AD0-F523093E33DB}"/>
    <dgm:cxn modelId="{EBE7C75A-5E0E-4F1E-96E1-ECE863996038}" srcId="{E527AD2D-B80D-417B-812F-752BE3A37B67}" destId="{901A5AA2-A6E2-4F47-B5CD-3FCB43813569}" srcOrd="3" destOrd="0" parTransId="{A4184AA9-43A3-447A-89E1-5B0E7C2251F5}" sibTransId="{0E3BC7A1-2FC3-4437-960A-43A63EB37360}"/>
    <dgm:cxn modelId="{2EC47689-4850-4FB2-9F9E-1783E54ADCB7}" type="presOf" srcId="{E6401063-1F8A-4BC1-ADAD-A687EA7594E9}" destId="{BEDB12B0-9EE9-4DBE-873A-FDF34E717F66}" srcOrd="0" destOrd="0" presId="urn:microsoft.com/office/officeart/2018/2/layout/IconVerticalSolidList"/>
    <dgm:cxn modelId="{AA0F3D8A-7CC4-466B-8B3C-6CFA3D8A17A6}" type="presOf" srcId="{4834B3D8-AA7E-4251-A800-034EF42D42DB}" destId="{C14A9DF8-92CA-4546-AA1A-934BA5390C00}" srcOrd="0" destOrd="0" presId="urn:microsoft.com/office/officeart/2018/2/layout/IconVerticalSolidList"/>
    <dgm:cxn modelId="{AB038E9A-DF98-46E8-91D6-91FF4156E4C1}" srcId="{E527AD2D-B80D-417B-812F-752BE3A37B67}" destId="{E6401063-1F8A-4BC1-ADAD-A687EA7594E9}" srcOrd="5" destOrd="0" parTransId="{718ADADD-F2C8-40FC-B480-54987135FB9F}" sibTransId="{A2BE41AF-87AB-40D3-8DFF-CE349B9C4F3A}"/>
    <dgm:cxn modelId="{BCC6A59E-7905-4437-9BC5-3DA2BE48F02D}" srcId="{901A5AA2-A6E2-4F47-B5CD-3FCB43813569}" destId="{09A245BA-8F98-4EF2-A54E-5981F7F37C55}" srcOrd="0" destOrd="0" parTransId="{455EE121-70C3-44D0-83F1-AEC688472601}" sibTransId="{E4CB06E0-A255-4303-ABF3-59172AF00784}"/>
    <dgm:cxn modelId="{ED3494AE-A09C-46AF-BC92-93B75C9D47FC}" srcId="{E527AD2D-B80D-417B-812F-752BE3A37B67}" destId="{324EB60F-8045-4D34-BB35-86425FE52E24}" srcOrd="1" destOrd="0" parTransId="{56F1AEF0-7095-4F28-A44B-51DF7E20D507}" sibTransId="{6072A2ED-B5B1-4497-AF68-9AA99B4A9D12}"/>
    <dgm:cxn modelId="{CB0B37CF-CE71-4085-B530-539A57E89222}" srcId="{CB5DBE7D-F839-4A28-90EC-9BE5C03590A5}" destId="{8C4D27D3-9219-4B78-B8A4-34FDC1502363}" srcOrd="0" destOrd="0" parTransId="{6268B48F-2D30-4075-9AC9-7C85B81DC639}" sibTransId="{9CB281B5-4640-4BBE-A546-CA6284B3B804}"/>
    <dgm:cxn modelId="{BB3F62F7-3B14-4C28-A2E9-F4938EDC4670}" type="presOf" srcId="{CB5DBE7D-F839-4A28-90EC-9BE5C03590A5}" destId="{F8F89741-88BB-4A58-B510-BF31580ED031}" srcOrd="0" destOrd="0" presId="urn:microsoft.com/office/officeart/2018/2/layout/IconVerticalSolidList"/>
    <dgm:cxn modelId="{533B94F9-23B3-45DF-B5CB-6A2EBC33B4DA}" type="presOf" srcId="{E527AD2D-B80D-417B-812F-752BE3A37B67}" destId="{3067D81F-4ED0-464B-BB27-39D8ED12C632}" srcOrd="0" destOrd="0" presId="urn:microsoft.com/office/officeart/2018/2/layout/IconVerticalSolidList"/>
    <dgm:cxn modelId="{F545E5F2-3403-4858-A7EB-26EE6803E99C}" type="presParOf" srcId="{3067D81F-4ED0-464B-BB27-39D8ED12C632}" destId="{86D28AB5-FD58-42CD-8D2C-1E6507EB2327}" srcOrd="0" destOrd="0" presId="urn:microsoft.com/office/officeart/2018/2/layout/IconVerticalSolidList"/>
    <dgm:cxn modelId="{477E033F-D000-45B1-9E53-4093079D77E5}" type="presParOf" srcId="{86D28AB5-FD58-42CD-8D2C-1E6507EB2327}" destId="{9956C560-EB85-4428-8972-EDE113DD50BA}" srcOrd="0" destOrd="0" presId="urn:microsoft.com/office/officeart/2018/2/layout/IconVerticalSolidList"/>
    <dgm:cxn modelId="{D02A73CB-B773-44EB-BF0E-A913EE49DBD2}" type="presParOf" srcId="{86D28AB5-FD58-42CD-8D2C-1E6507EB2327}" destId="{9C177B23-6903-4ECB-845C-43B853D6667F}" srcOrd="1" destOrd="0" presId="urn:microsoft.com/office/officeart/2018/2/layout/IconVerticalSolidList"/>
    <dgm:cxn modelId="{F7A4C1D4-97D9-4B54-B47D-D7FAC53E3BC4}" type="presParOf" srcId="{86D28AB5-FD58-42CD-8D2C-1E6507EB2327}" destId="{2E2F9A06-89C7-46A8-8B50-5267D76AEC92}" srcOrd="2" destOrd="0" presId="urn:microsoft.com/office/officeart/2018/2/layout/IconVerticalSolidList"/>
    <dgm:cxn modelId="{0CF4B4E5-E8F1-443F-B70D-E45D5BD7056D}" type="presParOf" srcId="{86D28AB5-FD58-42CD-8D2C-1E6507EB2327}" destId="{7216C31F-A91B-495C-927F-A7F47195EC2B}" srcOrd="3" destOrd="0" presId="urn:microsoft.com/office/officeart/2018/2/layout/IconVerticalSolidList"/>
    <dgm:cxn modelId="{0316EBF6-06AB-477E-9FE2-55003912F0B3}" type="presParOf" srcId="{86D28AB5-FD58-42CD-8D2C-1E6507EB2327}" destId="{C14A9DF8-92CA-4546-AA1A-934BA5390C00}" srcOrd="4" destOrd="0" presId="urn:microsoft.com/office/officeart/2018/2/layout/IconVerticalSolidList"/>
    <dgm:cxn modelId="{9ED13B1F-4558-44B3-BB2B-41C806CF566B}" type="presParOf" srcId="{3067D81F-4ED0-464B-BB27-39D8ED12C632}" destId="{1ADE9F21-17BD-40FE-A81A-36CC6E4BDEAA}" srcOrd="1" destOrd="0" presId="urn:microsoft.com/office/officeart/2018/2/layout/IconVerticalSolidList"/>
    <dgm:cxn modelId="{1333B0A6-BEEE-4982-B12A-45EBAB228A2E}" type="presParOf" srcId="{3067D81F-4ED0-464B-BB27-39D8ED12C632}" destId="{DA7CE3BD-87BD-4662-8C5D-DB1EE6F1235C}" srcOrd="2" destOrd="0" presId="urn:microsoft.com/office/officeart/2018/2/layout/IconVerticalSolidList"/>
    <dgm:cxn modelId="{A9128E66-A609-4022-8505-1078B5690860}" type="presParOf" srcId="{DA7CE3BD-87BD-4662-8C5D-DB1EE6F1235C}" destId="{E453E5AB-FEF4-4EBC-9160-5D66791B4B12}" srcOrd="0" destOrd="0" presId="urn:microsoft.com/office/officeart/2018/2/layout/IconVerticalSolidList"/>
    <dgm:cxn modelId="{DC2F2A35-F572-4A26-ACDE-098DF806B4B9}" type="presParOf" srcId="{DA7CE3BD-87BD-4662-8C5D-DB1EE6F1235C}" destId="{CCF7E8DD-DF2C-433C-AEDD-C49100843441}" srcOrd="1" destOrd="0" presId="urn:microsoft.com/office/officeart/2018/2/layout/IconVerticalSolidList"/>
    <dgm:cxn modelId="{B702099E-0F6F-4730-8159-0A993EE43F1A}" type="presParOf" srcId="{DA7CE3BD-87BD-4662-8C5D-DB1EE6F1235C}" destId="{5226C487-62CD-44B8-A5F6-A80A59CEB3FF}" srcOrd="2" destOrd="0" presId="urn:microsoft.com/office/officeart/2018/2/layout/IconVerticalSolidList"/>
    <dgm:cxn modelId="{4B9B3526-2F4D-43DA-AEF4-2C2DC204217D}" type="presParOf" srcId="{DA7CE3BD-87BD-4662-8C5D-DB1EE6F1235C}" destId="{976C2FE6-7B8B-4B76-8B34-496A50CE97FC}" srcOrd="3" destOrd="0" presId="urn:microsoft.com/office/officeart/2018/2/layout/IconVerticalSolidList"/>
    <dgm:cxn modelId="{7458EC8E-8D6D-43DD-B316-52E1E787AA3F}" type="presParOf" srcId="{3067D81F-4ED0-464B-BB27-39D8ED12C632}" destId="{519BE6D4-8638-4341-B3C0-204D84D6F0FE}" srcOrd="3" destOrd="0" presId="urn:microsoft.com/office/officeart/2018/2/layout/IconVerticalSolidList"/>
    <dgm:cxn modelId="{A1504FB7-C6FF-427F-9810-0C1E23313F75}" type="presParOf" srcId="{3067D81F-4ED0-464B-BB27-39D8ED12C632}" destId="{CB0ABC9C-18B1-4501-82C2-14D3F103C1EC}" srcOrd="4" destOrd="0" presId="urn:microsoft.com/office/officeart/2018/2/layout/IconVerticalSolidList"/>
    <dgm:cxn modelId="{2492F598-B88A-446F-A1CC-D1E04F948488}" type="presParOf" srcId="{CB0ABC9C-18B1-4501-82C2-14D3F103C1EC}" destId="{3C7106BC-79E5-4C61-97F6-2B411C7074EE}" srcOrd="0" destOrd="0" presId="urn:microsoft.com/office/officeart/2018/2/layout/IconVerticalSolidList"/>
    <dgm:cxn modelId="{4B9EAB2F-86BC-46FE-A7F9-3E6E4DF093CF}" type="presParOf" srcId="{CB0ABC9C-18B1-4501-82C2-14D3F103C1EC}" destId="{E224C400-7174-4934-9E32-83356F84E4DC}" srcOrd="1" destOrd="0" presId="urn:microsoft.com/office/officeart/2018/2/layout/IconVerticalSolidList"/>
    <dgm:cxn modelId="{F84E8280-D67C-43E6-A39E-A4CE20FEB0C1}" type="presParOf" srcId="{CB0ABC9C-18B1-4501-82C2-14D3F103C1EC}" destId="{290F6602-92AE-43BD-817A-D079F8D43E3D}" srcOrd="2" destOrd="0" presId="urn:microsoft.com/office/officeart/2018/2/layout/IconVerticalSolidList"/>
    <dgm:cxn modelId="{B3A0F7D0-3293-41CA-9AB0-ADD93BA77882}" type="presParOf" srcId="{CB0ABC9C-18B1-4501-82C2-14D3F103C1EC}" destId="{BBFCDB75-3E52-44D7-95F3-0F4DA9D1830E}" srcOrd="3" destOrd="0" presId="urn:microsoft.com/office/officeart/2018/2/layout/IconVerticalSolidList"/>
    <dgm:cxn modelId="{AE2696D8-6CB3-4C2D-85A4-DCB8BAA6988C}" type="presParOf" srcId="{3067D81F-4ED0-464B-BB27-39D8ED12C632}" destId="{2353EC74-3F04-4EEA-A8BF-7B67B58D80F3}" srcOrd="5" destOrd="0" presId="urn:microsoft.com/office/officeart/2018/2/layout/IconVerticalSolidList"/>
    <dgm:cxn modelId="{6F237469-25F6-4625-A554-FB9A8320EE41}" type="presParOf" srcId="{3067D81F-4ED0-464B-BB27-39D8ED12C632}" destId="{BAA25B0F-5199-48DB-86B9-5686EC0DD272}" srcOrd="6" destOrd="0" presId="urn:microsoft.com/office/officeart/2018/2/layout/IconVerticalSolidList"/>
    <dgm:cxn modelId="{8CC33D2D-8021-4B20-B9E2-95CF1B8D2E3B}" type="presParOf" srcId="{BAA25B0F-5199-48DB-86B9-5686EC0DD272}" destId="{8775816A-313B-4D67-B94C-9F05859FCB7E}" srcOrd="0" destOrd="0" presId="urn:microsoft.com/office/officeart/2018/2/layout/IconVerticalSolidList"/>
    <dgm:cxn modelId="{D10123F4-9233-4685-80AB-6F8642514A0E}" type="presParOf" srcId="{BAA25B0F-5199-48DB-86B9-5686EC0DD272}" destId="{61EA8B92-D6FE-4BF9-95BE-3DAC1DECC380}" srcOrd="1" destOrd="0" presId="urn:microsoft.com/office/officeart/2018/2/layout/IconVerticalSolidList"/>
    <dgm:cxn modelId="{39AC8676-A7C3-4636-8294-289E4394314B}" type="presParOf" srcId="{BAA25B0F-5199-48DB-86B9-5686EC0DD272}" destId="{FF4EF224-4262-405F-988F-FD112C08BE24}" srcOrd="2" destOrd="0" presId="urn:microsoft.com/office/officeart/2018/2/layout/IconVerticalSolidList"/>
    <dgm:cxn modelId="{AECCCF4D-38E5-41E0-92BA-7CCB577228FE}" type="presParOf" srcId="{BAA25B0F-5199-48DB-86B9-5686EC0DD272}" destId="{50F026EC-9016-411D-AB32-AA900E0A9810}" srcOrd="3" destOrd="0" presId="urn:microsoft.com/office/officeart/2018/2/layout/IconVerticalSolidList"/>
    <dgm:cxn modelId="{DEDAF57B-7B68-41B8-9E66-E4DBFA87C3E4}" type="presParOf" srcId="{BAA25B0F-5199-48DB-86B9-5686EC0DD272}" destId="{7962EAE6-E4A5-4B9F-9D01-E77265EE24EF}" srcOrd="4" destOrd="0" presId="urn:microsoft.com/office/officeart/2018/2/layout/IconVerticalSolidList"/>
    <dgm:cxn modelId="{562CEF45-3972-44A3-B7E7-594D53D8773E}" type="presParOf" srcId="{3067D81F-4ED0-464B-BB27-39D8ED12C632}" destId="{F0790707-D35C-4234-87B1-B9D4B75766C6}" srcOrd="7" destOrd="0" presId="urn:microsoft.com/office/officeart/2018/2/layout/IconVerticalSolidList"/>
    <dgm:cxn modelId="{C85287D2-6BF7-4485-A5E3-9ED01D17AFAD}" type="presParOf" srcId="{3067D81F-4ED0-464B-BB27-39D8ED12C632}" destId="{2983FE84-28FA-4745-A66F-E4D8513CBDFA}" srcOrd="8" destOrd="0" presId="urn:microsoft.com/office/officeart/2018/2/layout/IconVerticalSolidList"/>
    <dgm:cxn modelId="{BBF04651-67F8-4977-8463-27E478B52614}" type="presParOf" srcId="{2983FE84-28FA-4745-A66F-E4D8513CBDFA}" destId="{A60B3917-23D2-4707-A19E-2FB19F70549F}" srcOrd="0" destOrd="0" presId="urn:microsoft.com/office/officeart/2018/2/layout/IconVerticalSolidList"/>
    <dgm:cxn modelId="{4BEA674B-F836-4720-810E-2C5F2731C38A}" type="presParOf" srcId="{2983FE84-28FA-4745-A66F-E4D8513CBDFA}" destId="{4591D6B0-7148-4C07-A7D3-63A502282512}" srcOrd="1" destOrd="0" presId="urn:microsoft.com/office/officeart/2018/2/layout/IconVerticalSolidList"/>
    <dgm:cxn modelId="{486058BA-7709-4456-8AB8-EF9ACB0ED566}" type="presParOf" srcId="{2983FE84-28FA-4745-A66F-E4D8513CBDFA}" destId="{B119C028-75FC-4F0D-9B3F-57C16A9BA3AC}" srcOrd="2" destOrd="0" presId="urn:microsoft.com/office/officeart/2018/2/layout/IconVerticalSolidList"/>
    <dgm:cxn modelId="{F74028B5-A8A6-4D6C-8581-621190DEA726}" type="presParOf" srcId="{2983FE84-28FA-4745-A66F-E4D8513CBDFA}" destId="{F8F89741-88BB-4A58-B510-BF31580ED031}" srcOrd="3" destOrd="0" presId="urn:microsoft.com/office/officeart/2018/2/layout/IconVerticalSolidList"/>
    <dgm:cxn modelId="{1BFBF8D0-04DD-41DD-AE34-FA53EE5C6551}" type="presParOf" srcId="{2983FE84-28FA-4745-A66F-E4D8513CBDFA}" destId="{EDDD00E4-8FB5-47C3-A23F-ADD13779057E}" srcOrd="4" destOrd="0" presId="urn:microsoft.com/office/officeart/2018/2/layout/IconVerticalSolidList"/>
    <dgm:cxn modelId="{3B812616-F5C2-4C81-BC38-F4695F44A32D}" type="presParOf" srcId="{3067D81F-4ED0-464B-BB27-39D8ED12C632}" destId="{5E6F232C-9FE9-48A9-A844-724E2F8D0AEA}" srcOrd="9" destOrd="0" presId="urn:microsoft.com/office/officeart/2018/2/layout/IconVerticalSolidList"/>
    <dgm:cxn modelId="{6DAC292A-0C4A-4C2E-A455-024CF88D71E2}" type="presParOf" srcId="{3067D81F-4ED0-464B-BB27-39D8ED12C632}" destId="{936A0DD0-FDE5-4EE1-AA35-E6A51DFCDE28}" srcOrd="10" destOrd="0" presId="urn:microsoft.com/office/officeart/2018/2/layout/IconVerticalSolidList"/>
    <dgm:cxn modelId="{B7D6D2D9-3A7D-4943-8335-BB4F88B9A6D2}" type="presParOf" srcId="{936A0DD0-FDE5-4EE1-AA35-E6A51DFCDE28}" destId="{DC83DB6E-99A2-45A5-B36A-14D67B60D46A}" srcOrd="0" destOrd="0" presId="urn:microsoft.com/office/officeart/2018/2/layout/IconVerticalSolidList"/>
    <dgm:cxn modelId="{63B8FE11-6B00-4385-861B-8F9B62E85A5D}" type="presParOf" srcId="{936A0DD0-FDE5-4EE1-AA35-E6A51DFCDE28}" destId="{E970529B-B120-452C-860A-F4BA0D48FA72}" srcOrd="1" destOrd="0" presId="urn:microsoft.com/office/officeart/2018/2/layout/IconVerticalSolidList"/>
    <dgm:cxn modelId="{2B8E3D05-78D6-4DAB-AA0D-E9A1A7CC4064}" type="presParOf" srcId="{936A0DD0-FDE5-4EE1-AA35-E6A51DFCDE28}" destId="{94A54408-FD33-4B5D-B9D9-DA2CFCF8EE8B}" srcOrd="2" destOrd="0" presId="urn:microsoft.com/office/officeart/2018/2/layout/IconVerticalSolidList"/>
    <dgm:cxn modelId="{EC3F4538-45E6-4690-AA53-162200D5AADF}" type="presParOf" srcId="{936A0DD0-FDE5-4EE1-AA35-E6A51DFCDE28}" destId="{BEDB12B0-9EE9-4DBE-873A-FDF34E717F6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EEF512-58AC-4DA1-9AF5-C14A2F5E6F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84AA4A-A1A4-4104-A71F-87C06F30B4DC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b="0" i="0" baseline="0" dirty="0">
              <a:solidFill>
                <a:srgbClr val="372E26"/>
              </a:solidFill>
            </a:rPr>
            <a:t>10 Inspections Passed</a:t>
          </a:r>
          <a:r>
            <a:rPr lang="en-US" b="0" i="0" baseline="0" dirty="0">
              <a:solidFill>
                <a:schemeClr val="bg1"/>
              </a:solidFill>
            </a:rPr>
            <a:t> </a:t>
          </a:r>
          <a:endParaRPr lang="en-US" b="0" dirty="0">
            <a:solidFill>
              <a:schemeClr val="bg1"/>
            </a:solidFill>
          </a:endParaRPr>
        </a:p>
      </dgm:t>
    </dgm:pt>
    <dgm:pt modelId="{6AB5CD6F-2A1E-4FE6-8B92-CE52F16E7794}" type="parTrans" cxnId="{D1FBF335-3483-4DD6-A4F2-6A33417ECEA7}">
      <dgm:prSet/>
      <dgm:spPr/>
      <dgm:t>
        <a:bodyPr/>
        <a:lstStyle/>
        <a:p>
          <a:endParaRPr lang="en-US"/>
        </a:p>
      </dgm:t>
    </dgm:pt>
    <dgm:pt modelId="{66D710B8-A548-4650-9875-337CDECF0032}" type="sibTrans" cxnId="{D1FBF335-3483-4DD6-A4F2-6A33417ECEA7}">
      <dgm:prSet/>
      <dgm:spPr/>
      <dgm:t>
        <a:bodyPr/>
        <a:lstStyle/>
        <a:p>
          <a:endParaRPr lang="en-US"/>
        </a:p>
      </dgm:t>
    </dgm:pt>
    <dgm:pt modelId="{1ED9D546-38A2-49E3-B7AC-38E6170616B0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b="0" i="0" baseline="0" dirty="0">
              <a:solidFill>
                <a:srgbClr val="372E26"/>
              </a:solidFill>
            </a:rPr>
            <a:t>0 Inspections Failed</a:t>
          </a:r>
          <a:endParaRPr lang="en-US" b="0" dirty="0">
            <a:solidFill>
              <a:srgbClr val="372E26"/>
            </a:solidFill>
          </a:endParaRPr>
        </a:p>
      </dgm:t>
    </dgm:pt>
    <dgm:pt modelId="{CF12E271-24E4-4499-B9B7-328581E4F299}" type="parTrans" cxnId="{8D04CD34-C091-417F-A028-C7881407DC1E}">
      <dgm:prSet/>
      <dgm:spPr/>
      <dgm:t>
        <a:bodyPr/>
        <a:lstStyle/>
        <a:p>
          <a:endParaRPr lang="en-US"/>
        </a:p>
      </dgm:t>
    </dgm:pt>
    <dgm:pt modelId="{5F6B20CC-DD9A-4D3A-AF94-6834C863E430}" type="sibTrans" cxnId="{8D04CD34-C091-417F-A028-C7881407DC1E}">
      <dgm:prSet/>
      <dgm:spPr/>
      <dgm:t>
        <a:bodyPr/>
        <a:lstStyle/>
        <a:p>
          <a:endParaRPr lang="en-US"/>
        </a:p>
      </dgm:t>
    </dgm:pt>
    <dgm:pt modelId="{2E151156-F24C-4745-B00B-8985754CC19F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b="0" i="0" baseline="0" dirty="0">
              <a:solidFill>
                <a:srgbClr val="372E26"/>
              </a:solidFill>
            </a:rPr>
            <a:t>0 Citations Issued</a:t>
          </a:r>
          <a:endParaRPr lang="en-US" b="0" dirty="0">
            <a:solidFill>
              <a:srgbClr val="372E26"/>
            </a:solidFill>
          </a:endParaRPr>
        </a:p>
      </dgm:t>
    </dgm:pt>
    <dgm:pt modelId="{A6AC972F-CC17-4BBF-86F1-3E03E36EAF9C}" type="parTrans" cxnId="{F0CD9041-53DC-4798-8CFF-D76D0D007055}">
      <dgm:prSet/>
      <dgm:spPr/>
      <dgm:t>
        <a:bodyPr/>
        <a:lstStyle/>
        <a:p>
          <a:endParaRPr lang="en-US"/>
        </a:p>
      </dgm:t>
    </dgm:pt>
    <dgm:pt modelId="{764FBAB1-BEDB-4A71-ACA6-BFE692086E32}" type="sibTrans" cxnId="{F0CD9041-53DC-4798-8CFF-D76D0D007055}">
      <dgm:prSet/>
      <dgm:spPr/>
      <dgm:t>
        <a:bodyPr/>
        <a:lstStyle/>
        <a:p>
          <a:endParaRPr lang="en-US"/>
        </a:p>
      </dgm:t>
    </dgm:pt>
    <dgm:pt modelId="{BB345829-1397-4307-9574-E837F37AFBD7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b="0" i="0" baseline="0" dirty="0">
              <a:solidFill>
                <a:srgbClr val="372E26"/>
              </a:solidFill>
            </a:rPr>
            <a:t>0 Permits Issued</a:t>
          </a:r>
          <a:endParaRPr lang="en-US" b="0" dirty="0">
            <a:solidFill>
              <a:srgbClr val="372E26"/>
            </a:solidFill>
          </a:endParaRPr>
        </a:p>
      </dgm:t>
    </dgm:pt>
    <dgm:pt modelId="{A547FDA3-0A00-42D8-AC89-F4D04225E019}" type="parTrans" cxnId="{CD54C1F4-1CC7-4E91-9A56-63EEBFEF9FF9}">
      <dgm:prSet/>
      <dgm:spPr/>
      <dgm:t>
        <a:bodyPr/>
        <a:lstStyle/>
        <a:p>
          <a:endParaRPr lang="en-US"/>
        </a:p>
      </dgm:t>
    </dgm:pt>
    <dgm:pt modelId="{0654E366-258B-4B9A-B299-98019BF58354}" type="sibTrans" cxnId="{CD54C1F4-1CC7-4E91-9A56-63EEBFEF9FF9}">
      <dgm:prSet/>
      <dgm:spPr/>
      <dgm:t>
        <a:bodyPr/>
        <a:lstStyle/>
        <a:p>
          <a:endParaRPr lang="en-US"/>
        </a:p>
      </dgm:t>
    </dgm:pt>
    <dgm:pt modelId="{16E95A2F-56D3-450C-8D9B-1D42F59F1CFD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b="0" i="0" baseline="0" dirty="0">
              <a:solidFill>
                <a:srgbClr val="372E26"/>
              </a:solidFill>
            </a:rPr>
            <a:t>52 Active CAF Permits</a:t>
          </a:r>
          <a:endParaRPr lang="en-US" b="0" dirty="0">
            <a:solidFill>
              <a:srgbClr val="372E26"/>
            </a:solidFill>
          </a:endParaRPr>
        </a:p>
      </dgm:t>
    </dgm:pt>
    <dgm:pt modelId="{215C465D-A6EB-4B90-BE05-5D0536689717}" type="parTrans" cxnId="{03C76ED3-2C42-4E95-A503-D753172EC4CF}">
      <dgm:prSet/>
      <dgm:spPr/>
      <dgm:t>
        <a:bodyPr/>
        <a:lstStyle/>
        <a:p>
          <a:endParaRPr lang="en-US"/>
        </a:p>
      </dgm:t>
    </dgm:pt>
    <dgm:pt modelId="{9D1048D4-9BBB-4143-954C-43FC83A4F0E1}" type="sibTrans" cxnId="{03C76ED3-2C42-4E95-A503-D753172EC4CF}">
      <dgm:prSet/>
      <dgm:spPr/>
      <dgm:t>
        <a:bodyPr/>
        <a:lstStyle/>
        <a:p>
          <a:endParaRPr lang="en-US"/>
        </a:p>
      </dgm:t>
    </dgm:pt>
    <dgm:pt modelId="{273C0568-1BE1-443E-8C88-65D04A515B31}" type="pres">
      <dgm:prSet presAssocID="{8EEEF512-58AC-4DA1-9AF5-C14A2F5E6F04}" presName="linear" presStyleCnt="0">
        <dgm:presLayoutVars>
          <dgm:animLvl val="lvl"/>
          <dgm:resizeHandles val="exact"/>
        </dgm:presLayoutVars>
      </dgm:prSet>
      <dgm:spPr/>
    </dgm:pt>
    <dgm:pt modelId="{8C135944-5C21-49E4-9C7B-F38F4596B274}" type="pres">
      <dgm:prSet presAssocID="{3B84AA4A-A1A4-4104-A71F-87C06F30B4D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E38C79E-36EB-4AD7-88DA-B98C968C3885}" type="pres">
      <dgm:prSet presAssocID="{66D710B8-A548-4650-9875-337CDECF0032}" presName="spacer" presStyleCnt="0"/>
      <dgm:spPr/>
    </dgm:pt>
    <dgm:pt modelId="{A1A41327-C7CA-4976-BB9F-4A3A93E7DD54}" type="pres">
      <dgm:prSet presAssocID="{1ED9D546-38A2-49E3-B7AC-38E6170616B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7F0300D-57AC-40A8-893A-1BFD53CDAED0}" type="pres">
      <dgm:prSet presAssocID="{5F6B20CC-DD9A-4D3A-AF94-6834C863E430}" presName="spacer" presStyleCnt="0"/>
      <dgm:spPr/>
    </dgm:pt>
    <dgm:pt modelId="{9F2F186C-2327-4959-884D-C38BB67B8069}" type="pres">
      <dgm:prSet presAssocID="{2E151156-F24C-4745-B00B-8985754CC19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4B8F87C-055F-4857-A382-FCD2C0D7E376}" type="pres">
      <dgm:prSet presAssocID="{764FBAB1-BEDB-4A71-ACA6-BFE692086E32}" presName="spacer" presStyleCnt="0"/>
      <dgm:spPr/>
    </dgm:pt>
    <dgm:pt modelId="{B6CB7C74-ECDC-4F61-8C51-D5CCF848A32B}" type="pres">
      <dgm:prSet presAssocID="{BB345829-1397-4307-9574-E837F37AFBD7}" presName="parentText" presStyleLbl="node1" presStyleIdx="3" presStyleCnt="5" custLinFactNeighborY="1">
        <dgm:presLayoutVars>
          <dgm:chMax val="0"/>
          <dgm:bulletEnabled val="1"/>
        </dgm:presLayoutVars>
      </dgm:prSet>
      <dgm:spPr/>
    </dgm:pt>
    <dgm:pt modelId="{3C8DAD8E-C394-4B98-B605-0CB5D09167B4}" type="pres">
      <dgm:prSet presAssocID="{0654E366-258B-4B9A-B299-98019BF58354}" presName="spacer" presStyleCnt="0"/>
      <dgm:spPr/>
    </dgm:pt>
    <dgm:pt modelId="{78E9B542-F376-468A-ABC1-C76E7EC28963}" type="pres">
      <dgm:prSet presAssocID="{16E95A2F-56D3-450C-8D9B-1D42F59F1CF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B1A9E16-805B-4927-BEAF-86BE3F62E4A2}" type="presOf" srcId="{16E95A2F-56D3-450C-8D9B-1D42F59F1CFD}" destId="{78E9B542-F376-468A-ABC1-C76E7EC28963}" srcOrd="0" destOrd="0" presId="urn:microsoft.com/office/officeart/2005/8/layout/vList2"/>
    <dgm:cxn modelId="{E0538E23-AC61-4433-BB4C-4EF80DFE2452}" type="presOf" srcId="{8EEEF512-58AC-4DA1-9AF5-C14A2F5E6F04}" destId="{273C0568-1BE1-443E-8C88-65D04A515B31}" srcOrd="0" destOrd="0" presId="urn:microsoft.com/office/officeart/2005/8/layout/vList2"/>
    <dgm:cxn modelId="{E5325825-BFF9-4564-8576-B6DA05A940F5}" type="presOf" srcId="{2E151156-F24C-4745-B00B-8985754CC19F}" destId="{9F2F186C-2327-4959-884D-C38BB67B8069}" srcOrd="0" destOrd="0" presId="urn:microsoft.com/office/officeart/2005/8/layout/vList2"/>
    <dgm:cxn modelId="{01EB7232-AEB2-48B6-85DD-7FBA96E4FA3F}" type="presOf" srcId="{BB345829-1397-4307-9574-E837F37AFBD7}" destId="{B6CB7C74-ECDC-4F61-8C51-D5CCF848A32B}" srcOrd="0" destOrd="0" presId="urn:microsoft.com/office/officeart/2005/8/layout/vList2"/>
    <dgm:cxn modelId="{8D04CD34-C091-417F-A028-C7881407DC1E}" srcId="{8EEEF512-58AC-4DA1-9AF5-C14A2F5E6F04}" destId="{1ED9D546-38A2-49E3-B7AC-38E6170616B0}" srcOrd="1" destOrd="0" parTransId="{CF12E271-24E4-4499-B9B7-328581E4F299}" sibTransId="{5F6B20CC-DD9A-4D3A-AF94-6834C863E430}"/>
    <dgm:cxn modelId="{D1FBF335-3483-4DD6-A4F2-6A33417ECEA7}" srcId="{8EEEF512-58AC-4DA1-9AF5-C14A2F5E6F04}" destId="{3B84AA4A-A1A4-4104-A71F-87C06F30B4DC}" srcOrd="0" destOrd="0" parTransId="{6AB5CD6F-2A1E-4FE6-8B92-CE52F16E7794}" sibTransId="{66D710B8-A548-4650-9875-337CDECF0032}"/>
    <dgm:cxn modelId="{AE65035C-A354-4809-A4A3-726E6F32CB13}" type="presOf" srcId="{3B84AA4A-A1A4-4104-A71F-87C06F30B4DC}" destId="{8C135944-5C21-49E4-9C7B-F38F4596B274}" srcOrd="0" destOrd="0" presId="urn:microsoft.com/office/officeart/2005/8/layout/vList2"/>
    <dgm:cxn modelId="{F0CD9041-53DC-4798-8CFF-D76D0D007055}" srcId="{8EEEF512-58AC-4DA1-9AF5-C14A2F5E6F04}" destId="{2E151156-F24C-4745-B00B-8985754CC19F}" srcOrd="2" destOrd="0" parTransId="{A6AC972F-CC17-4BBF-86F1-3E03E36EAF9C}" sibTransId="{764FBAB1-BEDB-4A71-ACA6-BFE692086E32}"/>
    <dgm:cxn modelId="{F6C76FCD-0BFD-4145-AB8F-FC07B88CA684}" type="presOf" srcId="{1ED9D546-38A2-49E3-B7AC-38E6170616B0}" destId="{A1A41327-C7CA-4976-BB9F-4A3A93E7DD54}" srcOrd="0" destOrd="0" presId="urn:microsoft.com/office/officeart/2005/8/layout/vList2"/>
    <dgm:cxn modelId="{03C76ED3-2C42-4E95-A503-D753172EC4CF}" srcId="{8EEEF512-58AC-4DA1-9AF5-C14A2F5E6F04}" destId="{16E95A2F-56D3-450C-8D9B-1D42F59F1CFD}" srcOrd="4" destOrd="0" parTransId="{215C465D-A6EB-4B90-BE05-5D0536689717}" sibTransId="{9D1048D4-9BBB-4143-954C-43FC83A4F0E1}"/>
    <dgm:cxn modelId="{CD54C1F4-1CC7-4E91-9A56-63EEBFEF9FF9}" srcId="{8EEEF512-58AC-4DA1-9AF5-C14A2F5E6F04}" destId="{BB345829-1397-4307-9574-E837F37AFBD7}" srcOrd="3" destOrd="0" parTransId="{A547FDA3-0A00-42D8-AC89-F4D04225E019}" sibTransId="{0654E366-258B-4B9A-B299-98019BF58354}"/>
    <dgm:cxn modelId="{52B947A1-6FCB-405E-9DCD-D954DF6AE7BB}" type="presParOf" srcId="{273C0568-1BE1-443E-8C88-65D04A515B31}" destId="{8C135944-5C21-49E4-9C7B-F38F4596B274}" srcOrd="0" destOrd="0" presId="urn:microsoft.com/office/officeart/2005/8/layout/vList2"/>
    <dgm:cxn modelId="{E6AE39D6-88C6-43F4-8B5F-230B34FCF4D3}" type="presParOf" srcId="{273C0568-1BE1-443E-8C88-65D04A515B31}" destId="{5E38C79E-36EB-4AD7-88DA-B98C968C3885}" srcOrd="1" destOrd="0" presId="urn:microsoft.com/office/officeart/2005/8/layout/vList2"/>
    <dgm:cxn modelId="{6C9EDCC3-E09F-4AE6-9D34-869FC14DE674}" type="presParOf" srcId="{273C0568-1BE1-443E-8C88-65D04A515B31}" destId="{A1A41327-C7CA-4976-BB9F-4A3A93E7DD54}" srcOrd="2" destOrd="0" presId="urn:microsoft.com/office/officeart/2005/8/layout/vList2"/>
    <dgm:cxn modelId="{6FC1EB3A-6B32-4B44-857C-2AF91B09BD2D}" type="presParOf" srcId="{273C0568-1BE1-443E-8C88-65D04A515B31}" destId="{97F0300D-57AC-40A8-893A-1BFD53CDAED0}" srcOrd="3" destOrd="0" presId="urn:microsoft.com/office/officeart/2005/8/layout/vList2"/>
    <dgm:cxn modelId="{EA738352-09D1-4D2F-9733-BB409774550B}" type="presParOf" srcId="{273C0568-1BE1-443E-8C88-65D04A515B31}" destId="{9F2F186C-2327-4959-884D-C38BB67B8069}" srcOrd="4" destOrd="0" presId="urn:microsoft.com/office/officeart/2005/8/layout/vList2"/>
    <dgm:cxn modelId="{F10EEB9A-4F74-4408-AC4E-D036BC7D0A83}" type="presParOf" srcId="{273C0568-1BE1-443E-8C88-65D04A515B31}" destId="{04B8F87C-055F-4857-A382-FCD2C0D7E376}" srcOrd="5" destOrd="0" presId="urn:microsoft.com/office/officeart/2005/8/layout/vList2"/>
    <dgm:cxn modelId="{FC970AC6-E84D-49DB-92C0-B12A86EB8FA6}" type="presParOf" srcId="{273C0568-1BE1-443E-8C88-65D04A515B31}" destId="{B6CB7C74-ECDC-4F61-8C51-D5CCF848A32B}" srcOrd="6" destOrd="0" presId="urn:microsoft.com/office/officeart/2005/8/layout/vList2"/>
    <dgm:cxn modelId="{3C15C098-9DF7-4058-973A-D58BFA7C7386}" type="presParOf" srcId="{273C0568-1BE1-443E-8C88-65D04A515B31}" destId="{3C8DAD8E-C394-4B98-B605-0CB5D09167B4}" srcOrd="7" destOrd="0" presId="urn:microsoft.com/office/officeart/2005/8/layout/vList2"/>
    <dgm:cxn modelId="{4550D128-C90D-4FCF-93D1-B8A33E22E99E}" type="presParOf" srcId="{273C0568-1BE1-443E-8C88-65D04A515B31}" destId="{78E9B542-F376-468A-ABC1-C76E7EC2896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27AD2D-B80D-417B-812F-752BE3A37B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4AE7A41C-48F8-4FAA-8481-47CEDCF67CFB}">
      <dgm:prSet phldrT="[Text]"/>
      <dgm:spPr/>
      <dgm:t>
        <a:bodyPr/>
        <a:lstStyle/>
        <a:p>
          <a:r>
            <a:rPr lang="en-US" dirty="0"/>
            <a:t>Active Volunteers</a:t>
          </a:r>
        </a:p>
      </dgm:t>
    </dgm:pt>
    <dgm:pt modelId="{EC6A0FE7-4CF1-4173-95F0-B956903A7FDE}" type="parTrans" cxnId="{98876C1F-9D7F-4E03-8F03-7FB90E92828D}">
      <dgm:prSet/>
      <dgm:spPr/>
      <dgm:t>
        <a:bodyPr/>
        <a:lstStyle/>
        <a:p>
          <a:endParaRPr lang="en-US"/>
        </a:p>
      </dgm:t>
    </dgm:pt>
    <dgm:pt modelId="{5916EE34-AB43-4626-82AA-87ED88A25E9C}" type="sibTrans" cxnId="{98876C1F-9D7F-4E03-8F03-7FB90E92828D}">
      <dgm:prSet/>
      <dgm:spPr/>
      <dgm:t>
        <a:bodyPr/>
        <a:lstStyle/>
        <a:p>
          <a:endParaRPr lang="en-US"/>
        </a:p>
      </dgm:t>
    </dgm:pt>
    <dgm:pt modelId="{4834B3D8-AA7E-4251-A800-034EF42D42DB}">
      <dgm:prSet phldrT="[Text]"/>
      <dgm:spPr/>
      <dgm:t>
        <a:bodyPr/>
        <a:lstStyle/>
        <a:p>
          <a:r>
            <a:rPr lang="en-US" dirty="0"/>
            <a:t>129								</a:t>
          </a:r>
        </a:p>
      </dgm:t>
    </dgm:pt>
    <dgm:pt modelId="{95A5A857-B349-4BD0-8025-FCD3AD33A7BE}" type="parTrans" cxnId="{2BA69576-8EEC-4D77-B8AA-20F18B37272E}">
      <dgm:prSet/>
      <dgm:spPr/>
      <dgm:t>
        <a:bodyPr/>
        <a:lstStyle/>
        <a:p>
          <a:endParaRPr lang="en-US"/>
        </a:p>
      </dgm:t>
    </dgm:pt>
    <dgm:pt modelId="{190385B8-B9D0-446B-9AD0-F523093E33DB}" type="sibTrans" cxnId="{2BA69576-8EEC-4D77-B8AA-20F18B37272E}">
      <dgm:prSet/>
      <dgm:spPr/>
      <dgm:t>
        <a:bodyPr/>
        <a:lstStyle/>
        <a:p>
          <a:endParaRPr lang="en-US"/>
        </a:p>
      </dgm:t>
    </dgm:pt>
    <dgm:pt modelId="{901A5AA2-A6E2-4F47-B5CD-3FCB43813569}">
      <dgm:prSet phldrT="[Text]"/>
      <dgm:spPr/>
      <dgm:t>
        <a:bodyPr/>
        <a:lstStyle/>
        <a:p>
          <a:r>
            <a:rPr lang="en-US" b="0" i="0"/>
            <a:t>New</a:t>
          </a:r>
          <a:r>
            <a:rPr lang="en-US" b="1" i="1"/>
            <a:t> </a:t>
          </a:r>
          <a:r>
            <a:rPr lang="en-US" b="0" i="0"/>
            <a:t>Volunteers</a:t>
          </a:r>
        </a:p>
      </dgm:t>
    </dgm:pt>
    <dgm:pt modelId="{A4184AA9-43A3-447A-89E1-5B0E7C2251F5}" type="parTrans" cxnId="{EBE7C75A-5E0E-4F1E-96E1-ECE863996038}">
      <dgm:prSet/>
      <dgm:spPr/>
      <dgm:t>
        <a:bodyPr/>
        <a:lstStyle/>
        <a:p>
          <a:endParaRPr lang="en-US"/>
        </a:p>
      </dgm:t>
    </dgm:pt>
    <dgm:pt modelId="{0E3BC7A1-2FC3-4437-960A-43A63EB37360}" type="sibTrans" cxnId="{EBE7C75A-5E0E-4F1E-96E1-ECE863996038}">
      <dgm:prSet/>
      <dgm:spPr/>
      <dgm:t>
        <a:bodyPr/>
        <a:lstStyle/>
        <a:p>
          <a:endParaRPr lang="en-US"/>
        </a:p>
      </dgm:t>
    </dgm:pt>
    <dgm:pt modelId="{09A245BA-8F98-4EF2-A54E-5981F7F37C55}">
      <dgm:prSet phldrT="[Text]"/>
      <dgm:spPr/>
      <dgm:t>
        <a:bodyPr/>
        <a:lstStyle/>
        <a:p>
          <a:r>
            <a:rPr lang="en-US" dirty="0"/>
            <a:t>83</a:t>
          </a:r>
        </a:p>
      </dgm:t>
    </dgm:pt>
    <dgm:pt modelId="{455EE121-70C3-44D0-83F1-AEC688472601}" type="parTrans" cxnId="{BCC6A59E-7905-4437-9BC5-3DA2BE48F02D}">
      <dgm:prSet/>
      <dgm:spPr/>
      <dgm:t>
        <a:bodyPr/>
        <a:lstStyle/>
        <a:p>
          <a:endParaRPr lang="en-US"/>
        </a:p>
      </dgm:t>
    </dgm:pt>
    <dgm:pt modelId="{E4CB06E0-A255-4303-ABF3-59172AF00784}" type="sibTrans" cxnId="{BCC6A59E-7905-4437-9BC5-3DA2BE48F02D}">
      <dgm:prSet/>
      <dgm:spPr/>
      <dgm:t>
        <a:bodyPr/>
        <a:lstStyle/>
        <a:p>
          <a:endParaRPr lang="en-US"/>
        </a:p>
      </dgm:t>
    </dgm:pt>
    <dgm:pt modelId="{CB5DBE7D-F839-4A28-90EC-9BE5C03590A5}">
      <dgm:prSet phldrT="[Text]"/>
      <dgm:spPr/>
      <dgm:t>
        <a:bodyPr/>
        <a:lstStyle/>
        <a:p>
          <a:r>
            <a:rPr lang="en-US" b="0" i="0" dirty="0"/>
            <a:t>Volunteer hours donated in March</a:t>
          </a:r>
        </a:p>
      </dgm:t>
    </dgm:pt>
    <dgm:pt modelId="{0BBB96AC-4D48-4E35-838A-EDBF6CDE6AD6}" type="parTrans" cxnId="{68B74102-3D69-4B6F-8FB4-4D5175ED6608}">
      <dgm:prSet/>
      <dgm:spPr/>
      <dgm:t>
        <a:bodyPr/>
        <a:lstStyle/>
        <a:p>
          <a:endParaRPr lang="en-US"/>
        </a:p>
      </dgm:t>
    </dgm:pt>
    <dgm:pt modelId="{5082375B-421C-4DF4-A6BB-EFF760C3CC75}" type="sibTrans" cxnId="{68B74102-3D69-4B6F-8FB4-4D5175ED6608}">
      <dgm:prSet/>
      <dgm:spPr/>
      <dgm:t>
        <a:bodyPr/>
        <a:lstStyle/>
        <a:p>
          <a:endParaRPr lang="en-US"/>
        </a:p>
      </dgm:t>
    </dgm:pt>
    <dgm:pt modelId="{F5DB8776-9DBB-4FA6-A4C9-BF90FC560EEB}">
      <dgm:prSet phldrT="[Text]"/>
      <dgm:spPr/>
      <dgm:t>
        <a:bodyPr/>
        <a:lstStyle/>
        <a:p>
          <a:r>
            <a:rPr lang="en-US" dirty="0"/>
            <a:t>Year-To-Date volunteer hours donated in 2026</a:t>
          </a:r>
        </a:p>
      </dgm:t>
    </dgm:pt>
    <dgm:pt modelId="{0AD7DCD6-99CD-4327-8DE3-A6FD45FDFC06}" type="parTrans" cxnId="{BF7FCBD6-EEB2-4516-BE91-7BDAA5CC9B53}">
      <dgm:prSet/>
      <dgm:spPr/>
      <dgm:t>
        <a:bodyPr/>
        <a:lstStyle/>
        <a:p>
          <a:endParaRPr lang="en-US"/>
        </a:p>
      </dgm:t>
    </dgm:pt>
    <dgm:pt modelId="{0D968F43-9880-459F-848F-0B844B6A5FF6}" type="sibTrans" cxnId="{BF7FCBD6-EEB2-4516-BE91-7BDAA5CC9B53}">
      <dgm:prSet/>
      <dgm:spPr/>
      <dgm:t>
        <a:bodyPr/>
        <a:lstStyle/>
        <a:p>
          <a:endParaRPr lang="en-US"/>
        </a:p>
      </dgm:t>
    </dgm:pt>
    <dgm:pt modelId="{8C4D27D3-9219-4B78-B8A4-34FDC1502363}">
      <dgm:prSet phldrT="[Text]"/>
      <dgm:spPr/>
      <dgm:t>
        <a:bodyPr/>
        <a:lstStyle/>
        <a:p>
          <a:r>
            <a:rPr lang="en-US" dirty="0"/>
            <a:t>600.24</a:t>
          </a:r>
        </a:p>
      </dgm:t>
    </dgm:pt>
    <dgm:pt modelId="{6268B48F-2D30-4075-9AC9-7C85B81DC639}" type="parTrans" cxnId="{CB0B37CF-CE71-4085-B530-539A57E89222}">
      <dgm:prSet/>
      <dgm:spPr/>
      <dgm:t>
        <a:bodyPr/>
        <a:lstStyle/>
        <a:p>
          <a:endParaRPr lang="en-US"/>
        </a:p>
      </dgm:t>
    </dgm:pt>
    <dgm:pt modelId="{9CB281B5-4640-4BBE-A546-CA6284B3B804}" type="sibTrans" cxnId="{CB0B37CF-CE71-4085-B530-539A57E89222}">
      <dgm:prSet/>
      <dgm:spPr/>
      <dgm:t>
        <a:bodyPr/>
        <a:lstStyle/>
        <a:p>
          <a:endParaRPr lang="en-US"/>
        </a:p>
      </dgm:t>
    </dgm:pt>
    <dgm:pt modelId="{E6401063-1F8A-4BC1-ADAD-A687EA7594E9}">
      <dgm:prSet phldrT="[Text]"/>
      <dgm:spPr/>
      <dgm:t>
        <a:bodyPr/>
        <a:lstStyle/>
        <a:p>
          <a:r>
            <a:rPr lang="en-US" dirty="0"/>
            <a:t>1709.93</a:t>
          </a:r>
        </a:p>
      </dgm:t>
    </dgm:pt>
    <dgm:pt modelId="{718ADADD-F2C8-40FC-B480-54987135FB9F}" type="parTrans" cxnId="{AB038E9A-DF98-46E8-91D6-91FF4156E4C1}">
      <dgm:prSet/>
      <dgm:spPr/>
      <dgm:t>
        <a:bodyPr/>
        <a:lstStyle/>
        <a:p>
          <a:endParaRPr lang="en-US"/>
        </a:p>
      </dgm:t>
    </dgm:pt>
    <dgm:pt modelId="{A2BE41AF-87AB-40D3-8DFF-CE349B9C4F3A}" type="sibTrans" cxnId="{AB038E9A-DF98-46E8-91D6-91FF4156E4C1}">
      <dgm:prSet/>
      <dgm:spPr/>
      <dgm:t>
        <a:bodyPr/>
        <a:lstStyle/>
        <a:p>
          <a:endParaRPr lang="en-US"/>
        </a:p>
      </dgm:t>
    </dgm:pt>
    <dgm:pt modelId="{3067D81F-4ED0-464B-BB27-39D8ED12C632}" type="pres">
      <dgm:prSet presAssocID="{E527AD2D-B80D-417B-812F-752BE3A37B67}" presName="root" presStyleCnt="0">
        <dgm:presLayoutVars>
          <dgm:dir/>
          <dgm:resizeHandles val="exact"/>
        </dgm:presLayoutVars>
      </dgm:prSet>
      <dgm:spPr/>
    </dgm:pt>
    <dgm:pt modelId="{86D28AB5-FD58-42CD-8D2C-1E6507EB2327}" type="pres">
      <dgm:prSet presAssocID="{4AE7A41C-48F8-4FAA-8481-47CEDCF67CFB}" presName="compNode" presStyleCnt="0"/>
      <dgm:spPr/>
    </dgm:pt>
    <dgm:pt modelId="{9956C560-EB85-4428-8972-EDE113DD50BA}" type="pres">
      <dgm:prSet presAssocID="{4AE7A41C-48F8-4FAA-8481-47CEDCF67CFB}" presName="bgRect" presStyleLbl="bgShp" presStyleIdx="0" presStyleCnt="4"/>
      <dgm:spPr/>
    </dgm:pt>
    <dgm:pt modelId="{9C177B23-6903-4ECB-845C-43B853D6667F}" type="pres">
      <dgm:prSet presAssocID="{4AE7A41C-48F8-4FAA-8481-47CEDCF67CFB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E2F9A06-89C7-46A8-8B50-5267D76AEC92}" type="pres">
      <dgm:prSet presAssocID="{4AE7A41C-48F8-4FAA-8481-47CEDCF67CFB}" presName="spaceRect" presStyleCnt="0"/>
      <dgm:spPr/>
    </dgm:pt>
    <dgm:pt modelId="{7216C31F-A91B-495C-927F-A7F47195EC2B}" type="pres">
      <dgm:prSet presAssocID="{4AE7A41C-48F8-4FAA-8481-47CEDCF67CFB}" presName="parTx" presStyleLbl="revTx" presStyleIdx="0" presStyleCnt="8">
        <dgm:presLayoutVars>
          <dgm:chMax val="0"/>
          <dgm:chPref val="0"/>
        </dgm:presLayoutVars>
      </dgm:prSet>
      <dgm:spPr/>
    </dgm:pt>
    <dgm:pt modelId="{C14A9DF8-92CA-4546-AA1A-934BA5390C00}" type="pres">
      <dgm:prSet presAssocID="{4AE7A41C-48F8-4FAA-8481-47CEDCF67CFB}" presName="desTx" presStyleLbl="revTx" presStyleIdx="1" presStyleCnt="8">
        <dgm:presLayoutVars/>
      </dgm:prSet>
      <dgm:spPr/>
    </dgm:pt>
    <dgm:pt modelId="{1ADE9F21-17BD-40FE-A81A-36CC6E4BDEAA}" type="pres">
      <dgm:prSet presAssocID="{5916EE34-AB43-4626-82AA-87ED88A25E9C}" presName="sibTrans" presStyleCnt="0"/>
      <dgm:spPr/>
    </dgm:pt>
    <dgm:pt modelId="{BAA25B0F-5199-48DB-86B9-5686EC0DD272}" type="pres">
      <dgm:prSet presAssocID="{901A5AA2-A6E2-4F47-B5CD-3FCB43813569}" presName="compNode" presStyleCnt="0"/>
      <dgm:spPr/>
    </dgm:pt>
    <dgm:pt modelId="{8775816A-313B-4D67-B94C-9F05859FCB7E}" type="pres">
      <dgm:prSet presAssocID="{901A5AA2-A6E2-4F47-B5CD-3FCB43813569}" presName="bgRect" presStyleLbl="bgShp" presStyleIdx="1" presStyleCnt="4"/>
      <dgm:spPr/>
    </dgm:pt>
    <dgm:pt modelId="{61EA8B92-D6FE-4BF9-95BE-3DAC1DECC380}" type="pres">
      <dgm:prSet presAssocID="{901A5AA2-A6E2-4F47-B5CD-3FCB43813569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FF4EF224-4262-405F-988F-FD112C08BE24}" type="pres">
      <dgm:prSet presAssocID="{901A5AA2-A6E2-4F47-B5CD-3FCB43813569}" presName="spaceRect" presStyleCnt="0"/>
      <dgm:spPr/>
    </dgm:pt>
    <dgm:pt modelId="{50F026EC-9016-411D-AB32-AA900E0A9810}" type="pres">
      <dgm:prSet presAssocID="{901A5AA2-A6E2-4F47-B5CD-3FCB43813569}" presName="parTx" presStyleLbl="revTx" presStyleIdx="2" presStyleCnt="8">
        <dgm:presLayoutVars>
          <dgm:chMax val="0"/>
          <dgm:chPref val="0"/>
        </dgm:presLayoutVars>
      </dgm:prSet>
      <dgm:spPr/>
    </dgm:pt>
    <dgm:pt modelId="{7962EAE6-E4A5-4B9F-9D01-E77265EE24EF}" type="pres">
      <dgm:prSet presAssocID="{901A5AA2-A6E2-4F47-B5CD-3FCB43813569}" presName="desTx" presStyleLbl="revTx" presStyleIdx="3" presStyleCnt="8">
        <dgm:presLayoutVars/>
      </dgm:prSet>
      <dgm:spPr/>
    </dgm:pt>
    <dgm:pt modelId="{F0790707-D35C-4234-87B1-B9D4B75766C6}" type="pres">
      <dgm:prSet presAssocID="{0E3BC7A1-2FC3-4437-960A-43A63EB37360}" presName="sibTrans" presStyleCnt="0"/>
      <dgm:spPr/>
    </dgm:pt>
    <dgm:pt modelId="{2983FE84-28FA-4745-A66F-E4D8513CBDFA}" type="pres">
      <dgm:prSet presAssocID="{CB5DBE7D-F839-4A28-90EC-9BE5C03590A5}" presName="compNode" presStyleCnt="0"/>
      <dgm:spPr/>
    </dgm:pt>
    <dgm:pt modelId="{A60B3917-23D2-4707-A19E-2FB19F70549F}" type="pres">
      <dgm:prSet presAssocID="{CB5DBE7D-F839-4A28-90EC-9BE5C03590A5}" presName="bgRect" presStyleLbl="bgShp" presStyleIdx="2" presStyleCnt="4"/>
      <dgm:spPr/>
    </dgm:pt>
    <dgm:pt modelId="{4591D6B0-7148-4C07-A7D3-63A502282512}" type="pres">
      <dgm:prSet presAssocID="{CB5DBE7D-F839-4A28-90EC-9BE5C03590A5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B119C028-75FC-4F0D-9B3F-57C16A9BA3AC}" type="pres">
      <dgm:prSet presAssocID="{CB5DBE7D-F839-4A28-90EC-9BE5C03590A5}" presName="spaceRect" presStyleCnt="0"/>
      <dgm:spPr/>
    </dgm:pt>
    <dgm:pt modelId="{F8F89741-88BB-4A58-B510-BF31580ED031}" type="pres">
      <dgm:prSet presAssocID="{CB5DBE7D-F839-4A28-90EC-9BE5C03590A5}" presName="parTx" presStyleLbl="revTx" presStyleIdx="4" presStyleCnt="8">
        <dgm:presLayoutVars>
          <dgm:chMax val="0"/>
          <dgm:chPref val="0"/>
        </dgm:presLayoutVars>
      </dgm:prSet>
      <dgm:spPr/>
    </dgm:pt>
    <dgm:pt modelId="{EDDD00E4-8FB5-47C3-A23F-ADD13779057E}" type="pres">
      <dgm:prSet presAssocID="{CB5DBE7D-F839-4A28-90EC-9BE5C03590A5}" presName="desTx" presStyleLbl="revTx" presStyleIdx="5" presStyleCnt="8">
        <dgm:presLayoutVars/>
      </dgm:prSet>
      <dgm:spPr/>
    </dgm:pt>
    <dgm:pt modelId="{5E6F232C-9FE9-48A9-A844-724E2F8D0AEA}" type="pres">
      <dgm:prSet presAssocID="{5082375B-421C-4DF4-A6BB-EFF760C3CC75}" presName="sibTrans" presStyleCnt="0"/>
      <dgm:spPr/>
    </dgm:pt>
    <dgm:pt modelId="{E9C7BCDE-4C48-48FC-9A9E-E548E8C2C75B}" type="pres">
      <dgm:prSet presAssocID="{F5DB8776-9DBB-4FA6-A4C9-BF90FC560EEB}" presName="compNode" presStyleCnt="0"/>
      <dgm:spPr/>
    </dgm:pt>
    <dgm:pt modelId="{112622ED-2A49-4585-B06C-49886C4FF8EE}" type="pres">
      <dgm:prSet presAssocID="{F5DB8776-9DBB-4FA6-A4C9-BF90FC560EEB}" presName="bgRect" presStyleLbl="bgShp" presStyleIdx="3" presStyleCnt="4"/>
      <dgm:spPr/>
    </dgm:pt>
    <dgm:pt modelId="{B8EF1165-D1A0-4D17-90F8-1344DF4AAD0F}" type="pres">
      <dgm:prSet presAssocID="{F5DB8776-9DBB-4FA6-A4C9-BF90FC560EEB}" presName="iconRect" presStyleLbl="nod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 with solid fill"/>
        </a:ext>
      </dgm:extLst>
    </dgm:pt>
    <dgm:pt modelId="{2AB89024-3EC4-45AC-B62F-87C45F89FA38}" type="pres">
      <dgm:prSet presAssocID="{F5DB8776-9DBB-4FA6-A4C9-BF90FC560EEB}" presName="spaceRect" presStyleCnt="0"/>
      <dgm:spPr/>
    </dgm:pt>
    <dgm:pt modelId="{43F58CF5-8E28-4942-8DEF-96C9D749CA6C}" type="pres">
      <dgm:prSet presAssocID="{F5DB8776-9DBB-4FA6-A4C9-BF90FC560EEB}" presName="parTx" presStyleLbl="revTx" presStyleIdx="6" presStyleCnt="8">
        <dgm:presLayoutVars>
          <dgm:chMax val="0"/>
          <dgm:chPref val="0"/>
        </dgm:presLayoutVars>
      </dgm:prSet>
      <dgm:spPr/>
    </dgm:pt>
    <dgm:pt modelId="{6717419B-9C76-4242-9740-932C9540D219}" type="pres">
      <dgm:prSet presAssocID="{F5DB8776-9DBB-4FA6-A4C9-BF90FC560EEB}" presName="desTx" presStyleLbl="revTx" presStyleIdx="7" presStyleCnt="8">
        <dgm:presLayoutVars/>
      </dgm:prSet>
      <dgm:spPr/>
    </dgm:pt>
  </dgm:ptLst>
  <dgm:cxnLst>
    <dgm:cxn modelId="{68B74102-3D69-4B6F-8FB4-4D5175ED6608}" srcId="{E527AD2D-B80D-417B-812F-752BE3A37B67}" destId="{CB5DBE7D-F839-4A28-90EC-9BE5C03590A5}" srcOrd="2" destOrd="0" parTransId="{0BBB96AC-4D48-4E35-838A-EDBF6CDE6AD6}" sibTransId="{5082375B-421C-4DF4-A6BB-EFF760C3CC75}"/>
    <dgm:cxn modelId="{3DA71C1B-4009-47BF-A0AA-E8D678F640A3}" type="presOf" srcId="{4AE7A41C-48F8-4FAA-8481-47CEDCF67CFB}" destId="{7216C31F-A91B-495C-927F-A7F47195EC2B}" srcOrd="0" destOrd="0" presId="urn:microsoft.com/office/officeart/2018/2/layout/IconVerticalSolidList"/>
    <dgm:cxn modelId="{98876C1F-9D7F-4E03-8F03-7FB90E92828D}" srcId="{E527AD2D-B80D-417B-812F-752BE3A37B67}" destId="{4AE7A41C-48F8-4FAA-8481-47CEDCF67CFB}" srcOrd="0" destOrd="0" parTransId="{EC6A0FE7-4CF1-4173-95F0-B956903A7FDE}" sibTransId="{5916EE34-AB43-4626-82AA-87ED88A25E9C}"/>
    <dgm:cxn modelId="{84F6F43E-3964-47FD-9331-4D53494D18BA}" type="presOf" srcId="{F5DB8776-9DBB-4FA6-A4C9-BF90FC560EEB}" destId="{43F58CF5-8E28-4942-8DEF-96C9D749CA6C}" srcOrd="0" destOrd="0" presId="urn:microsoft.com/office/officeart/2018/2/layout/IconVerticalSolidList"/>
    <dgm:cxn modelId="{D5D7CC47-915C-4653-9D0D-D0E7E7314208}" type="presOf" srcId="{09A245BA-8F98-4EF2-A54E-5981F7F37C55}" destId="{7962EAE6-E4A5-4B9F-9D01-E77265EE24EF}" srcOrd="0" destOrd="0" presId="urn:microsoft.com/office/officeart/2018/2/layout/IconVerticalSolidList"/>
    <dgm:cxn modelId="{03A67968-8296-4EA2-BCFF-85330DEDAE21}" type="presOf" srcId="{901A5AA2-A6E2-4F47-B5CD-3FCB43813569}" destId="{50F026EC-9016-411D-AB32-AA900E0A9810}" srcOrd="0" destOrd="0" presId="urn:microsoft.com/office/officeart/2018/2/layout/IconVerticalSolidList"/>
    <dgm:cxn modelId="{11517456-7881-41E4-91D2-7E3BAA394F5E}" type="presOf" srcId="{8C4D27D3-9219-4B78-B8A4-34FDC1502363}" destId="{EDDD00E4-8FB5-47C3-A23F-ADD13779057E}" srcOrd="0" destOrd="0" presId="urn:microsoft.com/office/officeart/2018/2/layout/IconVerticalSolidList"/>
    <dgm:cxn modelId="{2BA69576-8EEC-4D77-B8AA-20F18B37272E}" srcId="{4AE7A41C-48F8-4FAA-8481-47CEDCF67CFB}" destId="{4834B3D8-AA7E-4251-A800-034EF42D42DB}" srcOrd="0" destOrd="0" parTransId="{95A5A857-B349-4BD0-8025-FCD3AD33A7BE}" sibTransId="{190385B8-B9D0-446B-9AD0-F523093E33DB}"/>
    <dgm:cxn modelId="{CBFA177A-ED73-4DA9-A92D-75C21CE0A2AE}" type="presOf" srcId="{E6401063-1F8A-4BC1-ADAD-A687EA7594E9}" destId="{6717419B-9C76-4242-9740-932C9540D219}" srcOrd="0" destOrd="0" presId="urn:microsoft.com/office/officeart/2018/2/layout/IconVerticalSolidList"/>
    <dgm:cxn modelId="{EBE7C75A-5E0E-4F1E-96E1-ECE863996038}" srcId="{E527AD2D-B80D-417B-812F-752BE3A37B67}" destId="{901A5AA2-A6E2-4F47-B5CD-3FCB43813569}" srcOrd="1" destOrd="0" parTransId="{A4184AA9-43A3-447A-89E1-5B0E7C2251F5}" sibTransId="{0E3BC7A1-2FC3-4437-960A-43A63EB37360}"/>
    <dgm:cxn modelId="{AA0F3D8A-7CC4-466B-8B3C-6CFA3D8A17A6}" type="presOf" srcId="{4834B3D8-AA7E-4251-A800-034EF42D42DB}" destId="{C14A9DF8-92CA-4546-AA1A-934BA5390C00}" srcOrd="0" destOrd="0" presId="urn:microsoft.com/office/officeart/2018/2/layout/IconVerticalSolidList"/>
    <dgm:cxn modelId="{AB038E9A-DF98-46E8-91D6-91FF4156E4C1}" srcId="{F5DB8776-9DBB-4FA6-A4C9-BF90FC560EEB}" destId="{E6401063-1F8A-4BC1-ADAD-A687EA7594E9}" srcOrd="0" destOrd="0" parTransId="{718ADADD-F2C8-40FC-B480-54987135FB9F}" sibTransId="{A2BE41AF-87AB-40D3-8DFF-CE349B9C4F3A}"/>
    <dgm:cxn modelId="{BCC6A59E-7905-4437-9BC5-3DA2BE48F02D}" srcId="{901A5AA2-A6E2-4F47-B5CD-3FCB43813569}" destId="{09A245BA-8F98-4EF2-A54E-5981F7F37C55}" srcOrd="0" destOrd="0" parTransId="{455EE121-70C3-44D0-83F1-AEC688472601}" sibTransId="{E4CB06E0-A255-4303-ABF3-59172AF00784}"/>
    <dgm:cxn modelId="{CB0B37CF-CE71-4085-B530-539A57E89222}" srcId="{CB5DBE7D-F839-4A28-90EC-9BE5C03590A5}" destId="{8C4D27D3-9219-4B78-B8A4-34FDC1502363}" srcOrd="0" destOrd="0" parTransId="{6268B48F-2D30-4075-9AC9-7C85B81DC639}" sibTransId="{9CB281B5-4640-4BBE-A546-CA6284B3B804}"/>
    <dgm:cxn modelId="{BF7FCBD6-EEB2-4516-BE91-7BDAA5CC9B53}" srcId="{E527AD2D-B80D-417B-812F-752BE3A37B67}" destId="{F5DB8776-9DBB-4FA6-A4C9-BF90FC560EEB}" srcOrd="3" destOrd="0" parTransId="{0AD7DCD6-99CD-4327-8DE3-A6FD45FDFC06}" sibTransId="{0D968F43-9880-459F-848F-0B844B6A5FF6}"/>
    <dgm:cxn modelId="{BB3F62F7-3B14-4C28-A2E9-F4938EDC4670}" type="presOf" srcId="{CB5DBE7D-F839-4A28-90EC-9BE5C03590A5}" destId="{F8F89741-88BB-4A58-B510-BF31580ED031}" srcOrd="0" destOrd="0" presId="urn:microsoft.com/office/officeart/2018/2/layout/IconVerticalSolidList"/>
    <dgm:cxn modelId="{533B94F9-23B3-45DF-B5CB-6A2EBC33B4DA}" type="presOf" srcId="{E527AD2D-B80D-417B-812F-752BE3A37B67}" destId="{3067D81F-4ED0-464B-BB27-39D8ED12C632}" srcOrd="0" destOrd="0" presId="urn:microsoft.com/office/officeart/2018/2/layout/IconVerticalSolidList"/>
    <dgm:cxn modelId="{F545E5F2-3403-4858-A7EB-26EE6803E99C}" type="presParOf" srcId="{3067D81F-4ED0-464B-BB27-39D8ED12C632}" destId="{86D28AB5-FD58-42CD-8D2C-1E6507EB2327}" srcOrd="0" destOrd="0" presId="urn:microsoft.com/office/officeart/2018/2/layout/IconVerticalSolidList"/>
    <dgm:cxn modelId="{477E033F-D000-45B1-9E53-4093079D77E5}" type="presParOf" srcId="{86D28AB5-FD58-42CD-8D2C-1E6507EB2327}" destId="{9956C560-EB85-4428-8972-EDE113DD50BA}" srcOrd="0" destOrd="0" presId="urn:microsoft.com/office/officeart/2018/2/layout/IconVerticalSolidList"/>
    <dgm:cxn modelId="{D02A73CB-B773-44EB-BF0E-A913EE49DBD2}" type="presParOf" srcId="{86D28AB5-FD58-42CD-8D2C-1E6507EB2327}" destId="{9C177B23-6903-4ECB-845C-43B853D6667F}" srcOrd="1" destOrd="0" presId="urn:microsoft.com/office/officeart/2018/2/layout/IconVerticalSolidList"/>
    <dgm:cxn modelId="{F7A4C1D4-97D9-4B54-B47D-D7FAC53E3BC4}" type="presParOf" srcId="{86D28AB5-FD58-42CD-8D2C-1E6507EB2327}" destId="{2E2F9A06-89C7-46A8-8B50-5267D76AEC92}" srcOrd="2" destOrd="0" presId="urn:microsoft.com/office/officeart/2018/2/layout/IconVerticalSolidList"/>
    <dgm:cxn modelId="{0CF4B4E5-E8F1-443F-B70D-E45D5BD7056D}" type="presParOf" srcId="{86D28AB5-FD58-42CD-8D2C-1E6507EB2327}" destId="{7216C31F-A91B-495C-927F-A7F47195EC2B}" srcOrd="3" destOrd="0" presId="urn:microsoft.com/office/officeart/2018/2/layout/IconVerticalSolidList"/>
    <dgm:cxn modelId="{0316EBF6-06AB-477E-9FE2-55003912F0B3}" type="presParOf" srcId="{86D28AB5-FD58-42CD-8D2C-1E6507EB2327}" destId="{C14A9DF8-92CA-4546-AA1A-934BA5390C00}" srcOrd="4" destOrd="0" presId="urn:microsoft.com/office/officeart/2018/2/layout/IconVerticalSolidList"/>
    <dgm:cxn modelId="{9ED13B1F-4558-44B3-BB2B-41C806CF566B}" type="presParOf" srcId="{3067D81F-4ED0-464B-BB27-39D8ED12C632}" destId="{1ADE9F21-17BD-40FE-A81A-36CC6E4BDEAA}" srcOrd="1" destOrd="0" presId="urn:microsoft.com/office/officeart/2018/2/layout/IconVerticalSolidList"/>
    <dgm:cxn modelId="{6F237469-25F6-4625-A554-FB9A8320EE41}" type="presParOf" srcId="{3067D81F-4ED0-464B-BB27-39D8ED12C632}" destId="{BAA25B0F-5199-48DB-86B9-5686EC0DD272}" srcOrd="2" destOrd="0" presId="urn:microsoft.com/office/officeart/2018/2/layout/IconVerticalSolidList"/>
    <dgm:cxn modelId="{8CC33D2D-8021-4B20-B9E2-95CF1B8D2E3B}" type="presParOf" srcId="{BAA25B0F-5199-48DB-86B9-5686EC0DD272}" destId="{8775816A-313B-4D67-B94C-9F05859FCB7E}" srcOrd="0" destOrd="0" presId="urn:microsoft.com/office/officeart/2018/2/layout/IconVerticalSolidList"/>
    <dgm:cxn modelId="{D10123F4-9233-4685-80AB-6F8642514A0E}" type="presParOf" srcId="{BAA25B0F-5199-48DB-86B9-5686EC0DD272}" destId="{61EA8B92-D6FE-4BF9-95BE-3DAC1DECC380}" srcOrd="1" destOrd="0" presId="urn:microsoft.com/office/officeart/2018/2/layout/IconVerticalSolidList"/>
    <dgm:cxn modelId="{39AC8676-A7C3-4636-8294-289E4394314B}" type="presParOf" srcId="{BAA25B0F-5199-48DB-86B9-5686EC0DD272}" destId="{FF4EF224-4262-405F-988F-FD112C08BE24}" srcOrd="2" destOrd="0" presId="urn:microsoft.com/office/officeart/2018/2/layout/IconVerticalSolidList"/>
    <dgm:cxn modelId="{AECCCF4D-38E5-41E0-92BA-7CCB577228FE}" type="presParOf" srcId="{BAA25B0F-5199-48DB-86B9-5686EC0DD272}" destId="{50F026EC-9016-411D-AB32-AA900E0A9810}" srcOrd="3" destOrd="0" presId="urn:microsoft.com/office/officeart/2018/2/layout/IconVerticalSolidList"/>
    <dgm:cxn modelId="{DEDAF57B-7B68-41B8-9E66-E4DBFA87C3E4}" type="presParOf" srcId="{BAA25B0F-5199-48DB-86B9-5686EC0DD272}" destId="{7962EAE6-E4A5-4B9F-9D01-E77265EE24EF}" srcOrd="4" destOrd="0" presId="urn:microsoft.com/office/officeart/2018/2/layout/IconVerticalSolidList"/>
    <dgm:cxn modelId="{562CEF45-3972-44A3-B7E7-594D53D8773E}" type="presParOf" srcId="{3067D81F-4ED0-464B-BB27-39D8ED12C632}" destId="{F0790707-D35C-4234-87B1-B9D4B75766C6}" srcOrd="3" destOrd="0" presId="urn:microsoft.com/office/officeart/2018/2/layout/IconVerticalSolidList"/>
    <dgm:cxn modelId="{C85287D2-6BF7-4485-A5E3-9ED01D17AFAD}" type="presParOf" srcId="{3067D81F-4ED0-464B-BB27-39D8ED12C632}" destId="{2983FE84-28FA-4745-A66F-E4D8513CBDFA}" srcOrd="4" destOrd="0" presId="urn:microsoft.com/office/officeart/2018/2/layout/IconVerticalSolidList"/>
    <dgm:cxn modelId="{BBF04651-67F8-4977-8463-27E478B52614}" type="presParOf" srcId="{2983FE84-28FA-4745-A66F-E4D8513CBDFA}" destId="{A60B3917-23D2-4707-A19E-2FB19F70549F}" srcOrd="0" destOrd="0" presId="urn:microsoft.com/office/officeart/2018/2/layout/IconVerticalSolidList"/>
    <dgm:cxn modelId="{4BEA674B-F836-4720-810E-2C5F2731C38A}" type="presParOf" srcId="{2983FE84-28FA-4745-A66F-E4D8513CBDFA}" destId="{4591D6B0-7148-4C07-A7D3-63A502282512}" srcOrd="1" destOrd="0" presId="urn:microsoft.com/office/officeart/2018/2/layout/IconVerticalSolidList"/>
    <dgm:cxn modelId="{486058BA-7709-4456-8AB8-EF9ACB0ED566}" type="presParOf" srcId="{2983FE84-28FA-4745-A66F-E4D8513CBDFA}" destId="{B119C028-75FC-4F0D-9B3F-57C16A9BA3AC}" srcOrd="2" destOrd="0" presId="urn:microsoft.com/office/officeart/2018/2/layout/IconVerticalSolidList"/>
    <dgm:cxn modelId="{F74028B5-A8A6-4D6C-8581-621190DEA726}" type="presParOf" srcId="{2983FE84-28FA-4745-A66F-E4D8513CBDFA}" destId="{F8F89741-88BB-4A58-B510-BF31580ED031}" srcOrd="3" destOrd="0" presId="urn:microsoft.com/office/officeart/2018/2/layout/IconVerticalSolidList"/>
    <dgm:cxn modelId="{1BFBF8D0-04DD-41DD-AE34-FA53EE5C6551}" type="presParOf" srcId="{2983FE84-28FA-4745-A66F-E4D8513CBDFA}" destId="{EDDD00E4-8FB5-47C3-A23F-ADD13779057E}" srcOrd="4" destOrd="0" presId="urn:microsoft.com/office/officeart/2018/2/layout/IconVerticalSolidList"/>
    <dgm:cxn modelId="{3B812616-F5C2-4C81-BC38-F4695F44A32D}" type="presParOf" srcId="{3067D81F-4ED0-464B-BB27-39D8ED12C632}" destId="{5E6F232C-9FE9-48A9-A844-724E2F8D0AEA}" srcOrd="5" destOrd="0" presId="urn:microsoft.com/office/officeart/2018/2/layout/IconVerticalSolidList"/>
    <dgm:cxn modelId="{C1C05D3B-2D11-42D6-ACFE-511F2B2F9509}" type="presParOf" srcId="{3067D81F-4ED0-464B-BB27-39D8ED12C632}" destId="{E9C7BCDE-4C48-48FC-9A9E-E548E8C2C75B}" srcOrd="6" destOrd="0" presId="urn:microsoft.com/office/officeart/2018/2/layout/IconVerticalSolidList"/>
    <dgm:cxn modelId="{1791DF46-B14D-4C2E-8571-E8742152016B}" type="presParOf" srcId="{E9C7BCDE-4C48-48FC-9A9E-E548E8C2C75B}" destId="{112622ED-2A49-4585-B06C-49886C4FF8EE}" srcOrd="0" destOrd="0" presId="urn:microsoft.com/office/officeart/2018/2/layout/IconVerticalSolidList"/>
    <dgm:cxn modelId="{3CB5BDBE-AFEA-4C3C-9A4F-A09E42B531A9}" type="presParOf" srcId="{E9C7BCDE-4C48-48FC-9A9E-E548E8C2C75B}" destId="{B8EF1165-D1A0-4D17-90F8-1344DF4AAD0F}" srcOrd="1" destOrd="0" presId="urn:microsoft.com/office/officeart/2018/2/layout/IconVerticalSolidList"/>
    <dgm:cxn modelId="{AEEF3B4B-BCC8-49F5-97EF-987995B48BCC}" type="presParOf" srcId="{E9C7BCDE-4C48-48FC-9A9E-E548E8C2C75B}" destId="{2AB89024-3EC4-45AC-B62F-87C45F89FA38}" srcOrd="2" destOrd="0" presId="urn:microsoft.com/office/officeart/2018/2/layout/IconVerticalSolidList"/>
    <dgm:cxn modelId="{02024844-1AF4-411E-A5B0-592FB05F1968}" type="presParOf" srcId="{E9C7BCDE-4C48-48FC-9A9E-E548E8C2C75B}" destId="{43F58CF5-8E28-4942-8DEF-96C9D749CA6C}" srcOrd="3" destOrd="0" presId="urn:microsoft.com/office/officeart/2018/2/layout/IconVerticalSolidList"/>
    <dgm:cxn modelId="{FDAFAD94-171C-43AF-BECB-6518BAD8FCCB}" type="presParOf" srcId="{E9C7BCDE-4C48-48FC-9A9E-E548E8C2C75B}" destId="{6717419B-9C76-4242-9740-932C9540D21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1DABB6-FAB9-4A6E-AE71-BC57041FD9BE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965142-AB05-4061-A60F-F43E3D07717D}">
      <dgm:prSet phldrT="[Text]"/>
      <dgm:spPr/>
      <dgm:t>
        <a:bodyPr/>
        <a:lstStyle/>
        <a:p>
          <a:r>
            <a:rPr lang="en-US" dirty="0"/>
            <a:t>795</a:t>
          </a:r>
        </a:p>
      </dgm:t>
    </dgm:pt>
    <dgm:pt modelId="{C42C1740-F7FB-48B5-89F9-FDCECC681C29}" type="parTrans" cxnId="{B35203D6-02C5-441B-85F4-AC49533E9985}">
      <dgm:prSet/>
      <dgm:spPr/>
      <dgm:t>
        <a:bodyPr/>
        <a:lstStyle/>
        <a:p>
          <a:endParaRPr lang="en-US"/>
        </a:p>
      </dgm:t>
    </dgm:pt>
    <dgm:pt modelId="{3C98F845-05DF-4CD3-A843-AE9FE389F452}" type="sibTrans" cxnId="{B35203D6-02C5-441B-85F4-AC49533E9985}">
      <dgm:prSet/>
      <dgm:spPr/>
      <dgm:t>
        <a:bodyPr/>
        <a:lstStyle/>
        <a:p>
          <a:endParaRPr lang="en-US"/>
        </a:p>
      </dgm:t>
    </dgm:pt>
    <dgm:pt modelId="{763A691C-EDDA-4A79-9EAB-8595F38AC4F2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Adoptions</a:t>
          </a:r>
        </a:p>
      </dgm:t>
    </dgm:pt>
    <dgm:pt modelId="{8F7D4AF6-AC26-4CC1-BA7A-5B4BCC1B646B}" type="parTrans" cxnId="{43CDDF82-6737-4279-875E-D38CC03EB0E0}">
      <dgm:prSet/>
      <dgm:spPr/>
      <dgm:t>
        <a:bodyPr/>
        <a:lstStyle/>
        <a:p>
          <a:endParaRPr lang="en-US"/>
        </a:p>
      </dgm:t>
    </dgm:pt>
    <dgm:pt modelId="{913ADCA3-F679-4D63-90CC-D7526B606101}" type="sibTrans" cxnId="{43CDDF82-6737-4279-875E-D38CC03EB0E0}">
      <dgm:prSet/>
      <dgm:spPr/>
      <dgm:t>
        <a:bodyPr/>
        <a:lstStyle/>
        <a:p>
          <a:endParaRPr lang="en-US"/>
        </a:p>
      </dgm:t>
    </dgm:pt>
    <dgm:pt modelId="{E334074B-2481-46DD-9DE3-66F37C5C12F0}">
      <dgm:prSet phldrT="[Text]"/>
      <dgm:spPr/>
      <dgm:t>
        <a:bodyPr/>
        <a:lstStyle/>
        <a:p>
          <a:r>
            <a:rPr lang="en-US" dirty="0"/>
            <a:t>747</a:t>
          </a:r>
        </a:p>
      </dgm:t>
    </dgm:pt>
    <dgm:pt modelId="{72B95202-7B21-4014-97E6-01A637711D72}" type="parTrans" cxnId="{1BA7D176-EE86-4853-B8C5-E1C5BFE967BE}">
      <dgm:prSet/>
      <dgm:spPr/>
      <dgm:t>
        <a:bodyPr/>
        <a:lstStyle/>
        <a:p>
          <a:endParaRPr lang="en-US"/>
        </a:p>
      </dgm:t>
    </dgm:pt>
    <dgm:pt modelId="{30186C4A-7802-4C28-A433-167E13AB0466}" type="sibTrans" cxnId="{1BA7D176-EE86-4853-B8C5-E1C5BFE967BE}">
      <dgm:prSet/>
      <dgm:spPr/>
      <dgm:t>
        <a:bodyPr/>
        <a:lstStyle/>
        <a:p>
          <a:endParaRPr lang="en-US"/>
        </a:p>
      </dgm:t>
    </dgm:pt>
    <dgm:pt modelId="{AF89D762-69FB-4624-B488-70D1E3AF555C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Rescued</a:t>
          </a:r>
        </a:p>
      </dgm:t>
    </dgm:pt>
    <dgm:pt modelId="{E5A00FD4-7F8F-4424-8860-1F587F78E39C}" type="parTrans" cxnId="{0B1294AD-D92C-407C-8EE1-0A3E8FE03C9E}">
      <dgm:prSet/>
      <dgm:spPr/>
      <dgm:t>
        <a:bodyPr/>
        <a:lstStyle/>
        <a:p>
          <a:endParaRPr lang="en-US"/>
        </a:p>
      </dgm:t>
    </dgm:pt>
    <dgm:pt modelId="{D172B347-79D8-4866-BD8F-526A06BFF83B}" type="sibTrans" cxnId="{0B1294AD-D92C-407C-8EE1-0A3E8FE03C9E}">
      <dgm:prSet/>
      <dgm:spPr/>
      <dgm:t>
        <a:bodyPr/>
        <a:lstStyle/>
        <a:p>
          <a:endParaRPr lang="en-US"/>
        </a:p>
      </dgm:t>
    </dgm:pt>
    <dgm:pt modelId="{4F9434FE-EA17-46EE-8753-86DC2AA846C4}">
      <dgm:prSet phldrT="[Text]"/>
      <dgm:spPr/>
      <dgm:t>
        <a:bodyPr/>
        <a:lstStyle/>
        <a:p>
          <a:r>
            <a:rPr lang="en-US" dirty="0"/>
            <a:t>171</a:t>
          </a:r>
        </a:p>
      </dgm:t>
    </dgm:pt>
    <dgm:pt modelId="{54E72A09-C1F0-4937-B50A-B0440B58D7CA}" type="parTrans" cxnId="{CE8D3106-7A2B-4B16-B202-BA9D1230660C}">
      <dgm:prSet/>
      <dgm:spPr/>
      <dgm:t>
        <a:bodyPr/>
        <a:lstStyle/>
        <a:p>
          <a:endParaRPr lang="en-US"/>
        </a:p>
      </dgm:t>
    </dgm:pt>
    <dgm:pt modelId="{165D5CEA-8D98-4566-8CA1-354ED116A358}" type="sibTrans" cxnId="{CE8D3106-7A2B-4B16-B202-BA9D1230660C}">
      <dgm:prSet/>
      <dgm:spPr/>
      <dgm:t>
        <a:bodyPr/>
        <a:lstStyle/>
        <a:p>
          <a:endParaRPr lang="en-US"/>
        </a:p>
      </dgm:t>
    </dgm:pt>
    <dgm:pt modelId="{EDD5D2CF-48FD-4690-804C-CC17646A4F7B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Returned To Owner</a:t>
          </a:r>
        </a:p>
      </dgm:t>
    </dgm:pt>
    <dgm:pt modelId="{30E50FAD-AA3B-42EA-B1A1-22942DFD5F04}" type="parTrans" cxnId="{0B69D32B-D647-4C02-881E-9E1C85A2A781}">
      <dgm:prSet/>
      <dgm:spPr/>
      <dgm:t>
        <a:bodyPr/>
        <a:lstStyle/>
        <a:p>
          <a:endParaRPr lang="en-US"/>
        </a:p>
      </dgm:t>
    </dgm:pt>
    <dgm:pt modelId="{1791EA17-25B8-450E-B282-63E88F736824}" type="sibTrans" cxnId="{0B69D32B-D647-4C02-881E-9E1C85A2A781}">
      <dgm:prSet/>
      <dgm:spPr/>
      <dgm:t>
        <a:bodyPr/>
        <a:lstStyle/>
        <a:p>
          <a:endParaRPr lang="en-US"/>
        </a:p>
      </dgm:t>
    </dgm:pt>
    <dgm:pt modelId="{3B19117F-26D6-4D3D-9567-E2FE939C26BC}">
      <dgm:prSet phldrT="[Text]"/>
      <dgm:spPr/>
      <dgm:t>
        <a:bodyPr/>
        <a:lstStyle/>
        <a:p>
          <a:r>
            <a:rPr lang="en-US" i="0" dirty="0">
              <a:solidFill>
                <a:schemeClr val="tx1"/>
              </a:solidFill>
            </a:rPr>
            <a:t>509</a:t>
          </a:r>
        </a:p>
      </dgm:t>
    </dgm:pt>
    <dgm:pt modelId="{A7C36B69-877C-4CB8-8817-9399945F4BDC}" type="parTrans" cxnId="{3B105107-79E8-4D68-B86A-7A2FB7698378}">
      <dgm:prSet/>
      <dgm:spPr/>
      <dgm:t>
        <a:bodyPr/>
        <a:lstStyle/>
        <a:p>
          <a:endParaRPr lang="en-US"/>
        </a:p>
      </dgm:t>
    </dgm:pt>
    <dgm:pt modelId="{E1FFC9DE-6D14-49A9-B728-C34A18953931}" type="sibTrans" cxnId="{3B105107-79E8-4D68-B86A-7A2FB7698378}">
      <dgm:prSet/>
      <dgm:spPr/>
      <dgm:t>
        <a:bodyPr/>
        <a:lstStyle/>
        <a:p>
          <a:endParaRPr lang="en-US"/>
        </a:p>
      </dgm:t>
    </dgm:pt>
    <dgm:pt modelId="{6EFA09CD-7163-49A8-9508-FFD245B2CD91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i="0" dirty="0">
              <a:solidFill>
                <a:schemeClr val="tx1"/>
              </a:solidFill>
            </a:rPr>
            <a:t>Spay/Neuter Surgeries (</a:t>
          </a:r>
          <a:r>
            <a:rPr lang="en-US" i="1" dirty="0">
              <a:solidFill>
                <a:schemeClr val="tx1"/>
              </a:solidFill>
            </a:rPr>
            <a:t>Clinics + TNR</a:t>
          </a:r>
          <a:r>
            <a:rPr lang="en-US" i="0" dirty="0">
              <a:solidFill>
                <a:schemeClr val="tx1"/>
              </a:solidFill>
            </a:rPr>
            <a:t>)</a:t>
          </a:r>
        </a:p>
      </dgm:t>
    </dgm:pt>
    <dgm:pt modelId="{B2317830-7CEE-44C1-892A-85B02E6A1335}" type="parTrans" cxnId="{9CE2E81E-28C4-4F76-8D63-FC8D85F622BF}">
      <dgm:prSet/>
      <dgm:spPr/>
      <dgm:t>
        <a:bodyPr/>
        <a:lstStyle/>
        <a:p>
          <a:endParaRPr lang="en-US"/>
        </a:p>
      </dgm:t>
    </dgm:pt>
    <dgm:pt modelId="{D15710AD-C794-438F-9C39-F046638965C3}" type="sibTrans" cxnId="{9CE2E81E-28C4-4F76-8D63-FC8D85F622BF}">
      <dgm:prSet/>
      <dgm:spPr/>
      <dgm:t>
        <a:bodyPr/>
        <a:lstStyle/>
        <a:p>
          <a:endParaRPr lang="en-US"/>
        </a:p>
      </dgm:t>
    </dgm:pt>
    <dgm:pt modelId="{CF6F7F51-83B8-4CED-8D7A-A91654DFD926}">
      <dgm:prSet phldrT="[Text]"/>
      <dgm:spPr/>
      <dgm:t>
        <a:bodyPr/>
        <a:lstStyle/>
        <a:p>
          <a:r>
            <a:rPr lang="en-US" dirty="0"/>
            <a:t>2,597</a:t>
          </a:r>
        </a:p>
      </dgm:t>
    </dgm:pt>
    <dgm:pt modelId="{CBCD9867-BCB5-4924-8709-704A68E94AA0}" type="parTrans" cxnId="{C0110A4C-44AD-4EBC-B5AF-95AFB53F8FED}">
      <dgm:prSet/>
      <dgm:spPr/>
      <dgm:t>
        <a:bodyPr/>
        <a:lstStyle/>
        <a:p>
          <a:endParaRPr lang="en-US"/>
        </a:p>
      </dgm:t>
    </dgm:pt>
    <dgm:pt modelId="{DAD1816B-A046-4E2B-9A89-D38D9BE7CA1C}" type="sibTrans" cxnId="{C0110A4C-44AD-4EBC-B5AF-95AFB53F8FED}">
      <dgm:prSet/>
      <dgm:spPr/>
      <dgm:t>
        <a:bodyPr/>
        <a:lstStyle/>
        <a:p>
          <a:endParaRPr lang="en-US"/>
        </a:p>
      </dgm:t>
    </dgm:pt>
    <dgm:pt modelId="{E7FCD258-80F3-4CE6-8CAD-AB85BC4C0F0F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Total Lives Saved</a:t>
          </a:r>
        </a:p>
      </dgm:t>
    </dgm:pt>
    <dgm:pt modelId="{5A426037-F59F-4DEA-B583-65BC4A599DC4}" type="parTrans" cxnId="{BD9FDEE4-DF5F-4AF6-B2F7-9A00CCAC558F}">
      <dgm:prSet/>
      <dgm:spPr/>
      <dgm:t>
        <a:bodyPr/>
        <a:lstStyle/>
        <a:p>
          <a:endParaRPr lang="en-US"/>
        </a:p>
      </dgm:t>
    </dgm:pt>
    <dgm:pt modelId="{CC421FF4-250B-4169-89EE-6ECDACA7C37C}" type="sibTrans" cxnId="{BD9FDEE4-DF5F-4AF6-B2F7-9A00CCAC558F}">
      <dgm:prSet/>
      <dgm:spPr/>
      <dgm:t>
        <a:bodyPr/>
        <a:lstStyle/>
        <a:p>
          <a:endParaRPr lang="en-US"/>
        </a:p>
      </dgm:t>
    </dgm:pt>
    <dgm:pt modelId="{D95DB0AA-E2CD-4683-A434-EEA49CE8EAF3}">
      <dgm:prSet phldrT="[Text]"/>
      <dgm:spPr/>
      <dgm:t>
        <a:bodyPr/>
        <a:lstStyle/>
        <a:p>
          <a:r>
            <a:rPr lang="en-US" dirty="0"/>
            <a:t>82.69%</a:t>
          </a:r>
        </a:p>
      </dgm:t>
    </dgm:pt>
    <dgm:pt modelId="{0B9CD610-80A0-4FA6-B0D2-9A94BFA3F4D3}" type="parTrans" cxnId="{C4F1460E-E042-4EED-A22D-70C269826E0F}">
      <dgm:prSet/>
      <dgm:spPr/>
      <dgm:t>
        <a:bodyPr/>
        <a:lstStyle/>
        <a:p>
          <a:endParaRPr lang="en-US"/>
        </a:p>
      </dgm:t>
    </dgm:pt>
    <dgm:pt modelId="{A39CA85D-5967-4EAC-868C-3C9CBAF42B8E}" type="sibTrans" cxnId="{C4F1460E-E042-4EED-A22D-70C269826E0F}">
      <dgm:prSet/>
      <dgm:spPr/>
      <dgm:t>
        <a:bodyPr/>
        <a:lstStyle/>
        <a:p>
          <a:endParaRPr lang="en-US"/>
        </a:p>
      </dgm:t>
    </dgm:pt>
    <dgm:pt modelId="{6D7D41E9-F668-4B09-BC9A-4E5C349A884F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Save Rate</a:t>
          </a:r>
        </a:p>
      </dgm:t>
    </dgm:pt>
    <dgm:pt modelId="{1D10329A-7E18-4658-98FF-EBA0953B7B13}" type="parTrans" cxnId="{7FB584DE-9DD0-49D6-A6F1-DF41F190E457}">
      <dgm:prSet/>
      <dgm:spPr/>
      <dgm:t>
        <a:bodyPr/>
        <a:lstStyle/>
        <a:p>
          <a:endParaRPr lang="en-US"/>
        </a:p>
      </dgm:t>
    </dgm:pt>
    <dgm:pt modelId="{5726701B-55F7-4DF0-B289-577DFE1524F5}" type="sibTrans" cxnId="{7FB584DE-9DD0-49D6-A6F1-DF41F190E457}">
      <dgm:prSet/>
      <dgm:spPr/>
      <dgm:t>
        <a:bodyPr/>
        <a:lstStyle/>
        <a:p>
          <a:endParaRPr lang="en-US"/>
        </a:p>
      </dgm:t>
    </dgm:pt>
    <dgm:pt modelId="{17C5A2C2-0902-4A2B-BF92-BC418D389B9D}" type="pres">
      <dgm:prSet presAssocID="{261DABB6-FAB9-4A6E-AE71-BC57041FD9BE}" presName="Name0" presStyleCnt="0">
        <dgm:presLayoutVars>
          <dgm:dir/>
          <dgm:animLvl val="lvl"/>
          <dgm:resizeHandles val="exact"/>
        </dgm:presLayoutVars>
      </dgm:prSet>
      <dgm:spPr/>
    </dgm:pt>
    <dgm:pt modelId="{EC13CD36-F127-496E-B85D-50A6F4D51949}" type="pres">
      <dgm:prSet presAssocID="{C8965142-AB05-4061-A60F-F43E3D07717D}" presName="linNode" presStyleCnt="0"/>
      <dgm:spPr/>
    </dgm:pt>
    <dgm:pt modelId="{110F163C-C1FE-4174-B737-751ECC341F46}" type="pres">
      <dgm:prSet presAssocID="{C8965142-AB05-4061-A60F-F43E3D07717D}" presName="parTx" presStyleLbl="revTx" presStyleIdx="0" presStyleCnt="6">
        <dgm:presLayoutVars>
          <dgm:chMax val="1"/>
          <dgm:bulletEnabled val="1"/>
        </dgm:presLayoutVars>
      </dgm:prSet>
      <dgm:spPr/>
    </dgm:pt>
    <dgm:pt modelId="{15666817-1921-4E3E-B585-180B1F8A65A5}" type="pres">
      <dgm:prSet presAssocID="{C8965142-AB05-4061-A60F-F43E3D07717D}" presName="bracket" presStyleLbl="parChTrans1D1" presStyleIdx="0" presStyleCnt="6"/>
      <dgm:spPr/>
    </dgm:pt>
    <dgm:pt modelId="{B072C2EE-A538-4192-8912-5E1C5B22CBD6}" type="pres">
      <dgm:prSet presAssocID="{C8965142-AB05-4061-A60F-F43E3D07717D}" presName="spH" presStyleCnt="0"/>
      <dgm:spPr/>
    </dgm:pt>
    <dgm:pt modelId="{F5D2E9B3-D146-457B-826C-1EF4CF18CE37}" type="pres">
      <dgm:prSet presAssocID="{C8965142-AB05-4061-A60F-F43E3D07717D}" presName="desTx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AE77AF13-AAB9-44A3-B4EC-015507B22E40}" type="pres">
      <dgm:prSet presAssocID="{3C98F845-05DF-4CD3-A843-AE9FE389F452}" presName="spV" presStyleCnt="0"/>
      <dgm:spPr/>
    </dgm:pt>
    <dgm:pt modelId="{F2044693-E365-4CDF-8F61-B746E08C5212}" type="pres">
      <dgm:prSet presAssocID="{E334074B-2481-46DD-9DE3-66F37C5C12F0}" presName="linNode" presStyleCnt="0"/>
      <dgm:spPr/>
    </dgm:pt>
    <dgm:pt modelId="{46BB5F10-9EF4-4FC6-BCDD-B7064259C548}" type="pres">
      <dgm:prSet presAssocID="{E334074B-2481-46DD-9DE3-66F37C5C12F0}" presName="parTx" presStyleLbl="revTx" presStyleIdx="1" presStyleCnt="6">
        <dgm:presLayoutVars>
          <dgm:chMax val="1"/>
          <dgm:bulletEnabled val="1"/>
        </dgm:presLayoutVars>
      </dgm:prSet>
      <dgm:spPr/>
    </dgm:pt>
    <dgm:pt modelId="{D4C38AA3-88F4-4EBD-8CC2-0A069B88979F}" type="pres">
      <dgm:prSet presAssocID="{E334074B-2481-46DD-9DE3-66F37C5C12F0}" presName="bracket" presStyleLbl="parChTrans1D1" presStyleIdx="1" presStyleCnt="6"/>
      <dgm:spPr/>
    </dgm:pt>
    <dgm:pt modelId="{CA826F91-761F-44E7-A941-2488A62D36A8}" type="pres">
      <dgm:prSet presAssocID="{E334074B-2481-46DD-9DE3-66F37C5C12F0}" presName="spH" presStyleCnt="0"/>
      <dgm:spPr/>
    </dgm:pt>
    <dgm:pt modelId="{A6855B01-9D1D-4544-8690-75D451E978F0}" type="pres">
      <dgm:prSet presAssocID="{E334074B-2481-46DD-9DE3-66F37C5C12F0}" presName="desTx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B8567D77-68A1-4E31-A6F5-B6F30297D7B8}" type="pres">
      <dgm:prSet presAssocID="{30186C4A-7802-4C28-A433-167E13AB0466}" presName="spV" presStyleCnt="0"/>
      <dgm:spPr/>
    </dgm:pt>
    <dgm:pt modelId="{7D6F1573-6255-43BA-9EC8-B2CEC0F16CBE}" type="pres">
      <dgm:prSet presAssocID="{4F9434FE-EA17-46EE-8753-86DC2AA846C4}" presName="linNode" presStyleCnt="0"/>
      <dgm:spPr/>
    </dgm:pt>
    <dgm:pt modelId="{AF5607AE-5651-4FAB-9BC3-3F9A78EACEA2}" type="pres">
      <dgm:prSet presAssocID="{4F9434FE-EA17-46EE-8753-86DC2AA846C4}" presName="parTx" presStyleLbl="revTx" presStyleIdx="2" presStyleCnt="6">
        <dgm:presLayoutVars>
          <dgm:chMax val="1"/>
          <dgm:bulletEnabled val="1"/>
        </dgm:presLayoutVars>
      </dgm:prSet>
      <dgm:spPr/>
    </dgm:pt>
    <dgm:pt modelId="{24469BF1-1443-468D-BFDE-D6A647153AB8}" type="pres">
      <dgm:prSet presAssocID="{4F9434FE-EA17-46EE-8753-86DC2AA846C4}" presName="bracket" presStyleLbl="parChTrans1D1" presStyleIdx="2" presStyleCnt="6"/>
      <dgm:spPr/>
    </dgm:pt>
    <dgm:pt modelId="{F8480688-FB85-45DB-A623-C8FF2B0D417F}" type="pres">
      <dgm:prSet presAssocID="{4F9434FE-EA17-46EE-8753-86DC2AA846C4}" presName="spH" presStyleCnt="0"/>
      <dgm:spPr/>
    </dgm:pt>
    <dgm:pt modelId="{BD190220-428C-418F-956B-E140307A53C0}" type="pres">
      <dgm:prSet presAssocID="{4F9434FE-EA17-46EE-8753-86DC2AA846C4}" presName="desTx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821BB12A-F730-423D-AA99-E27F11F18D10}" type="pres">
      <dgm:prSet presAssocID="{165D5CEA-8D98-4566-8CA1-354ED116A358}" presName="spV" presStyleCnt="0"/>
      <dgm:spPr/>
    </dgm:pt>
    <dgm:pt modelId="{F574651B-46FC-4D71-A8E3-19F2F69E913E}" type="pres">
      <dgm:prSet presAssocID="{3B19117F-26D6-4D3D-9567-E2FE939C26BC}" presName="linNode" presStyleCnt="0"/>
      <dgm:spPr/>
    </dgm:pt>
    <dgm:pt modelId="{7C583F7F-BD8C-41D3-BBC5-038365764D3A}" type="pres">
      <dgm:prSet presAssocID="{3B19117F-26D6-4D3D-9567-E2FE939C26BC}" presName="parTx" presStyleLbl="revTx" presStyleIdx="3" presStyleCnt="6">
        <dgm:presLayoutVars>
          <dgm:chMax val="1"/>
          <dgm:bulletEnabled val="1"/>
        </dgm:presLayoutVars>
      </dgm:prSet>
      <dgm:spPr/>
    </dgm:pt>
    <dgm:pt modelId="{6950E1E6-6917-45AC-9307-25649CCFACA7}" type="pres">
      <dgm:prSet presAssocID="{3B19117F-26D6-4D3D-9567-E2FE939C26BC}" presName="bracket" presStyleLbl="parChTrans1D1" presStyleIdx="3" presStyleCnt="6"/>
      <dgm:spPr/>
    </dgm:pt>
    <dgm:pt modelId="{961D0374-D671-453D-917F-6F61AA4A1734}" type="pres">
      <dgm:prSet presAssocID="{3B19117F-26D6-4D3D-9567-E2FE939C26BC}" presName="spH" presStyleCnt="0"/>
      <dgm:spPr/>
    </dgm:pt>
    <dgm:pt modelId="{FD45DA67-BE8F-44F5-976F-0022C0ABDD2D}" type="pres">
      <dgm:prSet presAssocID="{3B19117F-26D6-4D3D-9567-E2FE939C26BC}" presName="desTx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3148225B-F6B3-47D2-81CB-F87A4F6DAA5A}" type="pres">
      <dgm:prSet presAssocID="{E1FFC9DE-6D14-49A9-B728-C34A18953931}" presName="spV" presStyleCnt="0"/>
      <dgm:spPr/>
    </dgm:pt>
    <dgm:pt modelId="{4E76EEE4-1B84-4CC0-911A-99BA500F6EE1}" type="pres">
      <dgm:prSet presAssocID="{CF6F7F51-83B8-4CED-8D7A-A91654DFD926}" presName="linNode" presStyleCnt="0"/>
      <dgm:spPr/>
    </dgm:pt>
    <dgm:pt modelId="{E11D5FEF-2363-490D-98C8-566F02FCA362}" type="pres">
      <dgm:prSet presAssocID="{CF6F7F51-83B8-4CED-8D7A-A91654DFD926}" presName="parTx" presStyleLbl="revTx" presStyleIdx="4" presStyleCnt="6">
        <dgm:presLayoutVars>
          <dgm:chMax val="1"/>
          <dgm:bulletEnabled val="1"/>
        </dgm:presLayoutVars>
      </dgm:prSet>
      <dgm:spPr/>
    </dgm:pt>
    <dgm:pt modelId="{0EAE2516-65D5-4AAB-9545-F1C5D61E80C7}" type="pres">
      <dgm:prSet presAssocID="{CF6F7F51-83B8-4CED-8D7A-A91654DFD926}" presName="bracket" presStyleLbl="parChTrans1D1" presStyleIdx="4" presStyleCnt="6"/>
      <dgm:spPr/>
    </dgm:pt>
    <dgm:pt modelId="{84349527-B873-44B2-B035-31F69F806AE6}" type="pres">
      <dgm:prSet presAssocID="{CF6F7F51-83B8-4CED-8D7A-A91654DFD926}" presName="spH" presStyleCnt="0"/>
      <dgm:spPr/>
    </dgm:pt>
    <dgm:pt modelId="{60A8652A-9431-4035-BF28-B84EDE16E17F}" type="pres">
      <dgm:prSet presAssocID="{CF6F7F51-83B8-4CED-8D7A-A91654DFD926}" presName="desTx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164E680C-1E00-4125-BDD9-BC4F45FD22D5}" type="pres">
      <dgm:prSet presAssocID="{DAD1816B-A046-4E2B-9A89-D38D9BE7CA1C}" presName="spV" presStyleCnt="0"/>
      <dgm:spPr/>
    </dgm:pt>
    <dgm:pt modelId="{7A361A2C-1FBF-4D8D-A9C5-52886B8B6B69}" type="pres">
      <dgm:prSet presAssocID="{D95DB0AA-E2CD-4683-A434-EEA49CE8EAF3}" presName="linNode" presStyleCnt="0"/>
      <dgm:spPr/>
    </dgm:pt>
    <dgm:pt modelId="{1A9C63B2-4E7C-4D69-8DC4-B301E0EAC357}" type="pres">
      <dgm:prSet presAssocID="{D95DB0AA-E2CD-4683-A434-EEA49CE8EAF3}" presName="parTx" presStyleLbl="revTx" presStyleIdx="5" presStyleCnt="6">
        <dgm:presLayoutVars>
          <dgm:chMax val="1"/>
          <dgm:bulletEnabled val="1"/>
        </dgm:presLayoutVars>
      </dgm:prSet>
      <dgm:spPr/>
    </dgm:pt>
    <dgm:pt modelId="{FB539C22-BC88-4243-83EF-32920B2E1F36}" type="pres">
      <dgm:prSet presAssocID="{D95DB0AA-E2CD-4683-A434-EEA49CE8EAF3}" presName="bracket" presStyleLbl="parChTrans1D1" presStyleIdx="5" presStyleCnt="6"/>
      <dgm:spPr/>
    </dgm:pt>
    <dgm:pt modelId="{A8314D0B-9FA4-4B3B-9A34-7D53D5E277C1}" type="pres">
      <dgm:prSet presAssocID="{D95DB0AA-E2CD-4683-A434-EEA49CE8EAF3}" presName="spH" presStyleCnt="0"/>
      <dgm:spPr/>
    </dgm:pt>
    <dgm:pt modelId="{9BCF5556-90BC-46E0-BEB3-5143D5F8DE3D}" type="pres">
      <dgm:prSet presAssocID="{D95DB0AA-E2CD-4683-A434-EEA49CE8EAF3}" presName="desTx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E8D3106-7A2B-4B16-B202-BA9D1230660C}" srcId="{261DABB6-FAB9-4A6E-AE71-BC57041FD9BE}" destId="{4F9434FE-EA17-46EE-8753-86DC2AA846C4}" srcOrd="2" destOrd="0" parTransId="{54E72A09-C1F0-4937-B50A-B0440B58D7CA}" sibTransId="{165D5CEA-8D98-4566-8CA1-354ED116A358}"/>
    <dgm:cxn modelId="{3B105107-79E8-4D68-B86A-7A2FB7698378}" srcId="{261DABB6-FAB9-4A6E-AE71-BC57041FD9BE}" destId="{3B19117F-26D6-4D3D-9567-E2FE939C26BC}" srcOrd="3" destOrd="0" parTransId="{A7C36B69-877C-4CB8-8817-9399945F4BDC}" sibTransId="{E1FFC9DE-6D14-49A9-B728-C34A18953931}"/>
    <dgm:cxn modelId="{C4F1460E-E042-4EED-A22D-70C269826E0F}" srcId="{261DABB6-FAB9-4A6E-AE71-BC57041FD9BE}" destId="{D95DB0AA-E2CD-4683-A434-EEA49CE8EAF3}" srcOrd="5" destOrd="0" parTransId="{0B9CD610-80A0-4FA6-B0D2-9A94BFA3F4D3}" sibTransId="{A39CA85D-5967-4EAC-868C-3C9CBAF42B8E}"/>
    <dgm:cxn modelId="{9CE2E81E-28C4-4F76-8D63-FC8D85F622BF}" srcId="{3B19117F-26D6-4D3D-9567-E2FE939C26BC}" destId="{6EFA09CD-7163-49A8-9508-FFD245B2CD91}" srcOrd="0" destOrd="0" parTransId="{B2317830-7CEE-44C1-892A-85B02E6A1335}" sibTransId="{D15710AD-C794-438F-9C39-F046638965C3}"/>
    <dgm:cxn modelId="{B2B51821-8094-405E-9F2D-D89BF4B7FEC9}" type="presOf" srcId="{EDD5D2CF-48FD-4690-804C-CC17646A4F7B}" destId="{BD190220-428C-418F-956B-E140307A53C0}" srcOrd="0" destOrd="0" presId="urn:diagrams.loki3.com/BracketList"/>
    <dgm:cxn modelId="{0EB2F028-DB00-424F-BEE1-6B8F22668123}" type="presOf" srcId="{6D7D41E9-F668-4B09-BC9A-4E5C349A884F}" destId="{9BCF5556-90BC-46E0-BEB3-5143D5F8DE3D}" srcOrd="0" destOrd="0" presId="urn:diagrams.loki3.com/BracketList"/>
    <dgm:cxn modelId="{0B69D32B-D647-4C02-881E-9E1C85A2A781}" srcId="{4F9434FE-EA17-46EE-8753-86DC2AA846C4}" destId="{EDD5D2CF-48FD-4690-804C-CC17646A4F7B}" srcOrd="0" destOrd="0" parTransId="{30E50FAD-AA3B-42EA-B1A1-22942DFD5F04}" sibTransId="{1791EA17-25B8-450E-B282-63E88F736824}"/>
    <dgm:cxn modelId="{0EBB8A3C-D9FA-4880-8DBE-AFF6D7F5B730}" type="presOf" srcId="{AF89D762-69FB-4624-B488-70D1E3AF555C}" destId="{A6855B01-9D1D-4544-8690-75D451E978F0}" srcOrd="0" destOrd="0" presId="urn:diagrams.loki3.com/BracketList"/>
    <dgm:cxn modelId="{20D85F41-7B5F-449A-81EC-F8AB327E7A9F}" type="presOf" srcId="{CF6F7F51-83B8-4CED-8D7A-A91654DFD926}" destId="{E11D5FEF-2363-490D-98C8-566F02FCA362}" srcOrd="0" destOrd="0" presId="urn:diagrams.loki3.com/BracketList"/>
    <dgm:cxn modelId="{74128F4A-5432-47F9-AC2E-E5B8EDCF530D}" type="presOf" srcId="{261DABB6-FAB9-4A6E-AE71-BC57041FD9BE}" destId="{17C5A2C2-0902-4A2B-BF92-BC418D389B9D}" srcOrd="0" destOrd="0" presId="urn:diagrams.loki3.com/BracketList"/>
    <dgm:cxn modelId="{C0110A4C-44AD-4EBC-B5AF-95AFB53F8FED}" srcId="{261DABB6-FAB9-4A6E-AE71-BC57041FD9BE}" destId="{CF6F7F51-83B8-4CED-8D7A-A91654DFD926}" srcOrd="4" destOrd="0" parTransId="{CBCD9867-BCB5-4924-8709-704A68E94AA0}" sibTransId="{DAD1816B-A046-4E2B-9A89-D38D9BE7CA1C}"/>
    <dgm:cxn modelId="{6F945176-EED9-4806-B61A-4C079D0F554F}" type="presOf" srcId="{6EFA09CD-7163-49A8-9508-FFD245B2CD91}" destId="{FD45DA67-BE8F-44F5-976F-0022C0ABDD2D}" srcOrd="0" destOrd="0" presId="urn:diagrams.loki3.com/BracketList"/>
    <dgm:cxn modelId="{1BA7D176-EE86-4853-B8C5-E1C5BFE967BE}" srcId="{261DABB6-FAB9-4A6E-AE71-BC57041FD9BE}" destId="{E334074B-2481-46DD-9DE3-66F37C5C12F0}" srcOrd="1" destOrd="0" parTransId="{72B95202-7B21-4014-97E6-01A637711D72}" sibTransId="{30186C4A-7802-4C28-A433-167E13AB0466}"/>
    <dgm:cxn modelId="{DD92E581-55A9-4247-AA38-19B073151A34}" type="presOf" srcId="{3B19117F-26D6-4D3D-9567-E2FE939C26BC}" destId="{7C583F7F-BD8C-41D3-BBC5-038365764D3A}" srcOrd="0" destOrd="0" presId="urn:diagrams.loki3.com/BracketList"/>
    <dgm:cxn modelId="{43CDDF82-6737-4279-875E-D38CC03EB0E0}" srcId="{C8965142-AB05-4061-A60F-F43E3D07717D}" destId="{763A691C-EDDA-4A79-9EAB-8595F38AC4F2}" srcOrd="0" destOrd="0" parTransId="{8F7D4AF6-AC26-4CC1-BA7A-5B4BCC1B646B}" sibTransId="{913ADCA3-F679-4D63-90CC-D7526B606101}"/>
    <dgm:cxn modelId="{0FD10195-E53D-431C-B35F-6236791CC5C7}" type="presOf" srcId="{E334074B-2481-46DD-9DE3-66F37C5C12F0}" destId="{46BB5F10-9EF4-4FC6-BCDD-B7064259C548}" srcOrd="0" destOrd="0" presId="urn:diagrams.loki3.com/BracketList"/>
    <dgm:cxn modelId="{0B1294AD-D92C-407C-8EE1-0A3E8FE03C9E}" srcId="{E334074B-2481-46DD-9DE3-66F37C5C12F0}" destId="{AF89D762-69FB-4624-B488-70D1E3AF555C}" srcOrd="0" destOrd="0" parTransId="{E5A00FD4-7F8F-4424-8860-1F587F78E39C}" sibTransId="{D172B347-79D8-4866-BD8F-526A06BFF83B}"/>
    <dgm:cxn modelId="{7870E0BA-9E46-4EC2-98AF-6742AEEF6014}" type="presOf" srcId="{D95DB0AA-E2CD-4683-A434-EEA49CE8EAF3}" destId="{1A9C63B2-4E7C-4D69-8DC4-B301E0EAC357}" srcOrd="0" destOrd="0" presId="urn:diagrams.loki3.com/BracketList"/>
    <dgm:cxn modelId="{B35203D6-02C5-441B-85F4-AC49533E9985}" srcId="{261DABB6-FAB9-4A6E-AE71-BC57041FD9BE}" destId="{C8965142-AB05-4061-A60F-F43E3D07717D}" srcOrd="0" destOrd="0" parTransId="{C42C1740-F7FB-48B5-89F9-FDCECC681C29}" sibTransId="{3C98F845-05DF-4CD3-A843-AE9FE389F452}"/>
    <dgm:cxn modelId="{7FB584DE-9DD0-49D6-A6F1-DF41F190E457}" srcId="{D95DB0AA-E2CD-4683-A434-EEA49CE8EAF3}" destId="{6D7D41E9-F668-4B09-BC9A-4E5C349A884F}" srcOrd="0" destOrd="0" parTransId="{1D10329A-7E18-4658-98FF-EBA0953B7B13}" sibTransId="{5726701B-55F7-4DF0-B289-577DFE1524F5}"/>
    <dgm:cxn modelId="{BD9FDEE4-DF5F-4AF6-B2F7-9A00CCAC558F}" srcId="{CF6F7F51-83B8-4CED-8D7A-A91654DFD926}" destId="{E7FCD258-80F3-4CE6-8CAD-AB85BC4C0F0F}" srcOrd="0" destOrd="0" parTransId="{5A426037-F59F-4DEA-B583-65BC4A599DC4}" sibTransId="{CC421FF4-250B-4169-89EE-6ECDACA7C37C}"/>
    <dgm:cxn modelId="{76CBD2E7-A01B-4CF0-9B3A-712DABA490CB}" type="presOf" srcId="{E7FCD258-80F3-4CE6-8CAD-AB85BC4C0F0F}" destId="{60A8652A-9431-4035-BF28-B84EDE16E17F}" srcOrd="0" destOrd="0" presId="urn:diagrams.loki3.com/BracketList"/>
    <dgm:cxn modelId="{DCF167EF-0328-49AD-BD17-79365437B7B2}" type="presOf" srcId="{C8965142-AB05-4061-A60F-F43E3D07717D}" destId="{110F163C-C1FE-4174-B737-751ECC341F46}" srcOrd="0" destOrd="0" presId="urn:diagrams.loki3.com/BracketList"/>
    <dgm:cxn modelId="{9E9DE7F2-6FC2-4114-9535-34E209179C28}" type="presOf" srcId="{763A691C-EDDA-4A79-9EAB-8595F38AC4F2}" destId="{F5D2E9B3-D146-457B-826C-1EF4CF18CE37}" srcOrd="0" destOrd="0" presId="urn:diagrams.loki3.com/BracketList"/>
    <dgm:cxn modelId="{1424FBF3-8CC6-4130-9DD9-057811297FA2}" type="presOf" srcId="{4F9434FE-EA17-46EE-8753-86DC2AA846C4}" destId="{AF5607AE-5651-4FAB-9BC3-3F9A78EACEA2}" srcOrd="0" destOrd="0" presId="urn:diagrams.loki3.com/BracketList"/>
    <dgm:cxn modelId="{38DB8915-06F0-4C8B-AF80-F344E813CDA1}" type="presParOf" srcId="{17C5A2C2-0902-4A2B-BF92-BC418D389B9D}" destId="{EC13CD36-F127-496E-B85D-50A6F4D51949}" srcOrd="0" destOrd="0" presId="urn:diagrams.loki3.com/BracketList"/>
    <dgm:cxn modelId="{A11AE45C-A9EA-4A6C-BD0A-844296938914}" type="presParOf" srcId="{EC13CD36-F127-496E-B85D-50A6F4D51949}" destId="{110F163C-C1FE-4174-B737-751ECC341F46}" srcOrd="0" destOrd="0" presId="urn:diagrams.loki3.com/BracketList"/>
    <dgm:cxn modelId="{26569565-1F84-4313-B924-9FE158DC8687}" type="presParOf" srcId="{EC13CD36-F127-496E-B85D-50A6F4D51949}" destId="{15666817-1921-4E3E-B585-180B1F8A65A5}" srcOrd="1" destOrd="0" presId="urn:diagrams.loki3.com/BracketList"/>
    <dgm:cxn modelId="{0379117E-A3D4-4F23-894C-BE53B534E4B8}" type="presParOf" srcId="{EC13CD36-F127-496E-B85D-50A6F4D51949}" destId="{B072C2EE-A538-4192-8912-5E1C5B22CBD6}" srcOrd="2" destOrd="0" presId="urn:diagrams.loki3.com/BracketList"/>
    <dgm:cxn modelId="{BB42B666-1044-4EC7-A43D-951EB62252CB}" type="presParOf" srcId="{EC13CD36-F127-496E-B85D-50A6F4D51949}" destId="{F5D2E9B3-D146-457B-826C-1EF4CF18CE37}" srcOrd="3" destOrd="0" presId="urn:diagrams.loki3.com/BracketList"/>
    <dgm:cxn modelId="{0AC8D1BD-34BD-4798-A0FF-B4440E37EE6B}" type="presParOf" srcId="{17C5A2C2-0902-4A2B-BF92-BC418D389B9D}" destId="{AE77AF13-AAB9-44A3-B4EC-015507B22E40}" srcOrd="1" destOrd="0" presId="urn:diagrams.loki3.com/BracketList"/>
    <dgm:cxn modelId="{1D055EC1-BAEA-4316-92BC-43CF4BF4EA2C}" type="presParOf" srcId="{17C5A2C2-0902-4A2B-BF92-BC418D389B9D}" destId="{F2044693-E365-4CDF-8F61-B746E08C5212}" srcOrd="2" destOrd="0" presId="urn:diagrams.loki3.com/BracketList"/>
    <dgm:cxn modelId="{A3091293-C074-4C00-BDD7-C73234BE30B2}" type="presParOf" srcId="{F2044693-E365-4CDF-8F61-B746E08C5212}" destId="{46BB5F10-9EF4-4FC6-BCDD-B7064259C548}" srcOrd="0" destOrd="0" presId="urn:diagrams.loki3.com/BracketList"/>
    <dgm:cxn modelId="{3BDAF682-863F-43B3-86D1-5F6FD53D54C4}" type="presParOf" srcId="{F2044693-E365-4CDF-8F61-B746E08C5212}" destId="{D4C38AA3-88F4-4EBD-8CC2-0A069B88979F}" srcOrd="1" destOrd="0" presId="urn:diagrams.loki3.com/BracketList"/>
    <dgm:cxn modelId="{F0EF6BCE-53C6-4AF3-A787-EFE661ADED82}" type="presParOf" srcId="{F2044693-E365-4CDF-8F61-B746E08C5212}" destId="{CA826F91-761F-44E7-A941-2488A62D36A8}" srcOrd="2" destOrd="0" presId="urn:diagrams.loki3.com/BracketList"/>
    <dgm:cxn modelId="{758F3821-B13F-48EA-A94C-8CECC30CBCA2}" type="presParOf" srcId="{F2044693-E365-4CDF-8F61-B746E08C5212}" destId="{A6855B01-9D1D-4544-8690-75D451E978F0}" srcOrd="3" destOrd="0" presId="urn:diagrams.loki3.com/BracketList"/>
    <dgm:cxn modelId="{718F03FB-21F9-4270-A5F0-E97DB0A5A205}" type="presParOf" srcId="{17C5A2C2-0902-4A2B-BF92-BC418D389B9D}" destId="{B8567D77-68A1-4E31-A6F5-B6F30297D7B8}" srcOrd="3" destOrd="0" presId="urn:diagrams.loki3.com/BracketList"/>
    <dgm:cxn modelId="{8CEE7FB9-DE26-44B6-8C07-F55272BB28F9}" type="presParOf" srcId="{17C5A2C2-0902-4A2B-BF92-BC418D389B9D}" destId="{7D6F1573-6255-43BA-9EC8-B2CEC0F16CBE}" srcOrd="4" destOrd="0" presId="urn:diagrams.loki3.com/BracketList"/>
    <dgm:cxn modelId="{7CD3B536-8D25-4A32-9FA3-DC286DEF6F32}" type="presParOf" srcId="{7D6F1573-6255-43BA-9EC8-B2CEC0F16CBE}" destId="{AF5607AE-5651-4FAB-9BC3-3F9A78EACEA2}" srcOrd="0" destOrd="0" presId="urn:diagrams.loki3.com/BracketList"/>
    <dgm:cxn modelId="{7B7BBAFA-906F-4AEF-8504-9A770F4A6F79}" type="presParOf" srcId="{7D6F1573-6255-43BA-9EC8-B2CEC0F16CBE}" destId="{24469BF1-1443-468D-BFDE-D6A647153AB8}" srcOrd="1" destOrd="0" presId="urn:diagrams.loki3.com/BracketList"/>
    <dgm:cxn modelId="{84B895EB-B5A0-45A3-A27A-409B300FC5B3}" type="presParOf" srcId="{7D6F1573-6255-43BA-9EC8-B2CEC0F16CBE}" destId="{F8480688-FB85-45DB-A623-C8FF2B0D417F}" srcOrd="2" destOrd="0" presId="urn:diagrams.loki3.com/BracketList"/>
    <dgm:cxn modelId="{FB75189E-78C6-4C81-979F-8898814EA6F5}" type="presParOf" srcId="{7D6F1573-6255-43BA-9EC8-B2CEC0F16CBE}" destId="{BD190220-428C-418F-956B-E140307A53C0}" srcOrd="3" destOrd="0" presId="urn:diagrams.loki3.com/BracketList"/>
    <dgm:cxn modelId="{75454C9D-8DB5-405A-9E2E-20628023D865}" type="presParOf" srcId="{17C5A2C2-0902-4A2B-BF92-BC418D389B9D}" destId="{821BB12A-F730-423D-AA99-E27F11F18D10}" srcOrd="5" destOrd="0" presId="urn:diagrams.loki3.com/BracketList"/>
    <dgm:cxn modelId="{0FBADDA5-C4BA-4C87-83FF-3F038D843DA6}" type="presParOf" srcId="{17C5A2C2-0902-4A2B-BF92-BC418D389B9D}" destId="{F574651B-46FC-4D71-A8E3-19F2F69E913E}" srcOrd="6" destOrd="0" presId="urn:diagrams.loki3.com/BracketList"/>
    <dgm:cxn modelId="{E794F3A8-D162-4253-9089-881923FE78D4}" type="presParOf" srcId="{F574651B-46FC-4D71-A8E3-19F2F69E913E}" destId="{7C583F7F-BD8C-41D3-BBC5-038365764D3A}" srcOrd="0" destOrd="0" presId="urn:diagrams.loki3.com/BracketList"/>
    <dgm:cxn modelId="{73F03E46-EE82-40FB-8CCC-BF505B178978}" type="presParOf" srcId="{F574651B-46FC-4D71-A8E3-19F2F69E913E}" destId="{6950E1E6-6917-45AC-9307-25649CCFACA7}" srcOrd="1" destOrd="0" presId="urn:diagrams.loki3.com/BracketList"/>
    <dgm:cxn modelId="{7BC6C284-C6D3-4E3B-B908-8F5EA1213047}" type="presParOf" srcId="{F574651B-46FC-4D71-A8E3-19F2F69E913E}" destId="{961D0374-D671-453D-917F-6F61AA4A1734}" srcOrd="2" destOrd="0" presId="urn:diagrams.loki3.com/BracketList"/>
    <dgm:cxn modelId="{72E62036-17CE-4655-A463-C8B0216380CB}" type="presParOf" srcId="{F574651B-46FC-4D71-A8E3-19F2F69E913E}" destId="{FD45DA67-BE8F-44F5-976F-0022C0ABDD2D}" srcOrd="3" destOrd="0" presId="urn:diagrams.loki3.com/BracketList"/>
    <dgm:cxn modelId="{C5EDA370-C3C8-4034-9343-599BC3CECE2D}" type="presParOf" srcId="{17C5A2C2-0902-4A2B-BF92-BC418D389B9D}" destId="{3148225B-F6B3-47D2-81CB-F87A4F6DAA5A}" srcOrd="7" destOrd="0" presId="urn:diagrams.loki3.com/BracketList"/>
    <dgm:cxn modelId="{6BBDA059-20F8-458C-B076-E454D35DD848}" type="presParOf" srcId="{17C5A2C2-0902-4A2B-BF92-BC418D389B9D}" destId="{4E76EEE4-1B84-4CC0-911A-99BA500F6EE1}" srcOrd="8" destOrd="0" presId="urn:diagrams.loki3.com/BracketList"/>
    <dgm:cxn modelId="{89C2BD7D-EA52-48B6-BE32-AEE3180C3C3C}" type="presParOf" srcId="{4E76EEE4-1B84-4CC0-911A-99BA500F6EE1}" destId="{E11D5FEF-2363-490D-98C8-566F02FCA362}" srcOrd="0" destOrd="0" presId="urn:diagrams.loki3.com/BracketList"/>
    <dgm:cxn modelId="{4EB987C9-B6B7-48C0-8C19-5ED54F124E27}" type="presParOf" srcId="{4E76EEE4-1B84-4CC0-911A-99BA500F6EE1}" destId="{0EAE2516-65D5-4AAB-9545-F1C5D61E80C7}" srcOrd="1" destOrd="0" presId="urn:diagrams.loki3.com/BracketList"/>
    <dgm:cxn modelId="{4D2FF395-7201-443A-BB9C-887A1A276D24}" type="presParOf" srcId="{4E76EEE4-1B84-4CC0-911A-99BA500F6EE1}" destId="{84349527-B873-44B2-B035-31F69F806AE6}" srcOrd="2" destOrd="0" presId="urn:diagrams.loki3.com/BracketList"/>
    <dgm:cxn modelId="{5D9E2690-B959-42A5-8376-A577CFC4FC0A}" type="presParOf" srcId="{4E76EEE4-1B84-4CC0-911A-99BA500F6EE1}" destId="{60A8652A-9431-4035-BF28-B84EDE16E17F}" srcOrd="3" destOrd="0" presId="urn:diagrams.loki3.com/BracketList"/>
    <dgm:cxn modelId="{FD1DA0D0-EE0B-4FA2-B57E-E443410BBC2F}" type="presParOf" srcId="{17C5A2C2-0902-4A2B-BF92-BC418D389B9D}" destId="{164E680C-1E00-4125-BDD9-BC4F45FD22D5}" srcOrd="9" destOrd="0" presId="urn:diagrams.loki3.com/BracketList"/>
    <dgm:cxn modelId="{063401FF-A0B7-48C2-B9C8-C7EB846499CD}" type="presParOf" srcId="{17C5A2C2-0902-4A2B-BF92-BC418D389B9D}" destId="{7A361A2C-1FBF-4D8D-A9C5-52886B8B6B69}" srcOrd="10" destOrd="0" presId="urn:diagrams.loki3.com/BracketList"/>
    <dgm:cxn modelId="{9C13F88C-96E5-432C-B2F2-8751AB7AE76C}" type="presParOf" srcId="{7A361A2C-1FBF-4D8D-A9C5-52886B8B6B69}" destId="{1A9C63B2-4E7C-4D69-8DC4-B301E0EAC357}" srcOrd="0" destOrd="0" presId="urn:diagrams.loki3.com/BracketList"/>
    <dgm:cxn modelId="{A0BEC29A-3C8F-45EE-89A9-086F90B9D895}" type="presParOf" srcId="{7A361A2C-1FBF-4D8D-A9C5-52886B8B6B69}" destId="{FB539C22-BC88-4243-83EF-32920B2E1F36}" srcOrd="1" destOrd="0" presId="urn:diagrams.loki3.com/BracketList"/>
    <dgm:cxn modelId="{94346D09-1B40-46D7-863C-0F830EBBFDA0}" type="presParOf" srcId="{7A361A2C-1FBF-4D8D-A9C5-52886B8B6B69}" destId="{A8314D0B-9FA4-4B3B-9A34-7D53D5E277C1}" srcOrd="2" destOrd="0" presId="urn:diagrams.loki3.com/BracketList"/>
    <dgm:cxn modelId="{26643324-D359-422F-BE5C-62F8D7762C0F}" type="presParOf" srcId="{7A361A2C-1FBF-4D8D-A9C5-52886B8B6B69}" destId="{9BCF5556-90BC-46E0-BEB3-5143D5F8DE3D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50593-30E5-4ECA-BC67-C5FE8747D46D}">
      <dsp:nvSpPr>
        <dsp:cNvPr id="0" name=""/>
        <dsp:cNvSpPr/>
      </dsp:nvSpPr>
      <dsp:spPr>
        <a:xfrm>
          <a:off x="0" y="364"/>
          <a:ext cx="72008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650E3-8226-4DBC-A722-AC6777B3D2DC}">
      <dsp:nvSpPr>
        <dsp:cNvPr id="0" name=""/>
        <dsp:cNvSpPr/>
      </dsp:nvSpPr>
      <dsp:spPr>
        <a:xfrm>
          <a:off x="0" y="364"/>
          <a:ext cx="7200898" cy="596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>
              <a:latin typeface="Aptos Display" panose="020B0004020202020204" pitchFamily="34" charset="0"/>
            </a:rPr>
            <a:t>Adoption: </a:t>
          </a:r>
          <a:r>
            <a:rPr lang="en-US" sz="1300" b="0" i="0" kern="1200" baseline="0">
              <a:latin typeface="Aptos Display" panose="020B0004020202020204" pitchFamily="34" charset="0"/>
            </a:rPr>
            <a:t>165</a:t>
          </a:r>
          <a:r>
            <a:rPr lang="en-US" sz="1300" b="0" i="0" u="none" strike="noStrike" kern="1200" cap="none" spc="0" baseline="0">
              <a:uFillTx/>
              <a:latin typeface="Aptos Display" panose="020B0004020202020204" pitchFamily="34" charset="0"/>
            </a:rPr>
            <a:t> dogs, 116 puppies, 75 cats, and 9 kittens under 5 months of age were adopted for a total of 365 animals adopted from Kern County Animal Shelters in the month of March.</a:t>
          </a:r>
          <a:endParaRPr lang="en-US" sz="1300" kern="1200">
            <a:latin typeface="Aptos Display" panose="020B0004020202020204" pitchFamily="34" charset="0"/>
          </a:endParaRPr>
        </a:p>
      </dsp:txBody>
      <dsp:txXfrm>
        <a:off x="0" y="364"/>
        <a:ext cx="7200898" cy="596989"/>
      </dsp:txXfrm>
    </dsp:sp>
    <dsp:sp modelId="{850328C9-C5D1-4E48-B5C3-BFA659BD814A}">
      <dsp:nvSpPr>
        <dsp:cNvPr id="0" name=""/>
        <dsp:cNvSpPr/>
      </dsp:nvSpPr>
      <dsp:spPr>
        <a:xfrm>
          <a:off x="0" y="597353"/>
          <a:ext cx="72008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5B0EC-F410-4F6F-A972-07994AF38B4F}">
      <dsp:nvSpPr>
        <dsp:cNvPr id="0" name=""/>
        <dsp:cNvSpPr/>
      </dsp:nvSpPr>
      <dsp:spPr>
        <a:xfrm>
          <a:off x="0" y="597353"/>
          <a:ext cx="7200898" cy="596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 dirty="0">
              <a:latin typeface="Aptos Display" panose="020B0004020202020204" pitchFamily="34" charset="0"/>
            </a:rPr>
            <a:t>Foster: </a:t>
          </a:r>
          <a:r>
            <a:rPr lang="en-US" sz="1300" b="0" i="0" u="none" strike="noStrike" kern="1200" cap="none" spc="0" baseline="0" dirty="0">
              <a:uFillTx/>
              <a:latin typeface="Aptos Display" panose="020B0004020202020204" pitchFamily="34" charset="0"/>
            </a:rPr>
            <a:t>30 dogs, 53 puppies, 2 cats, 118 kittens, and 1 other animal entered the Department’s Foster Care Program in March, for a total of 204 animals.</a:t>
          </a:r>
          <a:endParaRPr lang="en-US" sz="1300" kern="1200" dirty="0">
            <a:latin typeface="Aptos Display" panose="020B0004020202020204" pitchFamily="34" charset="0"/>
          </a:endParaRPr>
        </a:p>
      </dsp:txBody>
      <dsp:txXfrm>
        <a:off x="0" y="597353"/>
        <a:ext cx="7200898" cy="596989"/>
      </dsp:txXfrm>
    </dsp:sp>
    <dsp:sp modelId="{6C056119-6E1E-4235-8878-4E90948AF8F4}">
      <dsp:nvSpPr>
        <dsp:cNvPr id="0" name=""/>
        <dsp:cNvSpPr/>
      </dsp:nvSpPr>
      <dsp:spPr>
        <a:xfrm>
          <a:off x="0" y="1194342"/>
          <a:ext cx="72008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9929B-213C-4AA0-AFCC-453E5885B808}">
      <dsp:nvSpPr>
        <dsp:cNvPr id="0" name=""/>
        <dsp:cNvSpPr/>
      </dsp:nvSpPr>
      <dsp:spPr>
        <a:xfrm>
          <a:off x="0" y="1194342"/>
          <a:ext cx="7200898" cy="596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>
              <a:latin typeface="Aptos Display" panose="020B0004020202020204" pitchFamily="34" charset="0"/>
            </a:rPr>
            <a:t>Rescue: </a:t>
          </a:r>
          <a:r>
            <a:rPr lang="en-US" sz="1300" b="0" i="0" kern="1200" baseline="0">
              <a:latin typeface="Aptos Display" panose="020B0004020202020204" pitchFamily="34" charset="0"/>
            </a:rPr>
            <a:t>148 dogs, 93 puppies, 15 cats, and 27 kittens were transferred to other animal rescue organizations in </a:t>
          </a:r>
          <a:r>
            <a:rPr lang="en-US" sz="1300" b="0" i="0" u="none" strike="noStrike" kern="1200" cap="none" spc="0" baseline="0">
              <a:uFillTx/>
              <a:latin typeface="Aptos Display" panose="020B0004020202020204" pitchFamily="34" charset="0"/>
            </a:rPr>
            <a:t>March</a:t>
          </a:r>
          <a:r>
            <a:rPr lang="en-US" sz="1300" b="0" i="0" kern="1200" baseline="0">
              <a:latin typeface="Aptos Display" panose="020B0004020202020204" pitchFamily="34" charset="0"/>
            </a:rPr>
            <a:t>, for a total of 283 animals.</a:t>
          </a:r>
          <a:endParaRPr lang="en-US" sz="1300" b="0" kern="1200">
            <a:latin typeface="Aptos Display" panose="020B0004020202020204" pitchFamily="34" charset="0"/>
          </a:endParaRPr>
        </a:p>
      </dsp:txBody>
      <dsp:txXfrm>
        <a:off x="0" y="1194342"/>
        <a:ext cx="7200898" cy="596989"/>
      </dsp:txXfrm>
    </dsp:sp>
    <dsp:sp modelId="{5FF3412B-E62A-4B2C-9207-70BCCD870D42}">
      <dsp:nvSpPr>
        <dsp:cNvPr id="0" name=""/>
        <dsp:cNvSpPr/>
      </dsp:nvSpPr>
      <dsp:spPr>
        <a:xfrm>
          <a:off x="0" y="1791332"/>
          <a:ext cx="72008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A4FF4-D3F1-46CB-A4C1-285F350E0216}">
      <dsp:nvSpPr>
        <dsp:cNvPr id="0" name=""/>
        <dsp:cNvSpPr/>
      </dsp:nvSpPr>
      <dsp:spPr>
        <a:xfrm>
          <a:off x="0" y="1791332"/>
          <a:ext cx="7200898" cy="596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>
              <a:latin typeface="Aptos Display" panose="020B0004020202020204" pitchFamily="34" charset="0"/>
            </a:rPr>
            <a:t>Spay/Neuter: </a:t>
          </a:r>
          <a:r>
            <a:rPr lang="en-US" sz="1300" b="0" i="0" kern="1200" baseline="0">
              <a:latin typeface="Aptos Display" panose="020B0004020202020204" pitchFamily="34" charset="0"/>
            </a:rPr>
            <a:t>A total of 357 animals were altered at low-cost KCAS spay/neuter clinics in the month of March.</a:t>
          </a:r>
          <a:endParaRPr lang="en-US" sz="1300" b="0" i="0" kern="1200">
            <a:latin typeface="Aptos Display" panose="020B0004020202020204" pitchFamily="34" charset="0"/>
          </a:endParaRPr>
        </a:p>
      </dsp:txBody>
      <dsp:txXfrm>
        <a:off x="0" y="1791332"/>
        <a:ext cx="7200898" cy="596989"/>
      </dsp:txXfrm>
    </dsp:sp>
    <dsp:sp modelId="{83ECB168-035C-4DBB-A1CE-618E04F1CB20}">
      <dsp:nvSpPr>
        <dsp:cNvPr id="0" name=""/>
        <dsp:cNvSpPr/>
      </dsp:nvSpPr>
      <dsp:spPr>
        <a:xfrm>
          <a:off x="0" y="2388321"/>
          <a:ext cx="72008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9FF7D-791D-458C-BF39-1E0EFDAAA479}">
      <dsp:nvSpPr>
        <dsp:cNvPr id="0" name=""/>
        <dsp:cNvSpPr/>
      </dsp:nvSpPr>
      <dsp:spPr>
        <a:xfrm>
          <a:off x="0" y="2388321"/>
          <a:ext cx="7200898" cy="596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 dirty="0">
              <a:latin typeface="Aptos Display" panose="020B0004020202020204" pitchFamily="34" charset="0"/>
            </a:rPr>
            <a:t>TNR: </a:t>
          </a:r>
          <a:r>
            <a:rPr lang="en-US" sz="1300" b="0" i="0" u="none" strike="noStrike" kern="1200" cap="none" spc="0" baseline="0" dirty="0">
              <a:uFillTx/>
              <a:latin typeface="Aptos Display" panose="020B0004020202020204" pitchFamily="34" charset="0"/>
            </a:rPr>
            <a:t>192 cats were spayed or neutered and released in March. Year-to-date, 530 cats have gone through the program, and since 2013 24,704 cats have been spayed or neutered and returned to field.</a:t>
          </a:r>
          <a:endParaRPr lang="en-US" sz="1300" kern="1200" dirty="0">
            <a:latin typeface="Aptos Display" panose="020B0004020202020204" pitchFamily="34" charset="0"/>
          </a:endParaRPr>
        </a:p>
      </dsp:txBody>
      <dsp:txXfrm>
        <a:off x="0" y="2388321"/>
        <a:ext cx="7200898" cy="5969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6C560-EB85-4428-8972-EDE113DD50BA}">
      <dsp:nvSpPr>
        <dsp:cNvPr id="0" name=""/>
        <dsp:cNvSpPr/>
      </dsp:nvSpPr>
      <dsp:spPr>
        <a:xfrm>
          <a:off x="0" y="14296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77B23-6903-4ECB-845C-43B853D6667F}">
      <dsp:nvSpPr>
        <dsp:cNvPr id="0" name=""/>
        <dsp:cNvSpPr/>
      </dsp:nvSpPr>
      <dsp:spPr>
        <a:xfrm>
          <a:off x="170686" y="128281"/>
          <a:ext cx="310339" cy="310339"/>
        </a:xfrm>
        <a:prstGeom prst="rect">
          <a:avLst/>
        </a:prstGeom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6C31F-A91B-495C-927F-A7F47195EC2B}">
      <dsp:nvSpPr>
        <dsp:cNvPr id="0" name=""/>
        <dsp:cNvSpPr/>
      </dsp:nvSpPr>
      <dsp:spPr>
        <a:xfrm>
          <a:off x="651712" y="1324"/>
          <a:ext cx="32461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Rabies</a:t>
          </a:r>
        </a:p>
      </dsp:txBody>
      <dsp:txXfrm>
        <a:off x="651712" y="1324"/>
        <a:ext cx="3246120" cy="564252"/>
      </dsp:txXfrm>
    </dsp:sp>
    <dsp:sp modelId="{C14A9DF8-92CA-4546-AA1A-934BA5390C00}">
      <dsp:nvSpPr>
        <dsp:cNvPr id="0" name=""/>
        <dsp:cNvSpPr/>
      </dsp:nvSpPr>
      <dsp:spPr>
        <a:xfrm>
          <a:off x="3897832" y="1324"/>
          <a:ext cx="331576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615</a:t>
          </a:r>
        </a:p>
      </dsp:txBody>
      <dsp:txXfrm>
        <a:off x="3897832" y="1324"/>
        <a:ext cx="3315767" cy="564252"/>
      </dsp:txXfrm>
    </dsp:sp>
    <dsp:sp modelId="{E453E5AB-FEF4-4EBC-9160-5D66791B4B12}">
      <dsp:nvSpPr>
        <dsp:cNvPr id="0" name=""/>
        <dsp:cNvSpPr/>
      </dsp:nvSpPr>
      <dsp:spPr>
        <a:xfrm>
          <a:off x="0" y="706640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7E8DD-DF2C-433C-AEDD-C49100843441}">
      <dsp:nvSpPr>
        <dsp:cNvPr id="0" name=""/>
        <dsp:cNvSpPr/>
      </dsp:nvSpPr>
      <dsp:spPr>
        <a:xfrm>
          <a:off x="170686" y="833597"/>
          <a:ext cx="310339" cy="310339"/>
        </a:xfrm>
        <a:prstGeom prst="rect">
          <a:avLst/>
        </a:prstGeom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C2FE6-7B8B-4B76-8B34-496A50CE97FC}">
      <dsp:nvSpPr>
        <dsp:cNvPr id="0" name=""/>
        <dsp:cNvSpPr/>
      </dsp:nvSpPr>
      <dsp:spPr>
        <a:xfrm>
          <a:off x="651712" y="706640"/>
          <a:ext cx="656188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51712" y="706640"/>
        <a:ext cx="6561887" cy="564252"/>
      </dsp:txXfrm>
    </dsp:sp>
    <dsp:sp modelId="{3C7106BC-79E5-4C61-97F6-2B411C7074EE}">
      <dsp:nvSpPr>
        <dsp:cNvPr id="0" name=""/>
        <dsp:cNvSpPr/>
      </dsp:nvSpPr>
      <dsp:spPr>
        <a:xfrm>
          <a:off x="0" y="1411956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4C400-7174-4934-9E32-83356F84E4DC}">
      <dsp:nvSpPr>
        <dsp:cNvPr id="0" name=""/>
        <dsp:cNvSpPr/>
      </dsp:nvSpPr>
      <dsp:spPr>
        <a:xfrm>
          <a:off x="170686" y="1538913"/>
          <a:ext cx="310339" cy="310339"/>
        </a:xfrm>
        <a:prstGeom prst="rect">
          <a:avLst/>
        </a:prstGeom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CDB75-3E52-44D7-95F3-0F4DA9D1830E}">
      <dsp:nvSpPr>
        <dsp:cNvPr id="0" name=""/>
        <dsp:cNvSpPr/>
      </dsp:nvSpPr>
      <dsp:spPr>
        <a:xfrm>
          <a:off x="651712" y="1411956"/>
          <a:ext cx="656188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51712" y="1411956"/>
        <a:ext cx="6561887" cy="564252"/>
      </dsp:txXfrm>
    </dsp:sp>
    <dsp:sp modelId="{8775816A-313B-4D67-B94C-9F05859FCB7E}">
      <dsp:nvSpPr>
        <dsp:cNvPr id="0" name=""/>
        <dsp:cNvSpPr/>
      </dsp:nvSpPr>
      <dsp:spPr>
        <a:xfrm>
          <a:off x="0" y="2117272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A8B92-D6FE-4BF9-95BE-3DAC1DECC380}">
      <dsp:nvSpPr>
        <dsp:cNvPr id="0" name=""/>
        <dsp:cNvSpPr/>
      </dsp:nvSpPr>
      <dsp:spPr>
        <a:xfrm>
          <a:off x="170686" y="2244229"/>
          <a:ext cx="310339" cy="310339"/>
        </a:xfrm>
        <a:prstGeom prst="rect">
          <a:avLst/>
        </a:prstGeom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026EC-9016-411D-AB32-AA900E0A9810}">
      <dsp:nvSpPr>
        <dsp:cNvPr id="0" name=""/>
        <dsp:cNvSpPr/>
      </dsp:nvSpPr>
      <dsp:spPr>
        <a:xfrm>
          <a:off x="651712" y="2117272"/>
          <a:ext cx="32461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Microchip</a:t>
          </a:r>
          <a:r>
            <a:rPr lang="en-US" sz="1900" b="0" i="0" kern="1200" dirty="0"/>
            <a:t>s</a:t>
          </a:r>
        </a:p>
      </dsp:txBody>
      <dsp:txXfrm>
        <a:off x="651712" y="2117272"/>
        <a:ext cx="3246120" cy="564252"/>
      </dsp:txXfrm>
    </dsp:sp>
    <dsp:sp modelId="{7962EAE6-E4A5-4B9F-9D01-E77265EE24EF}">
      <dsp:nvSpPr>
        <dsp:cNvPr id="0" name=""/>
        <dsp:cNvSpPr/>
      </dsp:nvSpPr>
      <dsp:spPr>
        <a:xfrm>
          <a:off x="3897832" y="2117272"/>
          <a:ext cx="331576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158</a:t>
          </a:r>
        </a:p>
      </dsp:txBody>
      <dsp:txXfrm>
        <a:off x="3897832" y="2117272"/>
        <a:ext cx="3315767" cy="564252"/>
      </dsp:txXfrm>
    </dsp:sp>
    <dsp:sp modelId="{A60B3917-23D2-4707-A19E-2FB19F70549F}">
      <dsp:nvSpPr>
        <dsp:cNvPr id="0" name=""/>
        <dsp:cNvSpPr/>
      </dsp:nvSpPr>
      <dsp:spPr>
        <a:xfrm>
          <a:off x="0" y="2822588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1D6B0-7148-4C07-A7D3-63A502282512}">
      <dsp:nvSpPr>
        <dsp:cNvPr id="0" name=""/>
        <dsp:cNvSpPr/>
      </dsp:nvSpPr>
      <dsp:spPr>
        <a:xfrm>
          <a:off x="170686" y="2949545"/>
          <a:ext cx="310339" cy="310339"/>
        </a:xfrm>
        <a:prstGeom prst="rect">
          <a:avLst/>
        </a:prstGeom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89741-88BB-4A58-B510-BF31580ED031}">
      <dsp:nvSpPr>
        <dsp:cNvPr id="0" name=""/>
        <dsp:cNvSpPr/>
      </dsp:nvSpPr>
      <dsp:spPr>
        <a:xfrm>
          <a:off x="651712" y="2822588"/>
          <a:ext cx="32461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Bordetella</a:t>
          </a:r>
        </a:p>
      </dsp:txBody>
      <dsp:txXfrm>
        <a:off x="651712" y="2822588"/>
        <a:ext cx="3246120" cy="564252"/>
      </dsp:txXfrm>
    </dsp:sp>
    <dsp:sp modelId="{EDDD00E4-8FB5-47C3-A23F-ADD13779057E}">
      <dsp:nvSpPr>
        <dsp:cNvPr id="0" name=""/>
        <dsp:cNvSpPr/>
      </dsp:nvSpPr>
      <dsp:spPr>
        <a:xfrm>
          <a:off x="3897832" y="2822588"/>
          <a:ext cx="331576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155</a:t>
          </a:r>
        </a:p>
      </dsp:txBody>
      <dsp:txXfrm>
        <a:off x="3897832" y="2822588"/>
        <a:ext cx="3315767" cy="564252"/>
      </dsp:txXfrm>
    </dsp:sp>
    <dsp:sp modelId="{DC83DB6E-99A2-45A5-B36A-14D67B60D46A}">
      <dsp:nvSpPr>
        <dsp:cNvPr id="0" name=""/>
        <dsp:cNvSpPr/>
      </dsp:nvSpPr>
      <dsp:spPr>
        <a:xfrm>
          <a:off x="0" y="3527904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0529B-B120-452C-860A-F4BA0D48FA72}">
      <dsp:nvSpPr>
        <dsp:cNvPr id="0" name=""/>
        <dsp:cNvSpPr/>
      </dsp:nvSpPr>
      <dsp:spPr>
        <a:xfrm>
          <a:off x="170686" y="3654861"/>
          <a:ext cx="310339" cy="310339"/>
        </a:xfrm>
        <a:prstGeom prst="rect">
          <a:avLst/>
        </a:prstGeom>
        <a:blipFill>
          <a:blip xmlns:r="http://schemas.openxmlformats.org/officeDocument/2006/relationships">
            <a:biLevel thresh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B12B0-9EE9-4DBE-873A-FDF34E717F66}">
      <dsp:nvSpPr>
        <dsp:cNvPr id="0" name=""/>
        <dsp:cNvSpPr/>
      </dsp:nvSpPr>
      <dsp:spPr>
        <a:xfrm>
          <a:off x="651712" y="3527904"/>
          <a:ext cx="656188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651712" y="3527904"/>
        <a:ext cx="6561887" cy="5642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35944-5C21-49E4-9C7B-F38F4596B274}">
      <dsp:nvSpPr>
        <dsp:cNvPr id="0" name=""/>
        <dsp:cNvSpPr/>
      </dsp:nvSpPr>
      <dsp:spPr>
        <a:xfrm>
          <a:off x="0" y="38337"/>
          <a:ext cx="3065730" cy="4680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rgbClr val="372E26"/>
              </a:solidFill>
            </a:rPr>
            <a:t>10 Inspections Passed</a:t>
          </a:r>
          <a:r>
            <a:rPr lang="en-US" sz="2000" b="0" i="0" kern="1200" baseline="0" dirty="0">
              <a:solidFill>
                <a:schemeClr val="bg1"/>
              </a:solidFill>
            </a:rPr>
            <a:t> </a:t>
          </a:r>
          <a:endParaRPr lang="en-US" sz="2000" b="0" kern="1200" dirty="0">
            <a:solidFill>
              <a:schemeClr val="bg1"/>
            </a:solidFill>
          </a:endParaRPr>
        </a:p>
      </dsp:txBody>
      <dsp:txXfrm>
        <a:off x="22846" y="61183"/>
        <a:ext cx="3020038" cy="422308"/>
      </dsp:txXfrm>
    </dsp:sp>
    <dsp:sp modelId="{A1A41327-C7CA-4976-BB9F-4A3A93E7DD54}">
      <dsp:nvSpPr>
        <dsp:cNvPr id="0" name=""/>
        <dsp:cNvSpPr/>
      </dsp:nvSpPr>
      <dsp:spPr>
        <a:xfrm>
          <a:off x="0" y="563938"/>
          <a:ext cx="3065730" cy="4680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rgbClr val="372E26"/>
              </a:solidFill>
            </a:rPr>
            <a:t>0 Inspections Failed</a:t>
          </a:r>
          <a:endParaRPr lang="en-US" sz="2000" b="0" kern="1200" dirty="0">
            <a:solidFill>
              <a:srgbClr val="372E26"/>
            </a:solidFill>
          </a:endParaRPr>
        </a:p>
      </dsp:txBody>
      <dsp:txXfrm>
        <a:off x="22846" y="586784"/>
        <a:ext cx="3020038" cy="422308"/>
      </dsp:txXfrm>
    </dsp:sp>
    <dsp:sp modelId="{9F2F186C-2327-4959-884D-C38BB67B8069}">
      <dsp:nvSpPr>
        <dsp:cNvPr id="0" name=""/>
        <dsp:cNvSpPr/>
      </dsp:nvSpPr>
      <dsp:spPr>
        <a:xfrm>
          <a:off x="0" y="1089538"/>
          <a:ext cx="3065730" cy="4680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rgbClr val="372E26"/>
              </a:solidFill>
            </a:rPr>
            <a:t>0 Citations Issued</a:t>
          </a:r>
          <a:endParaRPr lang="en-US" sz="2000" b="0" kern="1200" dirty="0">
            <a:solidFill>
              <a:srgbClr val="372E26"/>
            </a:solidFill>
          </a:endParaRPr>
        </a:p>
      </dsp:txBody>
      <dsp:txXfrm>
        <a:off x="22846" y="1112384"/>
        <a:ext cx="3020038" cy="422308"/>
      </dsp:txXfrm>
    </dsp:sp>
    <dsp:sp modelId="{B6CB7C74-ECDC-4F61-8C51-D5CCF848A32B}">
      <dsp:nvSpPr>
        <dsp:cNvPr id="0" name=""/>
        <dsp:cNvSpPr/>
      </dsp:nvSpPr>
      <dsp:spPr>
        <a:xfrm>
          <a:off x="0" y="1615138"/>
          <a:ext cx="3065730" cy="4680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rgbClr val="372E26"/>
              </a:solidFill>
            </a:rPr>
            <a:t>0 Permits Issued</a:t>
          </a:r>
          <a:endParaRPr lang="en-US" sz="2000" b="0" kern="1200" dirty="0">
            <a:solidFill>
              <a:srgbClr val="372E26"/>
            </a:solidFill>
          </a:endParaRPr>
        </a:p>
      </dsp:txBody>
      <dsp:txXfrm>
        <a:off x="22846" y="1637984"/>
        <a:ext cx="3020038" cy="422308"/>
      </dsp:txXfrm>
    </dsp:sp>
    <dsp:sp modelId="{78E9B542-F376-468A-ABC1-C76E7EC28963}">
      <dsp:nvSpPr>
        <dsp:cNvPr id="0" name=""/>
        <dsp:cNvSpPr/>
      </dsp:nvSpPr>
      <dsp:spPr>
        <a:xfrm>
          <a:off x="0" y="2140738"/>
          <a:ext cx="3065730" cy="4680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rgbClr val="372E26"/>
              </a:solidFill>
            </a:rPr>
            <a:t>52 Active CAF Permits</a:t>
          </a:r>
          <a:endParaRPr lang="en-US" sz="2000" b="0" kern="1200" dirty="0">
            <a:solidFill>
              <a:srgbClr val="372E26"/>
            </a:solidFill>
          </a:endParaRPr>
        </a:p>
      </dsp:txBody>
      <dsp:txXfrm>
        <a:off x="22846" y="2163584"/>
        <a:ext cx="3020038" cy="4223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6C560-EB85-4428-8972-EDE113DD50BA}">
      <dsp:nvSpPr>
        <dsp:cNvPr id="0" name=""/>
        <dsp:cNvSpPr/>
      </dsp:nvSpPr>
      <dsp:spPr>
        <a:xfrm>
          <a:off x="0" y="1193"/>
          <a:ext cx="7200897" cy="6047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77B23-6903-4ECB-845C-43B853D6667F}">
      <dsp:nvSpPr>
        <dsp:cNvPr id="0" name=""/>
        <dsp:cNvSpPr/>
      </dsp:nvSpPr>
      <dsp:spPr>
        <a:xfrm>
          <a:off x="182932" y="137258"/>
          <a:ext cx="332604" cy="33260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6C31F-A91B-495C-927F-A7F47195EC2B}">
      <dsp:nvSpPr>
        <dsp:cNvPr id="0" name=""/>
        <dsp:cNvSpPr/>
      </dsp:nvSpPr>
      <dsp:spPr>
        <a:xfrm>
          <a:off x="698470" y="1193"/>
          <a:ext cx="3240403" cy="60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1" tIns="64001" rIns="64001" bIns="6400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Active Volunteers</a:t>
          </a:r>
        </a:p>
      </dsp:txBody>
      <dsp:txXfrm>
        <a:off x="698470" y="1193"/>
        <a:ext cx="3240403" cy="604736"/>
      </dsp:txXfrm>
    </dsp:sp>
    <dsp:sp modelId="{C14A9DF8-92CA-4546-AA1A-934BA5390C00}">
      <dsp:nvSpPr>
        <dsp:cNvPr id="0" name=""/>
        <dsp:cNvSpPr/>
      </dsp:nvSpPr>
      <dsp:spPr>
        <a:xfrm>
          <a:off x="3938873" y="1193"/>
          <a:ext cx="3262023" cy="60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1" tIns="64001" rIns="64001" bIns="6400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129								</a:t>
          </a:r>
        </a:p>
      </dsp:txBody>
      <dsp:txXfrm>
        <a:off x="3938873" y="1193"/>
        <a:ext cx="3262023" cy="604736"/>
      </dsp:txXfrm>
    </dsp:sp>
    <dsp:sp modelId="{8775816A-313B-4D67-B94C-9F05859FCB7E}">
      <dsp:nvSpPr>
        <dsp:cNvPr id="0" name=""/>
        <dsp:cNvSpPr/>
      </dsp:nvSpPr>
      <dsp:spPr>
        <a:xfrm>
          <a:off x="0" y="757113"/>
          <a:ext cx="7200897" cy="6047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A8B92-D6FE-4BF9-95BE-3DAC1DECC380}">
      <dsp:nvSpPr>
        <dsp:cNvPr id="0" name=""/>
        <dsp:cNvSpPr/>
      </dsp:nvSpPr>
      <dsp:spPr>
        <a:xfrm>
          <a:off x="182932" y="893178"/>
          <a:ext cx="332604" cy="33260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026EC-9016-411D-AB32-AA900E0A9810}">
      <dsp:nvSpPr>
        <dsp:cNvPr id="0" name=""/>
        <dsp:cNvSpPr/>
      </dsp:nvSpPr>
      <dsp:spPr>
        <a:xfrm>
          <a:off x="698470" y="757113"/>
          <a:ext cx="3240403" cy="60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1" tIns="64001" rIns="64001" bIns="6400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New</a:t>
          </a:r>
          <a:r>
            <a:rPr lang="en-US" sz="1800" b="1" i="1" kern="1200"/>
            <a:t> </a:t>
          </a:r>
          <a:r>
            <a:rPr lang="en-US" sz="1800" b="0" i="0" kern="1200"/>
            <a:t>Volunteers</a:t>
          </a:r>
        </a:p>
      </dsp:txBody>
      <dsp:txXfrm>
        <a:off x="698470" y="757113"/>
        <a:ext cx="3240403" cy="604736"/>
      </dsp:txXfrm>
    </dsp:sp>
    <dsp:sp modelId="{7962EAE6-E4A5-4B9F-9D01-E77265EE24EF}">
      <dsp:nvSpPr>
        <dsp:cNvPr id="0" name=""/>
        <dsp:cNvSpPr/>
      </dsp:nvSpPr>
      <dsp:spPr>
        <a:xfrm>
          <a:off x="3938873" y="757113"/>
          <a:ext cx="3262023" cy="60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1" tIns="64001" rIns="64001" bIns="6400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83</a:t>
          </a:r>
        </a:p>
      </dsp:txBody>
      <dsp:txXfrm>
        <a:off x="3938873" y="757113"/>
        <a:ext cx="3262023" cy="604736"/>
      </dsp:txXfrm>
    </dsp:sp>
    <dsp:sp modelId="{A60B3917-23D2-4707-A19E-2FB19F70549F}">
      <dsp:nvSpPr>
        <dsp:cNvPr id="0" name=""/>
        <dsp:cNvSpPr/>
      </dsp:nvSpPr>
      <dsp:spPr>
        <a:xfrm>
          <a:off x="0" y="1513033"/>
          <a:ext cx="7200897" cy="6047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1D6B0-7148-4C07-A7D3-63A502282512}">
      <dsp:nvSpPr>
        <dsp:cNvPr id="0" name=""/>
        <dsp:cNvSpPr/>
      </dsp:nvSpPr>
      <dsp:spPr>
        <a:xfrm>
          <a:off x="182932" y="1649099"/>
          <a:ext cx="332604" cy="33260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89741-88BB-4A58-B510-BF31580ED031}">
      <dsp:nvSpPr>
        <dsp:cNvPr id="0" name=""/>
        <dsp:cNvSpPr/>
      </dsp:nvSpPr>
      <dsp:spPr>
        <a:xfrm>
          <a:off x="698470" y="1513033"/>
          <a:ext cx="3240403" cy="60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1" tIns="64001" rIns="64001" bIns="6400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Volunteer hours donated in March</a:t>
          </a:r>
        </a:p>
      </dsp:txBody>
      <dsp:txXfrm>
        <a:off x="698470" y="1513033"/>
        <a:ext cx="3240403" cy="604736"/>
      </dsp:txXfrm>
    </dsp:sp>
    <dsp:sp modelId="{EDDD00E4-8FB5-47C3-A23F-ADD13779057E}">
      <dsp:nvSpPr>
        <dsp:cNvPr id="0" name=""/>
        <dsp:cNvSpPr/>
      </dsp:nvSpPr>
      <dsp:spPr>
        <a:xfrm>
          <a:off x="3938873" y="1513033"/>
          <a:ext cx="3262023" cy="60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1" tIns="64001" rIns="64001" bIns="6400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600.24</a:t>
          </a:r>
        </a:p>
      </dsp:txBody>
      <dsp:txXfrm>
        <a:off x="3938873" y="1513033"/>
        <a:ext cx="3262023" cy="604736"/>
      </dsp:txXfrm>
    </dsp:sp>
    <dsp:sp modelId="{112622ED-2A49-4585-B06C-49886C4FF8EE}">
      <dsp:nvSpPr>
        <dsp:cNvPr id="0" name=""/>
        <dsp:cNvSpPr/>
      </dsp:nvSpPr>
      <dsp:spPr>
        <a:xfrm>
          <a:off x="0" y="2268953"/>
          <a:ext cx="7200897" cy="6047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F1165-D1A0-4D17-90F8-1344DF4AAD0F}">
      <dsp:nvSpPr>
        <dsp:cNvPr id="0" name=""/>
        <dsp:cNvSpPr/>
      </dsp:nvSpPr>
      <dsp:spPr>
        <a:xfrm>
          <a:off x="182932" y="2405019"/>
          <a:ext cx="332604" cy="332604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58CF5-8E28-4942-8DEF-96C9D749CA6C}">
      <dsp:nvSpPr>
        <dsp:cNvPr id="0" name=""/>
        <dsp:cNvSpPr/>
      </dsp:nvSpPr>
      <dsp:spPr>
        <a:xfrm>
          <a:off x="698470" y="2268953"/>
          <a:ext cx="3240403" cy="60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1" tIns="64001" rIns="64001" bIns="6400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Year-To-Date volunteer hours donated in 2026</a:t>
          </a:r>
        </a:p>
      </dsp:txBody>
      <dsp:txXfrm>
        <a:off x="698470" y="2268953"/>
        <a:ext cx="3240403" cy="604736"/>
      </dsp:txXfrm>
    </dsp:sp>
    <dsp:sp modelId="{6717419B-9C76-4242-9740-932C9540D219}">
      <dsp:nvSpPr>
        <dsp:cNvPr id="0" name=""/>
        <dsp:cNvSpPr/>
      </dsp:nvSpPr>
      <dsp:spPr>
        <a:xfrm>
          <a:off x="3938873" y="2268953"/>
          <a:ext cx="3262023" cy="60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1" tIns="64001" rIns="64001" bIns="6400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1709.93</a:t>
          </a:r>
        </a:p>
      </dsp:txBody>
      <dsp:txXfrm>
        <a:off x="3938873" y="2268953"/>
        <a:ext cx="3262023" cy="6047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F163C-C1FE-4174-B737-751ECC341F46}">
      <dsp:nvSpPr>
        <dsp:cNvPr id="0" name=""/>
        <dsp:cNvSpPr/>
      </dsp:nvSpPr>
      <dsp:spPr>
        <a:xfrm>
          <a:off x="0" y="123615"/>
          <a:ext cx="1699815" cy="41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53340" rIns="149352" bIns="53340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795</a:t>
          </a:r>
        </a:p>
      </dsp:txBody>
      <dsp:txXfrm>
        <a:off x="0" y="123615"/>
        <a:ext cx="1699815" cy="415800"/>
      </dsp:txXfrm>
    </dsp:sp>
    <dsp:sp modelId="{15666817-1921-4E3E-B585-180B1F8A65A5}">
      <dsp:nvSpPr>
        <dsp:cNvPr id="0" name=""/>
        <dsp:cNvSpPr/>
      </dsp:nvSpPr>
      <dsp:spPr>
        <a:xfrm>
          <a:off x="1699815" y="91131"/>
          <a:ext cx="339963" cy="480768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2E9B3-D146-457B-826C-1EF4CF18CE37}">
      <dsp:nvSpPr>
        <dsp:cNvPr id="0" name=""/>
        <dsp:cNvSpPr/>
      </dsp:nvSpPr>
      <dsp:spPr>
        <a:xfrm>
          <a:off x="2175763" y="91131"/>
          <a:ext cx="4623498" cy="48076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Adoptions</a:t>
          </a:r>
        </a:p>
      </dsp:txBody>
      <dsp:txXfrm>
        <a:off x="2199232" y="114600"/>
        <a:ext cx="4576560" cy="433830"/>
      </dsp:txXfrm>
    </dsp:sp>
    <dsp:sp modelId="{46BB5F10-9EF4-4FC6-BCDD-B7064259C548}">
      <dsp:nvSpPr>
        <dsp:cNvPr id="0" name=""/>
        <dsp:cNvSpPr/>
      </dsp:nvSpPr>
      <dsp:spPr>
        <a:xfrm>
          <a:off x="0" y="679984"/>
          <a:ext cx="1699815" cy="41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53340" rIns="149352" bIns="53340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747</a:t>
          </a:r>
        </a:p>
      </dsp:txBody>
      <dsp:txXfrm>
        <a:off x="0" y="679984"/>
        <a:ext cx="1699815" cy="415800"/>
      </dsp:txXfrm>
    </dsp:sp>
    <dsp:sp modelId="{D4C38AA3-88F4-4EBD-8CC2-0A069B88979F}">
      <dsp:nvSpPr>
        <dsp:cNvPr id="0" name=""/>
        <dsp:cNvSpPr/>
      </dsp:nvSpPr>
      <dsp:spPr>
        <a:xfrm>
          <a:off x="1699815" y="647499"/>
          <a:ext cx="339963" cy="480768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55B01-9D1D-4544-8690-75D451E978F0}">
      <dsp:nvSpPr>
        <dsp:cNvPr id="0" name=""/>
        <dsp:cNvSpPr/>
      </dsp:nvSpPr>
      <dsp:spPr>
        <a:xfrm>
          <a:off x="2175763" y="647499"/>
          <a:ext cx="4623498" cy="48076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Rescued</a:t>
          </a:r>
        </a:p>
      </dsp:txBody>
      <dsp:txXfrm>
        <a:off x="2199232" y="670968"/>
        <a:ext cx="4576560" cy="433830"/>
      </dsp:txXfrm>
    </dsp:sp>
    <dsp:sp modelId="{AF5607AE-5651-4FAB-9BC3-3F9A78EACEA2}">
      <dsp:nvSpPr>
        <dsp:cNvPr id="0" name=""/>
        <dsp:cNvSpPr/>
      </dsp:nvSpPr>
      <dsp:spPr>
        <a:xfrm>
          <a:off x="0" y="1236353"/>
          <a:ext cx="1699815" cy="41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53340" rIns="149352" bIns="53340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171</a:t>
          </a:r>
        </a:p>
      </dsp:txBody>
      <dsp:txXfrm>
        <a:off x="0" y="1236353"/>
        <a:ext cx="1699815" cy="415800"/>
      </dsp:txXfrm>
    </dsp:sp>
    <dsp:sp modelId="{24469BF1-1443-468D-BFDE-D6A647153AB8}">
      <dsp:nvSpPr>
        <dsp:cNvPr id="0" name=""/>
        <dsp:cNvSpPr/>
      </dsp:nvSpPr>
      <dsp:spPr>
        <a:xfrm>
          <a:off x="1699815" y="1203868"/>
          <a:ext cx="339963" cy="480768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90220-428C-418F-956B-E140307A53C0}">
      <dsp:nvSpPr>
        <dsp:cNvPr id="0" name=""/>
        <dsp:cNvSpPr/>
      </dsp:nvSpPr>
      <dsp:spPr>
        <a:xfrm>
          <a:off x="2175763" y="1203868"/>
          <a:ext cx="4623498" cy="48076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Returned To Owner</a:t>
          </a:r>
        </a:p>
      </dsp:txBody>
      <dsp:txXfrm>
        <a:off x="2199232" y="1227337"/>
        <a:ext cx="4576560" cy="433830"/>
      </dsp:txXfrm>
    </dsp:sp>
    <dsp:sp modelId="{7C583F7F-BD8C-41D3-BBC5-038365764D3A}">
      <dsp:nvSpPr>
        <dsp:cNvPr id="0" name=""/>
        <dsp:cNvSpPr/>
      </dsp:nvSpPr>
      <dsp:spPr>
        <a:xfrm>
          <a:off x="0" y="1792721"/>
          <a:ext cx="1698155" cy="41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53340" rIns="149352" bIns="53340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0" kern="1200" dirty="0">
              <a:solidFill>
                <a:schemeClr val="tx1"/>
              </a:solidFill>
            </a:rPr>
            <a:t>509</a:t>
          </a:r>
        </a:p>
      </dsp:txBody>
      <dsp:txXfrm>
        <a:off x="0" y="1792721"/>
        <a:ext cx="1698155" cy="415800"/>
      </dsp:txXfrm>
    </dsp:sp>
    <dsp:sp modelId="{6950E1E6-6917-45AC-9307-25649CCFACA7}">
      <dsp:nvSpPr>
        <dsp:cNvPr id="0" name=""/>
        <dsp:cNvSpPr/>
      </dsp:nvSpPr>
      <dsp:spPr>
        <a:xfrm>
          <a:off x="1698155" y="1760237"/>
          <a:ext cx="339631" cy="480768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5DA67-BE8F-44F5-976F-0022C0ABDD2D}">
      <dsp:nvSpPr>
        <dsp:cNvPr id="0" name=""/>
        <dsp:cNvSpPr/>
      </dsp:nvSpPr>
      <dsp:spPr>
        <a:xfrm>
          <a:off x="2173639" y="1760237"/>
          <a:ext cx="4618983" cy="48076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0" kern="1200" dirty="0">
              <a:solidFill>
                <a:schemeClr val="tx1"/>
              </a:solidFill>
            </a:rPr>
            <a:t>Spay/Neuter Surgeries (</a:t>
          </a:r>
          <a:r>
            <a:rPr lang="en-US" sz="2100" i="1" kern="1200" dirty="0">
              <a:solidFill>
                <a:schemeClr val="tx1"/>
              </a:solidFill>
            </a:rPr>
            <a:t>Clinics + TNR</a:t>
          </a:r>
          <a:r>
            <a:rPr lang="en-US" sz="2100" i="0" kern="1200" dirty="0">
              <a:solidFill>
                <a:schemeClr val="tx1"/>
              </a:solidFill>
            </a:rPr>
            <a:t>)</a:t>
          </a:r>
        </a:p>
      </dsp:txBody>
      <dsp:txXfrm>
        <a:off x="2197108" y="1783706"/>
        <a:ext cx="4572045" cy="433830"/>
      </dsp:txXfrm>
    </dsp:sp>
    <dsp:sp modelId="{E11D5FEF-2363-490D-98C8-566F02FCA362}">
      <dsp:nvSpPr>
        <dsp:cNvPr id="0" name=""/>
        <dsp:cNvSpPr/>
      </dsp:nvSpPr>
      <dsp:spPr>
        <a:xfrm>
          <a:off x="0" y="2349090"/>
          <a:ext cx="1699815" cy="41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53340" rIns="149352" bIns="53340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2,597</a:t>
          </a:r>
        </a:p>
      </dsp:txBody>
      <dsp:txXfrm>
        <a:off x="0" y="2349090"/>
        <a:ext cx="1699815" cy="415800"/>
      </dsp:txXfrm>
    </dsp:sp>
    <dsp:sp modelId="{0EAE2516-65D5-4AAB-9545-F1C5D61E80C7}">
      <dsp:nvSpPr>
        <dsp:cNvPr id="0" name=""/>
        <dsp:cNvSpPr/>
      </dsp:nvSpPr>
      <dsp:spPr>
        <a:xfrm>
          <a:off x="1699815" y="2316606"/>
          <a:ext cx="339963" cy="480768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8652A-9431-4035-BF28-B84EDE16E17F}">
      <dsp:nvSpPr>
        <dsp:cNvPr id="0" name=""/>
        <dsp:cNvSpPr/>
      </dsp:nvSpPr>
      <dsp:spPr>
        <a:xfrm>
          <a:off x="2175763" y="2316606"/>
          <a:ext cx="4623498" cy="48076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Total Lives Saved</a:t>
          </a:r>
        </a:p>
      </dsp:txBody>
      <dsp:txXfrm>
        <a:off x="2199232" y="2340075"/>
        <a:ext cx="4576560" cy="433830"/>
      </dsp:txXfrm>
    </dsp:sp>
    <dsp:sp modelId="{1A9C63B2-4E7C-4D69-8DC4-B301E0EAC357}">
      <dsp:nvSpPr>
        <dsp:cNvPr id="0" name=""/>
        <dsp:cNvSpPr/>
      </dsp:nvSpPr>
      <dsp:spPr>
        <a:xfrm>
          <a:off x="0" y="2905459"/>
          <a:ext cx="1698155" cy="41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53340" rIns="149352" bIns="53340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82.69%</a:t>
          </a:r>
        </a:p>
      </dsp:txBody>
      <dsp:txXfrm>
        <a:off x="0" y="2905459"/>
        <a:ext cx="1698155" cy="415800"/>
      </dsp:txXfrm>
    </dsp:sp>
    <dsp:sp modelId="{FB539C22-BC88-4243-83EF-32920B2E1F36}">
      <dsp:nvSpPr>
        <dsp:cNvPr id="0" name=""/>
        <dsp:cNvSpPr/>
      </dsp:nvSpPr>
      <dsp:spPr>
        <a:xfrm>
          <a:off x="1698155" y="2872975"/>
          <a:ext cx="339631" cy="480768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F5556-90BC-46E0-BEB3-5143D5F8DE3D}">
      <dsp:nvSpPr>
        <dsp:cNvPr id="0" name=""/>
        <dsp:cNvSpPr/>
      </dsp:nvSpPr>
      <dsp:spPr>
        <a:xfrm>
          <a:off x="2173639" y="2872975"/>
          <a:ext cx="4618983" cy="48076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Save Rate</a:t>
          </a:r>
        </a:p>
      </dsp:txBody>
      <dsp:txXfrm>
        <a:off x="2197108" y="2896444"/>
        <a:ext cx="4572045" cy="433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00529-7E95-4177-A3E5-8E5FB6C8AADC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4CB08-587F-4BD0-AFD7-E25F763F2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5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 lvl="0"/>
            <a:fld id="{FE1964A5-CA90-4EDD-9295-7D9E7C89227D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 lvl="0"/>
            <a:fld id="{22A464F9-A4A2-4795-A585-1E61EBE8C5A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88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E260E91-AAE8-468D-8A69-A3FBF241DA4B}" type="datetime1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3367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E260E91-AAE8-468D-8A69-A3FBF241DA4B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0476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E260E91-AAE8-468D-8A69-A3FBF241DA4B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68423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E260E91-AAE8-468D-8A69-A3FBF241DA4B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4963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E260E91-AAE8-468D-8A69-A3FBF241DA4B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97156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E260E91-AAE8-468D-8A69-A3FBF241DA4B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12616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1771FB-37A8-4882-A6D3-ABBE27D4758E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594525-D84E-4E7B-8B8C-255C23810F5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481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860023B-A838-4F19-955D-1983A6727E42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C80CE9-95D5-4476-95EA-C990ACD7619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41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30E268-072A-4D0C-A2DF-9E52BB8B14DA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9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A3E7152-7BD8-409A-846D-05158739C4AE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66B2F2-D85C-4980-A693-10AAD948922A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76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E6951E-6CA5-4EA1-9211-DDAEDB476EF1}" type="datetime1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F0C0F3-B6B9-4718-A33F-EBAAB6E6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27A1494-503E-46EB-8E4A-988FCA035710}" type="datetime1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9A599F-D984-4037-965A-8C28A1B970D3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800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A390200-2D60-4F0D-9354-BF49D454B256}" type="datetime1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4DFE67-2FFA-4916-96EA-56D63F40033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31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36CD8C-57C9-4A2F-894F-FF899AB503B0}" type="datetime1">
              <a:rPr lang="en-US" smtClean="0"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44C5A-0B84-47FD-A8DA-63EA86983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1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FE31D03-BF74-4B38-BFDD-C647F1639075}" type="datetime1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1CE0BE-3064-4B68-853B-9AD972323C5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91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938EB4-E2E9-4547-9BE8-1AC42DE0F693}" type="datetime1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CB39C5-0934-4BBC-8F90-8FC73B1AB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0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fld id="{AE260E91-AAE8-468D-8A69-A3FBF241DA4B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191F50-5103-3A65-6E83-006E36B2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17" y="1041401"/>
            <a:ext cx="4896013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Director’s Report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ED7B71-01DD-A571-A1C8-8791571C1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217" y="3657597"/>
            <a:ext cx="4896013" cy="20791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dirty="0"/>
              <a:t>March 2026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E3994A31-6442-BB15-F4F5-91D59DE9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3256" y="5938374"/>
            <a:ext cx="413375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3E66B2F2-D85C-4980-A693-10AAD948922A}" type="slidenum"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 descr="A picture containing logo&#10;&#10;AI-generated content may be incorrect.">
            <a:extLst>
              <a:ext uri="{FF2B5EF4-FFF2-40B4-BE49-F238E27FC236}">
                <a16:creationId xmlns:a16="http://schemas.microsoft.com/office/drawing/2014/main" id="{0816BFE2-E45C-F046-08C3-B0E3D77FB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/>
          <a:stretch>
            <a:fillRect/>
          </a:stretch>
        </p:blipFill>
        <p:spPr>
          <a:xfrm>
            <a:off x="5894079" y="2194729"/>
            <a:ext cx="2294405" cy="219456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37" name="Picture 36" descr="Qr code&#10;&#10;AI-generated content may be incorrect.">
            <a:extLst>
              <a:ext uri="{FF2B5EF4-FFF2-40B4-BE49-F238E27FC236}">
                <a16:creationId xmlns:a16="http://schemas.microsoft.com/office/drawing/2014/main" id="{4526595B-D220-DEFC-625E-589EC6E3F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r="7" b="847"/>
          <a:stretch>
            <a:fillRect/>
          </a:stretch>
        </p:blipFill>
        <p:spPr>
          <a:xfrm>
            <a:off x="996084" y="5237565"/>
            <a:ext cx="658380" cy="62890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12393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3A450-AA84-D507-477E-BDB27E4F6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E8E29FF-EFD5-A3C1-BA4B-23E87BDAF385}"/>
              </a:ext>
            </a:extLst>
          </p:cNvPr>
          <p:cNvSpPr txBox="1"/>
          <p:nvPr/>
        </p:nvSpPr>
        <p:spPr>
          <a:xfrm>
            <a:off x="826964" y="4404852"/>
            <a:ext cx="7492258" cy="1054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Offsite Adoption Events: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March 26</a:t>
            </a:r>
            <a:r>
              <a:rPr lang="en-US" sz="28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th </a:t>
            </a:r>
            <a:r>
              <a:rPr lang="en-US" sz="28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– 29th</a:t>
            </a:r>
            <a:r>
              <a:rPr lang="en-US" sz="28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th</a:t>
            </a:r>
            <a:r>
              <a:rPr lang="en-US" sz="28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2903-D64A-9DB5-A127-BFC4C7D0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377" y="1787219"/>
            <a:ext cx="2073616" cy="1738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61B91-F693-766A-64FE-A06214C5E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749" y="1773934"/>
            <a:ext cx="2105312" cy="17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F68311-48F7-FBCA-CA43-EF92EEB78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0910" y="1782272"/>
            <a:ext cx="2085418" cy="17482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BE00A-9DCE-3D4A-C713-FE53F24A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3256" y="5934456"/>
            <a:ext cx="413375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10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68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545" cy="6858000"/>
          </a:xfrm>
          <a:prstGeom prst="rect">
            <a:avLst/>
          </a:prstGeom>
          <a:solidFill>
            <a:srgbClr val="272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964" y="484068"/>
            <a:ext cx="5173521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895AE8-A282-3EB5-2891-DD0BFF404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827" y="1083821"/>
            <a:ext cx="4689794" cy="468979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1044" y="484069"/>
            <a:ext cx="3109482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AAAEE0-AA5C-8273-AF37-4CB394751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294" y="920527"/>
            <a:ext cx="2626982" cy="262698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1044" y="4144834"/>
            <a:ext cx="3109482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A3032B-F849-EE5F-4FBC-B08800B1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1451" y="4446259"/>
            <a:ext cx="1608667" cy="16086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65B681-6B35-F859-9872-E023B194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>
                <a:solidFill>
                  <a:srgbClr val="FFFFFF"/>
                </a:solidFill>
              </a:rPr>
              <a:pPr lvl="0"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2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953E977-C942-40C1-83E1-B090A8F8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19822" b="26685"/>
          <a:stretch>
            <a:fillRect/>
          </a:stretch>
        </p:blipFill>
        <p:spPr>
          <a:xfrm>
            <a:off x="20" y="1"/>
            <a:ext cx="453768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9303F2-1BC7-34C5-45A7-63A3F0EA5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26338" r="22459" b="30258"/>
          <a:stretch>
            <a:fillRect/>
          </a:stretch>
        </p:blipFill>
        <p:spPr>
          <a:xfrm>
            <a:off x="4606291" y="1"/>
            <a:ext cx="4537709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C1521B-4BF3-868A-3825-C246FF720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10006" r="10567" b="40826"/>
          <a:stretch>
            <a:fillRect/>
          </a:stretch>
        </p:blipFill>
        <p:spPr>
          <a:xfrm>
            <a:off x="20" y="3489159"/>
            <a:ext cx="453768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22DF27-A33C-F0AE-A9BF-F654E7723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5" r="15502" b="19097"/>
          <a:stretch>
            <a:fillRect/>
          </a:stretch>
        </p:blipFill>
        <p:spPr>
          <a:xfrm>
            <a:off x="4606291" y="3489159"/>
            <a:ext cx="4537709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6F7AB0-9FE0-1E17-554C-0293ADA41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18065" r="10015" b="25962"/>
          <a:stretch>
            <a:fillRect/>
          </a:stretch>
        </p:blipFill>
        <p:spPr>
          <a:xfrm>
            <a:off x="2987802" y="1918638"/>
            <a:ext cx="3168396" cy="30207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2C6BFD-F735-19F6-6AE4-0A6E7003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8325" y="6557043"/>
            <a:ext cx="714374" cy="274320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>
                <a:solidFill>
                  <a:srgbClr val="FFFFFF"/>
                </a:solidFill>
              </a:rPr>
              <a:pPr lvl="0"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1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0B977-D4C6-E72B-A906-994EEC4C7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78BF84-F365-6E3A-24F6-8C04D8D8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64" y="4404852"/>
            <a:ext cx="7492258" cy="10547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Streets of Bakersfield</a:t>
            </a:r>
            <a:br>
              <a:rPr lang="en-US" sz="5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1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March 7</a:t>
            </a:r>
            <a:r>
              <a:rPr lang="en-US" sz="31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th</a:t>
            </a:r>
            <a:r>
              <a:rPr lang="en-US" sz="31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&amp; March 21</a:t>
            </a:r>
            <a:r>
              <a:rPr lang="en-US" sz="31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st</a:t>
            </a:r>
            <a:r>
              <a:rPr lang="en-US" sz="31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C3B4D5-E90C-CCC9-7C2E-1332FB6A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3256" y="5934456"/>
            <a:ext cx="413375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13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5DFD5-2EB7-D424-30D3-8E8033519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957" y="1323688"/>
            <a:ext cx="2665369" cy="2665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801BD8-9F95-EFB6-A180-ADC39BE8D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1911" y="1257341"/>
            <a:ext cx="2798064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79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937CF-4C57-2A2C-F4A3-4B0EE7A53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5D32B9-440B-A13B-E3DC-5A5628ED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64" y="4404852"/>
            <a:ext cx="7492258" cy="10547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Streets of Bakersfield Sleepovers</a:t>
            </a:r>
            <a:br>
              <a:rPr lang="en-US" sz="67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1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March 7</a:t>
            </a:r>
            <a:r>
              <a:rPr lang="en-US" sz="31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th</a:t>
            </a:r>
            <a:r>
              <a:rPr lang="en-US" sz="31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&amp; March 21</a:t>
            </a:r>
            <a:r>
              <a:rPr lang="en-US" sz="31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st</a:t>
            </a:r>
            <a:r>
              <a:rPr lang="en-US" sz="31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04322-8021-2D1C-7D02-F21BFF73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3256" y="5934456"/>
            <a:ext cx="413375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14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89C7B0-C849-0A8C-DC5F-4D62C8E4A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957" y="1323688"/>
            <a:ext cx="2665369" cy="2665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171A42-670C-FFD4-15F9-1B445C6E3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1911" y="1257341"/>
            <a:ext cx="2798064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3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98160-67D0-49E6-75E8-C80BFEDF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82132"/>
            <a:ext cx="7200897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262626"/>
                </a:solidFill>
              </a:rPr>
              <a:t>Low-Cost Spay/Neuter Clinics</a:t>
            </a:r>
            <a:br>
              <a:rPr lang="en-US" sz="3600" b="1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March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48698C4-530E-B7F1-E8A3-261ED5E5B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715201"/>
              </p:ext>
            </p:extLst>
          </p:nvPr>
        </p:nvGraphicFramePr>
        <p:xfrm>
          <a:off x="1020046" y="2285999"/>
          <a:ext cx="7152402" cy="2874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772">
                  <a:extLst>
                    <a:ext uri="{9D8B030D-6E8A-4147-A177-3AD203B41FA5}">
                      <a16:colId xmlns:a16="http://schemas.microsoft.com/office/drawing/2014/main" val="3535636717"/>
                    </a:ext>
                  </a:extLst>
                </a:gridCol>
                <a:gridCol w="3555413">
                  <a:extLst>
                    <a:ext uri="{9D8B030D-6E8A-4147-A177-3AD203B41FA5}">
                      <a16:colId xmlns:a16="http://schemas.microsoft.com/office/drawing/2014/main" val="2980989674"/>
                    </a:ext>
                  </a:extLst>
                </a:gridCol>
                <a:gridCol w="2147217">
                  <a:extLst>
                    <a:ext uri="{9D8B030D-6E8A-4147-A177-3AD203B41FA5}">
                      <a16:colId xmlns:a16="http://schemas.microsoft.com/office/drawing/2014/main" val="2168993521"/>
                    </a:ext>
                  </a:extLst>
                </a:gridCol>
              </a:tblGrid>
              <a:tr h="319432">
                <a:tc>
                  <a:txBody>
                    <a:bodyPr/>
                    <a:lstStyle/>
                    <a:p>
                      <a:r>
                        <a:rPr lang="en-US" sz="1400" dirty="0"/>
                        <a:t>Date</a:t>
                      </a:r>
                    </a:p>
                  </a:txBody>
                  <a:tcPr marL="77754" marR="77754" marT="36299" marB="3629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Location</a:t>
                      </a:r>
                    </a:p>
                  </a:txBody>
                  <a:tcPr marL="77754" marR="77754" marT="36299" marB="3629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Surgeries</a:t>
                      </a:r>
                    </a:p>
                  </a:txBody>
                  <a:tcPr marL="77754" marR="77754" marT="36299" marB="36299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743004"/>
                  </a:ext>
                </a:extLst>
              </a:tr>
              <a:tr h="31943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March 5th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Heritage Park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736253"/>
                  </a:ext>
                </a:extLst>
              </a:tr>
              <a:tr h="31943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March 10th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Heritage Park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675274"/>
                  </a:ext>
                </a:extLst>
              </a:tr>
              <a:tr h="31943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March 14th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Heritage Park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25589"/>
                  </a:ext>
                </a:extLst>
              </a:tr>
              <a:tr h="31943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March 16th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Inyo Kern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6514"/>
                  </a:ext>
                </a:extLst>
              </a:tr>
              <a:tr h="31943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March 17th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Dogtopia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30712"/>
                  </a:ext>
                </a:extLst>
              </a:tr>
              <a:tr h="31943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March 23rd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Virginia Park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541424"/>
                  </a:ext>
                </a:extLst>
              </a:tr>
              <a:tr h="3194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March 26th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Heritage Park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marL="77754" marR="77754" marT="36299" marB="3629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398752"/>
                  </a:ext>
                </a:extLst>
              </a:tr>
              <a:tr h="3194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7754" marR="77754" marT="36299" marB="3629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Total Surgeries</a:t>
                      </a:r>
                    </a:p>
                  </a:txBody>
                  <a:tcPr marL="77754" marR="77754" marT="36299" marB="3629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357</a:t>
                      </a:r>
                    </a:p>
                  </a:txBody>
                  <a:tcPr marL="77754" marR="77754" marT="36299" marB="36299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591663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BE048E-FBDC-D12F-1CD7-A44B23F2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578E44AA-3F5A-4849-8359-0F12FBCE4F04}" type="slidenum">
              <a:rPr lang="en-US">
                <a:solidFill>
                  <a:srgbClr val="000000"/>
                </a:solidFill>
              </a:rPr>
              <a:pPr lvl="0">
                <a:spcAft>
                  <a:spcPts val="600"/>
                </a:spcAft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34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60A82-1945-F976-E95D-676EA6A5C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554"/>
          <a:stretch>
            <a:fillRect/>
          </a:stretch>
        </p:blipFill>
        <p:spPr>
          <a:xfrm>
            <a:off x="364603" y="488137"/>
            <a:ext cx="8420582" cy="5883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09" y="609600"/>
            <a:ext cx="82296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6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8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74255-1297-8C9A-F6C4-7B9DD78C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578E44AA-3F5A-4849-8359-0F12FBCE4F04}" type="slidenum">
              <a:rPr lang="en-US">
                <a:solidFill>
                  <a:srgbClr val="FFFFFF"/>
                </a:solidFill>
              </a:rPr>
              <a:pPr lvl="0"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5681B-1725-A5E6-DEFE-9FCD9162F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B06499-4782-D143-9F11-54C88D90C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BBFFAE-8AC2-A631-180C-93E625EE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b="4791"/>
          <a:stretch/>
        </p:blipFill>
        <p:spPr>
          <a:xfrm rot="10800000">
            <a:off x="364603" y="488137"/>
            <a:ext cx="8420582" cy="5883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077893-A7FB-B224-BBAD-3671C504C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09" y="609600"/>
            <a:ext cx="82296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BC79A1-73B3-888E-9F43-67258BAEB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6" name="Rounded Rectangle 21">
              <a:extLst>
                <a:ext uri="{FF2B5EF4-FFF2-40B4-BE49-F238E27FC236}">
                  <a16:creationId xmlns:a16="http://schemas.microsoft.com/office/drawing/2014/main" id="{97910910-47B3-96FA-AE34-31DACF649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675FA6-32A6-A544-AF81-620C8FDFE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8" name="Rounded Rectangle 27">
              <a:extLst>
                <a:ext uri="{FF2B5EF4-FFF2-40B4-BE49-F238E27FC236}">
                  <a16:creationId xmlns:a16="http://schemas.microsoft.com/office/drawing/2014/main" id="{F4CAA56F-6210-5266-C664-E8DCDE145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B9F483-6BC2-5A2B-4826-9A3B246A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708DA-C2B0-ABF1-D22C-68FF7702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578E44AA-3F5A-4849-8359-0F12FBCE4F04}" type="slidenum">
              <a:rPr lang="en-US">
                <a:solidFill>
                  <a:srgbClr val="FFFFFF"/>
                </a:solidFill>
              </a:rPr>
              <a:pPr lvl="0"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3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5B10D-E77C-C9BB-EB1F-D4393FEEB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3875-BC57-BC05-DB2C-997E1649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609600"/>
            <a:ext cx="7648121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</a:rPr>
              <a:t>Low-Cost Vaccination Clinics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2400" dirty="0"/>
              <a:t>March 2026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BED227-DA28-B138-8557-B967F7A951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069298"/>
              </p:ext>
            </p:extLst>
          </p:nvPr>
        </p:nvGraphicFramePr>
        <p:xfrm>
          <a:off x="965199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773578-A7A7-D955-5783-60035D4C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FB8D8-DF2A-9A76-886B-2679512364BD}"/>
              </a:ext>
            </a:extLst>
          </p:cNvPr>
          <p:cNvSpPr txBox="1"/>
          <p:nvPr/>
        </p:nvSpPr>
        <p:spPr>
          <a:xfrm>
            <a:off x="1597147" y="2761488"/>
            <a:ext cx="3762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DHPP*                                            615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0E3B9-255F-99F5-496F-545C4027F49C}"/>
              </a:ext>
            </a:extLst>
          </p:cNvPr>
          <p:cNvSpPr txBox="1"/>
          <p:nvPr/>
        </p:nvSpPr>
        <p:spPr>
          <a:xfrm>
            <a:off x="1597146" y="3429000"/>
            <a:ext cx="42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FVRPC*                                          213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0C5CA-D749-E2DB-8C48-F53CBDA22509}"/>
              </a:ext>
            </a:extLst>
          </p:cNvPr>
          <p:cNvSpPr txBox="1"/>
          <p:nvPr/>
        </p:nvSpPr>
        <p:spPr>
          <a:xfrm>
            <a:off x="1597146" y="5602146"/>
            <a:ext cx="6581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*DHPP and FVRCP vaccinations provided at no-cost by Petco Love.</a:t>
            </a:r>
          </a:p>
        </p:txBody>
      </p:sp>
    </p:spTree>
    <p:extLst>
      <p:ext uri="{BB962C8B-B14F-4D97-AF65-F5344CB8AC3E}">
        <p14:creationId xmlns:p14="http://schemas.microsoft.com/office/powerpoint/2010/main" val="323607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B34CED-D330-7D51-724B-527434D97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614F7DB2-2747-44B1-8CCD-EA4CF6EAB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B274392-2BAA-4EFD-A7A4-941ABF7B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4E9F97B-B428-4C46-8004-BC4A40DEF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C42F04-DEA1-45C3-9F84-8B1652F9C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860151-6D39-4EDD-99B8-908690A0D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C02D87C-1E23-4B24-AFE6-A85743C72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2723366-C73B-4ED6-ADEF-29911C6B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47A4152-8E41-4D1C-B88C-57C5C430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3" y="484632"/>
            <a:ext cx="8417053" cy="14796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CD00B-BAFA-AA88-8199-0712B1A4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15" y="796374"/>
            <a:ext cx="7937369" cy="8800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Hope on Hart Wellness Clinic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9F76F5-72D4-4814-9169-8F535AEEB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8060" y="648377"/>
            <a:ext cx="8167878" cy="115214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6202988-4466-42C5-B33A-AFABF051B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9144000" cy="4572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CF89145-B93E-87C0-EBD1-2CAB72534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1550" y="2612256"/>
            <a:ext cx="7200897" cy="3263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/>
              <a:t>March 10</a:t>
            </a:r>
            <a:r>
              <a:rPr lang="en-US" baseline="30000" dirty="0"/>
              <a:t>th</a:t>
            </a:r>
            <a:r>
              <a:rPr lang="en-US" dirty="0"/>
              <a:t> - Dr. King and her medical staff from KCAS held another community pet wellness clinic at Hope the Mission’s “Hope on Hart” housing site in Oildale. 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Throughout the morning, pet owners received free health screenings, medications for common canine conditions, and guidance on additional care options when needed.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Animal Control Officer Johnston lent a hand, while also making time for plenty of belly rubs! Director Nick Cullen and Deputy Director Melissa Wells were also there to support the event.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These clinics are part of KCAS’s ongoing effort to serve residents facing housing or financial challenges, helping ensure their pets still have access to essential veterinary care. The event saw a strong turnout, with many grateful pet owners taking advantage of the services.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7BB4A-8B28-D188-1118-D93FC184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ACB39C5-0934-4BBC-8F90-8FC73B1AB70F}" type="slidenum">
              <a:rPr lang="en-US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19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95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E7DEDD00-5E71-418B-9C3C-9B71B0182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08AA894-60A7-4A09-919E-54EF7C3EC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4680684-9D82-4E2B-9E9A-778390DA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28899EB-8201-46DC-A208-67136E6BA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8681DBB-DB5A-40DF-8333-C7E1C945B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614199-1CA9-0A95-4D39-FDC8E3F0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82132"/>
            <a:ext cx="7200897" cy="1303867"/>
          </a:xfrm>
        </p:spPr>
        <p:txBody>
          <a:bodyPr vert="horz" lIns="68580" tIns="34290" rIns="68580" bIns="34290" rtlCol="0" anchorCtr="0" compatLnSpc="1">
            <a:normAutofit/>
          </a:bodyPr>
          <a:lstStyle/>
          <a:p>
            <a:pPr>
              <a:spcBef>
                <a:spcPct val="0"/>
              </a:spcBef>
            </a:pPr>
            <a:r>
              <a:rPr lang="en-US" b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Program Highlights</a:t>
            </a:r>
            <a:br>
              <a:rPr lang="en-US" b="1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r>
              <a:rPr lang="en-US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March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FCA1FC-E403-EBCA-6FE1-E7C0A12C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578E44AA-3F5A-4849-8359-0F12FBCE4F04}" type="slidenum">
              <a:rPr lang="en-US">
                <a:solidFill>
                  <a:srgbClr val="000000"/>
                </a:solidFill>
              </a:rPr>
              <a:pPr lvl="0">
                <a:spcAft>
                  <a:spcPts val="600"/>
                </a:spcAft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59" name="Content Placeholder 2">
            <a:extLst>
              <a:ext uri="{FF2B5EF4-FFF2-40B4-BE49-F238E27FC236}">
                <a16:creationId xmlns:a16="http://schemas.microsoft.com/office/drawing/2014/main" id="{0EDDD9EF-97BE-8799-3F4A-EFE21C10B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129640"/>
              </p:ext>
            </p:extLst>
          </p:nvPr>
        </p:nvGraphicFramePr>
        <p:xfrm>
          <a:off x="971550" y="2675822"/>
          <a:ext cx="7200898" cy="298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72300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3C6A2-56FA-2E5C-769E-1B61EB44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t="22318" r="6754" b="33801"/>
          <a:stretch>
            <a:fillRect/>
          </a:stretch>
        </p:blipFill>
        <p:spPr>
          <a:xfrm>
            <a:off x="149054" y="171717"/>
            <a:ext cx="4353079" cy="316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1FAE2-66A8-DBC8-080D-E3120570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7868" r="18568" b="39119"/>
          <a:stretch>
            <a:fillRect/>
          </a:stretch>
        </p:blipFill>
        <p:spPr>
          <a:xfrm>
            <a:off x="4646529" y="171717"/>
            <a:ext cx="4348413" cy="3167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2F69D-A1BB-CE25-E768-2FF4A415A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33446" r="6639" b="26579"/>
          <a:stretch>
            <a:fillRect/>
          </a:stretch>
        </p:blipFill>
        <p:spPr>
          <a:xfrm>
            <a:off x="149054" y="3510858"/>
            <a:ext cx="4353079" cy="2789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EB3584-48BC-2C91-283F-8DBDE2AC1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16704" b="39026"/>
          <a:stretch>
            <a:fillRect/>
          </a:stretch>
        </p:blipFill>
        <p:spPr>
          <a:xfrm>
            <a:off x="4646529" y="3510858"/>
            <a:ext cx="4348412" cy="27899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3A248-5DE4-5B51-C943-FCE1EFAD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/>
              <a:pPr lvl="0"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9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CFCAA-6C75-49E1-E49A-BD64132B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7" y="471805"/>
            <a:ext cx="6798734" cy="130386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Field Service Calls: </a:t>
            </a:r>
            <a:r>
              <a:rPr lang="en-US" sz="2400" dirty="0">
                <a:solidFill>
                  <a:schemeClr val="tx2"/>
                </a:solidFill>
              </a:rPr>
              <a:t>March 2026</a:t>
            </a:r>
            <a:endParaRPr lang="en-US" sz="24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885418E-5D81-D470-ECE9-BA7F4EFE1F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1456925"/>
              </p:ext>
            </p:extLst>
          </p:nvPr>
        </p:nvGraphicFramePr>
        <p:xfrm>
          <a:off x="993647" y="1583097"/>
          <a:ext cx="406298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569">
                  <a:extLst>
                    <a:ext uri="{9D8B030D-6E8A-4147-A177-3AD203B41FA5}">
                      <a16:colId xmlns:a16="http://schemas.microsoft.com/office/drawing/2014/main" val="3471396554"/>
                    </a:ext>
                  </a:extLst>
                </a:gridCol>
                <a:gridCol w="2185416">
                  <a:extLst>
                    <a:ext uri="{9D8B030D-6E8A-4147-A177-3AD203B41FA5}">
                      <a16:colId xmlns:a16="http://schemas.microsoft.com/office/drawing/2014/main" val="2043748698"/>
                    </a:ext>
                  </a:extLst>
                </a:gridCol>
              </a:tblGrid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AREA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CALLS PER AREA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830595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Lake Isabella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462710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Mojave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713538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North County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241288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Northeast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505216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Northwest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9379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Ridgecrest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60073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Southeast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625010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Southwest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972360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Taft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616530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dirty="0"/>
                        <a:t>Tehachapi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955253"/>
                  </a:ext>
                </a:extLst>
              </a:tr>
              <a:tr h="26272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1,659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254816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B2C961-01EA-C117-2171-9DB14A62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21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F6D6DC-505A-EB71-6067-E7B7A9460A94}"/>
              </a:ext>
            </a:extLst>
          </p:cNvPr>
          <p:cNvSpPr/>
          <p:nvPr/>
        </p:nvSpPr>
        <p:spPr>
          <a:xfrm>
            <a:off x="5404104" y="2695552"/>
            <a:ext cx="2596896" cy="12435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72E26"/>
                </a:solidFill>
              </a:rPr>
              <a:t>17 dogs were returned to their owners in the field in </a:t>
            </a:r>
            <a:r>
              <a:rPr lang="en-US" dirty="0">
                <a:solidFill>
                  <a:schemeClr val="tx1"/>
                </a:solidFill>
              </a:rPr>
              <a:t>March</a:t>
            </a:r>
            <a:r>
              <a:rPr lang="en-US" dirty="0">
                <a:solidFill>
                  <a:srgbClr val="372E26"/>
                </a:solidFill>
              </a:rPr>
              <a:t> 2026.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749E66-A4D6-8CBF-1899-C08C2324DF02}"/>
              </a:ext>
            </a:extLst>
          </p:cNvPr>
          <p:cNvSpPr/>
          <p:nvPr/>
        </p:nvSpPr>
        <p:spPr>
          <a:xfrm>
            <a:off x="5404104" y="4327450"/>
            <a:ext cx="2596896" cy="12435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72E26"/>
                </a:solidFill>
              </a:rPr>
              <a:t>63 dogs were secured on property by Animal Control Officers in </a:t>
            </a:r>
            <a:r>
              <a:rPr lang="en-US" dirty="0">
                <a:solidFill>
                  <a:schemeClr val="tx1"/>
                </a:solidFill>
              </a:rPr>
              <a:t>March</a:t>
            </a:r>
            <a:r>
              <a:rPr lang="en-US" dirty="0">
                <a:solidFill>
                  <a:srgbClr val="372E26"/>
                </a:solidFill>
              </a:rPr>
              <a:t> 2026.</a:t>
            </a:r>
          </a:p>
        </p:txBody>
      </p:sp>
    </p:spTree>
    <p:extLst>
      <p:ext uri="{BB962C8B-B14F-4D97-AF65-F5344CB8AC3E}">
        <p14:creationId xmlns:p14="http://schemas.microsoft.com/office/powerpoint/2010/main" val="1756444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BDF5C-24A0-C13F-F95C-F709DA873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EA631C2-00F1-C01D-2E58-8DCF458BA6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4993729"/>
              </p:ext>
            </p:extLst>
          </p:nvPr>
        </p:nvGraphicFramePr>
        <p:xfrm>
          <a:off x="5163869" y="2631997"/>
          <a:ext cx="3065731" cy="2647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F53FB-1C00-4FD9-5A6E-4E7BDD3A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DF47F4-4F32-49D7-7BE1-13B786CE3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996815"/>
              </p:ext>
            </p:extLst>
          </p:nvPr>
        </p:nvGraphicFramePr>
        <p:xfrm>
          <a:off x="850391" y="2764736"/>
          <a:ext cx="4096512" cy="2381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256">
                  <a:extLst>
                    <a:ext uri="{9D8B030D-6E8A-4147-A177-3AD203B41FA5}">
                      <a16:colId xmlns:a16="http://schemas.microsoft.com/office/drawing/2014/main" val="1890785363"/>
                    </a:ext>
                  </a:extLst>
                </a:gridCol>
                <a:gridCol w="2048256">
                  <a:extLst>
                    <a:ext uri="{9D8B030D-6E8A-4147-A177-3AD203B41FA5}">
                      <a16:colId xmlns:a16="http://schemas.microsoft.com/office/drawing/2014/main" val="2445036401"/>
                    </a:ext>
                  </a:extLst>
                </a:gridCol>
              </a:tblGrid>
              <a:tr h="399112">
                <a:tc>
                  <a:txBody>
                    <a:bodyPr/>
                    <a:lstStyle/>
                    <a:p>
                      <a:r>
                        <a:rPr lang="en-US" sz="1600" dirty="0"/>
                        <a:t>TYPE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CALLS PER TYPE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555428"/>
                  </a:ext>
                </a:extLst>
              </a:tr>
              <a:tr h="396497">
                <a:tc>
                  <a:txBody>
                    <a:bodyPr/>
                    <a:lstStyle/>
                    <a:p>
                      <a:r>
                        <a:rPr lang="en-US" sz="1600" dirty="0"/>
                        <a:t>CAF – Breeder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26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163743"/>
                  </a:ext>
                </a:extLst>
              </a:tr>
              <a:tr h="396497">
                <a:tc>
                  <a:txBody>
                    <a:bodyPr/>
                    <a:lstStyle/>
                    <a:p>
                      <a:r>
                        <a:rPr lang="en-US" sz="1600" dirty="0"/>
                        <a:t>CAF – Rescue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32993"/>
                  </a:ext>
                </a:extLst>
              </a:tr>
              <a:tr h="396497">
                <a:tc>
                  <a:txBody>
                    <a:bodyPr/>
                    <a:lstStyle/>
                    <a:p>
                      <a:r>
                        <a:rPr lang="en-US" sz="1600" dirty="0"/>
                        <a:t>CAF – Kennel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31398"/>
                  </a:ext>
                </a:extLst>
              </a:tr>
              <a:tr h="396497">
                <a:tc>
                  <a:txBody>
                    <a:bodyPr/>
                    <a:lstStyle/>
                    <a:p>
                      <a:r>
                        <a:rPr lang="en-US" sz="1600" dirty="0"/>
                        <a:t>CAF – Boarding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431281"/>
                  </a:ext>
                </a:extLst>
              </a:tr>
              <a:tr h="39649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33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07107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6C28F3C0-5B2E-F94E-F446-53A8FE50A999}"/>
              </a:ext>
            </a:extLst>
          </p:cNvPr>
          <p:cNvSpPr txBox="1">
            <a:spLocks/>
          </p:cNvSpPr>
          <p:nvPr/>
        </p:nvSpPr>
        <p:spPr>
          <a:xfrm>
            <a:off x="1142999" y="970467"/>
            <a:ext cx="68580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300" b="1" dirty="0">
                <a:solidFill>
                  <a:schemeClr val="tx2"/>
                </a:solidFill>
              </a:rPr>
              <a:t>Commercial Animal Facility Calls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March </a:t>
            </a:r>
            <a:r>
              <a:rPr lang="en-US" sz="2500" dirty="0">
                <a:solidFill>
                  <a:schemeClr val="tx1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101319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661AA-7EAF-BA5B-F40E-E5A6914C0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9BB75-74E9-3CD5-8162-9527105C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82132"/>
            <a:ext cx="7200897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262626"/>
                </a:solidFill>
              </a:rPr>
              <a:t>Volunteer Program</a:t>
            </a:r>
            <a:br>
              <a:rPr lang="en-US" b="1" dirty="0">
                <a:solidFill>
                  <a:srgbClr val="262626"/>
                </a:solidFill>
              </a:rPr>
            </a:br>
            <a:r>
              <a:rPr lang="en-US" sz="3200" dirty="0">
                <a:solidFill>
                  <a:srgbClr val="262626"/>
                </a:solidFill>
              </a:rPr>
              <a:t>March 2026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54A653-5EB5-BEF2-1E21-740DE5F67F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392158"/>
              </p:ext>
            </p:extLst>
          </p:nvPr>
        </p:nvGraphicFramePr>
        <p:xfrm>
          <a:off x="971550" y="2772384"/>
          <a:ext cx="72008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E020B-BD62-F752-770F-4D1B9DD4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578E44AA-3F5A-4849-8359-0F12FBCE4F04}" type="slidenum">
              <a:rPr lang="en-US">
                <a:solidFill>
                  <a:srgbClr val="000000"/>
                </a:solidFill>
              </a:rPr>
              <a:pPr lvl="0">
                <a:spcAft>
                  <a:spcPts val="600"/>
                </a:spcAft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48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EF4DE-EBF1-CC8C-34D7-5E80B16C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43" y="982132"/>
            <a:ext cx="3631643" cy="17748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Donation of Quilts &amp; Treats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454290D-1E71-3212-64CF-10C49F7B5D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r="-4" b="4171"/>
          <a:stretch>
            <a:fillRect/>
          </a:stretch>
        </p:blipFill>
        <p:spPr>
          <a:xfrm rot="5400000">
            <a:off x="593439" y="3531632"/>
            <a:ext cx="2418902" cy="1662681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24A5D-D8D5-60B1-84D2-1BB69779B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3024" y="1158023"/>
            <a:ext cx="3396711" cy="46963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March 2</a:t>
            </a:r>
            <a:r>
              <a:rPr lang="en-US" baseline="30000" dirty="0"/>
              <a:t>nd</a:t>
            </a:r>
            <a:r>
              <a:rPr lang="en-US" dirty="0"/>
              <a:t> - In conjunction with Kennel Quilts and the Petfinder Foundation, Vivian Piper donated over a dozen small kennel quilts to the animals in our shelter! She donated bags of treats too! Her message read: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"These are being sent in honor of Kendra Morales, who sews kennel quilts for you throughout the year. She is an inspiration to me and I want to help support her favorite shelter!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Thank you for all you do for the </a:t>
            </a:r>
            <a:r>
              <a:rPr lang="en-US" dirty="0" err="1"/>
              <a:t>furbabies</a:t>
            </a:r>
            <a:r>
              <a:rPr lang="en-US" dirty="0"/>
              <a:t> every day!"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Thank YOU, Vivian! And Kendra too!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D30AE-9A6A-40EE-48A6-6851FDA5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34456"/>
            <a:ext cx="407023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ACB39C5-0934-4BBC-8F90-8FC73B1AB70F}" type="slidenum"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24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06344-FC67-BD17-1420-E4BE439F5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9" t="4496" r="4620" b="6694"/>
          <a:stretch>
            <a:fillRect/>
          </a:stretch>
        </p:blipFill>
        <p:spPr>
          <a:xfrm>
            <a:off x="2878479" y="3153522"/>
            <a:ext cx="1672029" cy="241890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01643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603" y="496090"/>
            <a:ext cx="2867411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09" y="609602"/>
            <a:ext cx="2664004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2F5A5B1-1CB5-9C68-9D23-FFED089FA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855" y="972766"/>
            <a:ext cx="2126598" cy="12548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>
                <a:solidFill>
                  <a:srgbClr val="262626"/>
                </a:solidFill>
              </a:rPr>
              <a:t>Celebrity Reading Day at Old River Elementary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B19BDF-8D24-A050-5FDF-211D482EA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6855" y="2430471"/>
            <a:ext cx="2126598" cy="35520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>
                <a:solidFill>
                  <a:srgbClr val="262626"/>
                </a:solidFill>
              </a:rPr>
              <a:t>March 24</a:t>
            </a:r>
            <a:r>
              <a:rPr lang="en-US" baseline="30000" dirty="0">
                <a:solidFill>
                  <a:srgbClr val="262626"/>
                </a:solidFill>
              </a:rPr>
              <a:t>th</a:t>
            </a:r>
            <a:r>
              <a:rPr lang="en-US" dirty="0">
                <a:solidFill>
                  <a:srgbClr val="262626"/>
                </a:solidFill>
              </a:rPr>
              <a:t> - Officer Shepherd Barker and Deputy Director Melissa Wells stopped by to read for the kids at Old River Elementary!</a:t>
            </a:r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618" y="0"/>
            <a:ext cx="554738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796F4-17EB-CAA3-A450-9621F8D86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8963" r="18564" b="20851"/>
          <a:stretch>
            <a:fillRect/>
          </a:stretch>
        </p:blipFill>
        <p:spPr>
          <a:xfrm>
            <a:off x="4268292" y="609602"/>
            <a:ext cx="4190811" cy="55877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6F272B-5A49-071A-6493-84E51611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222" y="6379383"/>
            <a:ext cx="407023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Aft>
                <a:spcPts val="600"/>
              </a:spcAft>
            </a:pPr>
            <a:fld id="{ACF44C5A-0B84-47FD-A8DA-63EA86983490}" type="slidenum">
              <a:rPr lang="en-US" smtClean="0"/>
              <a:pPr lvl="0" defTabSz="914400"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65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4C2E-A3D1-80E0-6C9C-1D8D6782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2026 Year To Date</a:t>
            </a:r>
            <a:br>
              <a:rPr lang="en-US" dirty="0"/>
            </a:br>
            <a:r>
              <a:rPr lang="en-US" sz="2400" dirty="0"/>
              <a:t>January 1</a:t>
            </a:r>
            <a:r>
              <a:rPr lang="en-US" sz="2400" baseline="30000" dirty="0"/>
              <a:t>st</a:t>
            </a:r>
            <a:r>
              <a:rPr lang="en-US" sz="2400" dirty="0"/>
              <a:t> – </a:t>
            </a:r>
            <a:r>
              <a:rPr lang="en-US" sz="2400" dirty="0">
                <a:solidFill>
                  <a:schemeClr val="tx1"/>
                </a:solidFill>
              </a:rPr>
              <a:t>February 28</a:t>
            </a:r>
            <a:r>
              <a:rPr lang="en-US" sz="2400" baseline="30000" dirty="0">
                <a:solidFill>
                  <a:schemeClr val="tx1"/>
                </a:solidFill>
              </a:rPr>
              <a:t>th</a:t>
            </a:r>
            <a:r>
              <a:rPr lang="en-US" sz="2400" dirty="0"/>
              <a:t>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B484EBF-3089-53C4-DC57-85D0B7FE9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631470"/>
              </p:ext>
            </p:extLst>
          </p:nvPr>
        </p:nvGraphicFramePr>
        <p:xfrm>
          <a:off x="1176338" y="2490788"/>
          <a:ext cx="6799262" cy="344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6FFA21D-81E2-7242-BB58-B6EFBF19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71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03CB67-2EEA-71C3-8160-1DA2BC19B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383AC-077C-D50D-F328-A8203FBA7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b="4657"/>
          <a:stretch>
            <a:fillRect/>
          </a:stretch>
        </p:blipFill>
        <p:spPr>
          <a:xfrm rot="16200000">
            <a:off x="282476" y="1565275"/>
            <a:ext cx="4368998" cy="372744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49F8D8-F420-63F3-F794-3585984E0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t="13" b="3803"/>
          <a:stretch>
            <a:fillRect/>
          </a:stretch>
        </p:blipFill>
        <p:spPr>
          <a:xfrm rot="16200000">
            <a:off x="4502698" y="1565275"/>
            <a:ext cx="4348649" cy="372744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63E52-677C-C69A-248B-A60568F49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6212194"/>
            <a:ext cx="407023" cy="279400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smtClean="0"/>
              <a:pPr lvl="0"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84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689AAD-F469-B00C-EA3B-184F56C5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33E50-C7F2-B3CB-44F4-0C8F722B2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b="4116"/>
          <a:stretch>
            <a:fillRect/>
          </a:stretch>
        </p:blipFill>
        <p:spPr>
          <a:xfrm rot="16200000">
            <a:off x="275001" y="1565275"/>
            <a:ext cx="4383948" cy="372744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A0E504-0DD6-58DA-D645-B9FF4DF7E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t="15" b="2559"/>
          <a:stretch>
            <a:fillRect/>
          </a:stretch>
        </p:blipFill>
        <p:spPr>
          <a:xfrm rot="16200000">
            <a:off x="4530787" y="1565275"/>
            <a:ext cx="4292471" cy="372744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2756D3-4C20-0589-DB68-1A838F06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6212194"/>
            <a:ext cx="407023" cy="279400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smtClean="0"/>
              <a:pPr lvl="0"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4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96BAA-F52B-C0C4-8A3F-7AB47AAAF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r="-2" b="-2"/>
          <a:stretch>
            <a:fillRect/>
          </a:stretch>
        </p:blipFill>
        <p:spPr>
          <a:xfrm>
            <a:off x="364603" y="488137"/>
            <a:ext cx="8420582" cy="58832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09" y="609600"/>
            <a:ext cx="82296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9176000" cy="658368"/>
            <a:chOff x="-18288" y="3128956"/>
            <a:chExt cx="12234672" cy="658368"/>
          </a:xfrm>
        </p:grpSpPr>
        <p:sp useBgFill="1">
          <p:nvSpPr>
            <p:cNvPr id="14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6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5E1D68-06BF-8687-CD2C-4DFE54DF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smtClean="0">
                <a:solidFill>
                  <a:srgbClr val="FFFFFF"/>
                </a:solidFill>
              </a:rPr>
              <a:pPr lvl="0">
                <a:spcAft>
                  <a:spcPts val="600"/>
                </a:spcAft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B2747-0622-5543-D3BE-78682362E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8" y="5117627"/>
            <a:ext cx="1050649" cy="105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32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A6E31-3B42-C400-8930-F355DC14E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C50D23-1E96-FCC2-C0A2-407F7679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64" y="4404852"/>
            <a:ext cx="7492258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March Adoptions</a:t>
            </a:r>
            <a:br>
              <a:rPr lang="en-US" sz="3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March 2</a:t>
            </a:r>
            <a:r>
              <a:rPr lang="en-US" sz="34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nd</a:t>
            </a:r>
            <a:r>
              <a:rPr lang="en-US" sz="3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– March 28</a:t>
            </a:r>
            <a:r>
              <a:rPr lang="en-US" sz="34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th</a:t>
            </a:r>
            <a:r>
              <a:rPr lang="en-US" sz="3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F27E52-8FC4-22E3-5A8D-EB203808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3256" y="5934456"/>
            <a:ext cx="413375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3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C667C-792F-C8D8-D226-8DD73C35D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7693" y="1184568"/>
            <a:ext cx="5233088" cy="29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3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EA39D-AD20-4EB8-A5A2-909783A44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62C7CE-7E5B-A5A8-928B-F66C4E54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64" y="4404852"/>
            <a:ext cx="7492258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March Adoptions</a:t>
            </a:r>
            <a:br>
              <a:rPr lang="en-US" sz="3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March 2</a:t>
            </a:r>
            <a:r>
              <a:rPr lang="en-US" sz="34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nd</a:t>
            </a:r>
            <a:r>
              <a:rPr lang="en-US" sz="3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– March 28</a:t>
            </a:r>
            <a:r>
              <a:rPr lang="en-US" sz="34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th</a:t>
            </a:r>
            <a:r>
              <a:rPr lang="en-US" sz="3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9727DB-8CB8-2616-8AF6-7745601B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3256" y="5934456"/>
            <a:ext cx="413375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4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1A38F5-BA64-3E0E-7814-F4A10F88B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9473" y="1257341"/>
            <a:ext cx="2798064" cy="279806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4CFB6-4F73-803B-812B-2263D0729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9615" y="1257341"/>
            <a:ext cx="2798064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93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1151B-B186-825C-C1AA-4D2EF29F5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E45D5C-D515-29B3-384E-CF14796C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6" y="982132"/>
            <a:ext cx="3070512" cy="2823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solidFill>
                  <a:srgbClr val="262626"/>
                </a:solidFill>
              </a:rPr>
              <a:t>Fee-Waived</a:t>
            </a:r>
            <a:br>
              <a:rPr lang="en-US" sz="3200" b="1" dirty="0">
                <a:solidFill>
                  <a:srgbClr val="262626"/>
                </a:solidFill>
              </a:rPr>
            </a:br>
            <a:r>
              <a:rPr lang="en-US" sz="3200" b="1" dirty="0">
                <a:solidFill>
                  <a:srgbClr val="262626"/>
                </a:solidFill>
              </a:rPr>
              <a:t>St. Patrick's Day Adoptions</a:t>
            </a:r>
            <a:br>
              <a:rPr lang="en-US" sz="3200" b="1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March 17th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DEAB5-BBDC-9B9E-0E77-472FE6BE4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Aft>
                <a:spcPts val="600"/>
              </a:spcAft>
            </a:pPr>
            <a:fld id="{ACF44C5A-0B84-47FD-A8DA-63EA86983490}" type="slidenum">
              <a:rPr lang="en-US">
                <a:solidFill>
                  <a:srgbClr val="000000"/>
                </a:solidFill>
              </a:rPr>
              <a:pPr lvl="0" defTabSz="914400">
                <a:spcAft>
                  <a:spcPts val="600"/>
                </a:spcAft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2C219-C57B-999F-EFB5-416AD4005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001" y="1377949"/>
            <a:ext cx="4102099" cy="4102099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369693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14E42-1CA5-C0CB-EBBF-D6F0297F5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6BF60CA-2DB8-9449-BB38-A1D4B549D984}"/>
              </a:ext>
            </a:extLst>
          </p:cNvPr>
          <p:cNvSpPr txBox="1"/>
          <p:nvPr/>
        </p:nvSpPr>
        <p:spPr>
          <a:xfrm>
            <a:off x="826964" y="4404852"/>
            <a:ext cx="7492258" cy="1054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Offsite Adoption Events: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32C435-7189-8D80-1EEF-9E15263EE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296" y="1743491"/>
            <a:ext cx="1858517" cy="1858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A3A9B-99A2-9956-8F0D-FE1D05E6F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2423" y="1743491"/>
            <a:ext cx="1858517" cy="1858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935724-51CB-1F79-6F5C-BAC0954A2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660" y="1753737"/>
            <a:ext cx="1840955" cy="18409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4532B-90C1-C12D-8005-26D2E8A7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3256" y="5934456"/>
            <a:ext cx="413375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6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9EE3C-5064-0F51-5A4C-A64941FFAC7A}"/>
              </a:ext>
            </a:extLst>
          </p:cNvPr>
          <p:cNvSpPr txBox="1"/>
          <p:nvPr/>
        </p:nvSpPr>
        <p:spPr>
          <a:xfrm>
            <a:off x="2943014" y="4932224"/>
            <a:ext cx="3232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March 6</a:t>
            </a:r>
            <a:r>
              <a:rPr lang="en-US" sz="2800" baseline="30000" dirty="0"/>
              <a:t>th</a:t>
            </a:r>
            <a:r>
              <a:rPr lang="en-US" sz="2800" dirty="0"/>
              <a:t> – 8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214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613B3-6300-203D-277A-67139BB3E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0CC6336-C164-6EF5-94F6-9D2F6F3142A9}"/>
              </a:ext>
            </a:extLst>
          </p:cNvPr>
          <p:cNvSpPr txBox="1"/>
          <p:nvPr/>
        </p:nvSpPr>
        <p:spPr>
          <a:xfrm>
            <a:off x="826964" y="4404852"/>
            <a:ext cx="7492258" cy="1054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Offsite Adoption Events: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March 13</a:t>
            </a:r>
            <a:r>
              <a:rPr lang="en-US" sz="28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th</a:t>
            </a:r>
            <a:r>
              <a:rPr lang="en-US" sz="28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– 15</a:t>
            </a:r>
            <a:r>
              <a:rPr lang="en-US" sz="2800" kern="1200" cap="none" baseline="30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th</a:t>
            </a:r>
            <a:r>
              <a:rPr lang="en-US" sz="28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CF16A-DC1C-B1A0-B170-D6C622EC2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377" y="1619565"/>
            <a:ext cx="2073616" cy="2073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0E3BA-E037-3C74-51B0-05D12C48C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749" y="1603717"/>
            <a:ext cx="2105312" cy="2105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EC8BE1-AB5E-0E2D-FFC1-B938DF5BF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0910" y="1613664"/>
            <a:ext cx="2085418" cy="20854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CA997A-2319-A8A2-C290-426B1DA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3256" y="5934456"/>
            <a:ext cx="413375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7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664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972CA6-CEB8-D0A0-D5E4-0A1040535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D94CE-1B58-F8EF-4E8B-432F61E16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5614" r="10297" b="7233"/>
          <a:stretch>
            <a:fillRect/>
          </a:stretch>
        </p:blipFill>
        <p:spPr>
          <a:xfrm>
            <a:off x="603250" y="852829"/>
            <a:ext cx="3727449" cy="5152341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309D7-AD46-18E9-22BB-7B50DDE98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2381" r="18144" b="15225"/>
          <a:stretch>
            <a:fillRect/>
          </a:stretch>
        </p:blipFill>
        <p:spPr>
          <a:xfrm>
            <a:off x="4813299" y="852765"/>
            <a:ext cx="3727449" cy="515246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A12023-3138-C5AC-290F-CE7075B0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6212194"/>
            <a:ext cx="407023" cy="279400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smtClean="0"/>
              <a:pPr lvl="0"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7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754C6-7C28-A98F-F715-36C11FC27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61ED256-AE89-ED54-0805-280A65B47735}"/>
              </a:ext>
            </a:extLst>
          </p:cNvPr>
          <p:cNvSpPr txBox="1"/>
          <p:nvPr/>
        </p:nvSpPr>
        <p:spPr>
          <a:xfrm>
            <a:off x="826964" y="4404852"/>
            <a:ext cx="7492258" cy="1054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Offsite Adoption Events: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March 20</a:t>
            </a:r>
            <a:r>
              <a:rPr lang="en-US" sz="2800" kern="1200" cap="none" baseline="3000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th</a:t>
            </a:r>
            <a:r>
              <a:rPr lang="en-US" sz="28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– 22</a:t>
            </a:r>
            <a:r>
              <a:rPr lang="en-US" sz="2800" kern="1200" cap="none" baseline="3000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nd</a:t>
            </a:r>
            <a:r>
              <a:rPr lang="en-US" sz="28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28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BA85B-074D-8636-19E9-D1C424B80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377" y="1619565"/>
            <a:ext cx="2073616" cy="2073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6EFF3-5FCF-590E-C134-F339AB124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749" y="1603717"/>
            <a:ext cx="2105312" cy="2105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E1E6DE-E875-9909-ED0F-9C96B9CF6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0910" y="1613664"/>
            <a:ext cx="2085418" cy="20854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0FB71A-28DA-5BDF-C1DE-D8643293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3256" y="5934456"/>
            <a:ext cx="413375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ACF44C5A-0B84-47FD-A8DA-63EA86983490}" type="slidenum"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 lvl="0">
                <a:spcAft>
                  <a:spcPts val="600"/>
                </a:spcAft>
              </a:pPr>
              <a:t>9</a:t>
            </a:fld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348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28778</TotalTime>
  <Words>817</Words>
  <Application>Microsoft Office PowerPoint</Application>
  <PresentationFormat>On-screen Show (4:3)</PresentationFormat>
  <Paragraphs>165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Aptos Display</vt:lpstr>
      <vt:lpstr>Arial</vt:lpstr>
      <vt:lpstr>Garamond</vt:lpstr>
      <vt:lpstr>Organic</vt:lpstr>
      <vt:lpstr>Director’s Report</vt:lpstr>
      <vt:lpstr>Program Highlights March 2026</vt:lpstr>
      <vt:lpstr>March Adoptions March 2nd – March 28th </vt:lpstr>
      <vt:lpstr>March Adoptions March 2nd – March 28th </vt:lpstr>
      <vt:lpstr>Fee-Waived St. Patrick's Day Adoptions March 17th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Streets of Bakersfield March 7th &amp; March 21st </vt:lpstr>
      <vt:lpstr>Streets of Bakersfield Sleepovers March 7th &amp; March 21st </vt:lpstr>
      <vt:lpstr>Low-Cost Spay/Neuter Clinics March 2026</vt:lpstr>
      <vt:lpstr>PowerPoint Presentation</vt:lpstr>
      <vt:lpstr>PowerPoint Presentation</vt:lpstr>
      <vt:lpstr>Low-Cost Vaccination Clinics March 2026</vt:lpstr>
      <vt:lpstr>Hope on Hart Wellness Clinic</vt:lpstr>
      <vt:lpstr>PowerPoint Presentation</vt:lpstr>
      <vt:lpstr>Field Service Calls: March 2026</vt:lpstr>
      <vt:lpstr>PowerPoint Presentation</vt:lpstr>
      <vt:lpstr>Volunteer Program March 2026</vt:lpstr>
      <vt:lpstr>Donation of Quilts &amp; Treats</vt:lpstr>
      <vt:lpstr>Celebrity Reading Day at Old River Elementary</vt:lpstr>
      <vt:lpstr>2026 Year To Date January 1st – February 28th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Litterell</dc:creator>
  <cp:lastModifiedBy>Daniel Litterell</cp:lastModifiedBy>
  <cp:revision>114</cp:revision>
  <cp:lastPrinted>2026-04-28T22:09:00Z</cp:lastPrinted>
  <dcterms:created xsi:type="dcterms:W3CDTF">2025-06-10T20:49:28Z</dcterms:created>
  <dcterms:modified xsi:type="dcterms:W3CDTF">2026-05-08T23:45:09Z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918a32-0d42-40ed-a5eb-618140881011_Enabled">
    <vt:lpwstr>true</vt:lpwstr>
  </property>
  <property fmtid="{D5CDD505-2E9C-101B-9397-08002B2CF9AE}" pid="3" name="MSIP_Label_d0918a32-0d42-40ed-a5eb-618140881011_SetDate">
    <vt:lpwstr>2025-06-10T22:49:03Z</vt:lpwstr>
  </property>
  <property fmtid="{D5CDD505-2E9C-101B-9397-08002B2CF9AE}" pid="4" name="MSIP_Label_d0918a32-0d42-40ed-a5eb-618140881011_Method">
    <vt:lpwstr>Standard</vt:lpwstr>
  </property>
  <property fmtid="{D5CDD505-2E9C-101B-9397-08002B2CF9AE}" pid="5" name="MSIP_Label_d0918a32-0d42-40ed-a5eb-618140881011_Name">
    <vt:lpwstr>General Data</vt:lpwstr>
  </property>
  <property fmtid="{D5CDD505-2E9C-101B-9397-08002B2CF9AE}" pid="6" name="MSIP_Label_d0918a32-0d42-40ed-a5eb-618140881011_SiteId">
    <vt:lpwstr>e0f2e4b5-0515-4028-99f2-2e7a43fe5379</vt:lpwstr>
  </property>
  <property fmtid="{D5CDD505-2E9C-101B-9397-08002B2CF9AE}" pid="7" name="MSIP_Label_d0918a32-0d42-40ed-a5eb-618140881011_ActionId">
    <vt:lpwstr>36290ffc-d51b-4de9-8775-1309bf9c6d74</vt:lpwstr>
  </property>
  <property fmtid="{D5CDD505-2E9C-101B-9397-08002B2CF9AE}" pid="8" name="MSIP_Label_d0918a32-0d42-40ed-a5eb-618140881011_ContentBits">
    <vt:lpwstr>0</vt:lpwstr>
  </property>
  <property fmtid="{D5CDD505-2E9C-101B-9397-08002B2CF9AE}" pid="9" name="MSIP_Label_d0918a32-0d42-40ed-a5eb-618140881011_Tag">
    <vt:lpwstr>10, 3, 0, 1</vt:lpwstr>
  </property>
</Properties>
</file>