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8" r:id="rId1"/>
  </p:sldMasterIdLst>
  <p:notesMasterIdLst>
    <p:notesMasterId r:id="rId28"/>
  </p:notesMasterIdLst>
  <p:sldIdLst>
    <p:sldId id="322" r:id="rId2"/>
    <p:sldId id="271" r:id="rId3"/>
    <p:sldId id="430" r:id="rId4"/>
    <p:sldId id="374" r:id="rId5"/>
    <p:sldId id="380" r:id="rId6"/>
    <p:sldId id="447" r:id="rId7"/>
    <p:sldId id="448" r:id="rId8"/>
    <p:sldId id="449" r:id="rId9"/>
    <p:sldId id="388" r:id="rId10"/>
    <p:sldId id="432" r:id="rId11"/>
    <p:sldId id="451" r:id="rId12"/>
    <p:sldId id="303" r:id="rId13"/>
    <p:sldId id="446" r:id="rId14"/>
    <p:sldId id="445" r:id="rId15"/>
    <p:sldId id="321" r:id="rId16"/>
    <p:sldId id="324" r:id="rId17"/>
    <p:sldId id="269" r:id="rId18"/>
    <p:sldId id="326" r:id="rId19"/>
    <p:sldId id="457" r:id="rId20"/>
    <p:sldId id="455" r:id="rId21"/>
    <p:sldId id="456" r:id="rId22"/>
    <p:sldId id="453" r:id="rId23"/>
    <p:sldId id="454" r:id="rId24"/>
    <p:sldId id="323" r:id="rId25"/>
    <p:sldId id="425" r:id="rId26"/>
    <p:sldId id="417" r:id="rId2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67CDF8-EFED-47CB-8102-955BAD0C849C}">
          <p14:sldIdLst>
            <p14:sldId id="322"/>
            <p14:sldId id="271"/>
            <p14:sldId id="430"/>
            <p14:sldId id="374"/>
            <p14:sldId id="380"/>
            <p14:sldId id="447"/>
            <p14:sldId id="448"/>
            <p14:sldId id="449"/>
            <p14:sldId id="388"/>
            <p14:sldId id="432"/>
            <p14:sldId id="451"/>
            <p14:sldId id="303"/>
            <p14:sldId id="446"/>
            <p14:sldId id="445"/>
            <p14:sldId id="321"/>
            <p14:sldId id="324"/>
            <p14:sldId id="269"/>
            <p14:sldId id="326"/>
            <p14:sldId id="457"/>
            <p14:sldId id="455"/>
            <p14:sldId id="456"/>
            <p14:sldId id="453"/>
            <p14:sldId id="454"/>
            <p14:sldId id="323"/>
            <p14:sldId id="425"/>
            <p14:sldId id="41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ECD"/>
    <a:srgbClr val="EDEFE8"/>
    <a:srgbClr val="372E26"/>
    <a:srgbClr val="D1DFCC"/>
    <a:srgbClr val="7BB54D"/>
    <a:srgbClr val="E97132"/>
    <a:srgbClr val="FA62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94660"/>
  </p:normalViewPr>
  <p:slideViewPr>
    <p:cSldViewPr snapToGrid="0">
      <p:cViewPr varScale="1">
        <p:scale>
          <a:sx n="105" d="100"/>
          <a:sy n="105" d="100"/>
        </p:scale>
        <p:origin x="8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image" Target="../media/image39.svg"/><Relationship Id="rId6" Type="http://schemas.openxmlformats.org/officeDocument/2006/relationships/image" Target="../media/image44.svg"/><Relationship Id="rId5" Type="http://schemas.openxmlformats.org/officeDocument/2006/relationships/image" Target="../media/image43.svg"/><Relationship Id="rId4" Type="http://schemas.openxmlformats.org/officeDocument/2006/relationships/image" Target="../media/image42.svg"/></Relationships>
</file>

<file path=ppt/diagrams/_rels/data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svg"/><Relationship Id="rId1" Type="http://schemas.openxmlformats.org/officeDocument/2006/relationships/image" Target="../media/image45.svg"/><Relationship Id="rId4" Type="http://schemas.openxmlformats.org/officeDocument/2006/relationships/image" Target="../media/image4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image" Target="../media/image39.svg"/><Relationship Id="rId6" Type="http://schemas.openxmlformats.org/officeDocument/2006/relationships/image" Target="../media/image44.svg"/><Relationship Id="rId5" Type="http://schemas.openxmlformats.org/officeDocument/2006/relationships/image" Target="../media/image43.svg"/><Relationship Id="rId4" Type="http://schemas.openxmlformats.org/officeDocument/2006/relationships/image" Target="../media/image4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svg"/><Relationship Id="rId1" Type="http://schemas.openxmlformats.org/officeDocument/2006/relationships/image" Target="../media/image45.sv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88DC21-53CB-4DBA-A04E-F420F428B284}"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281A7589-6ECF-4E8D-AFFE-B5A6949045F7}">
      <dgm:prSet/>
      <dgm:spPr/>
      <dgm:t>
        <a:bodyPr/>
        <a:lstStyle/>
        <a:p>
          <a:r>
            <a:rPr lang="en-US" b="1" i="0" baseline="0" dirty="0">
              <a:latin typeface="Aptos Display" panose="020B0004020202020204" pitchFamily="34" charset="0"/>
            </a:rPr>
            <a:t>Adoption: </a:t>
          </a:r>
          <a:r>
            <a:rPr lang="en-US" b="0" i="0" baseline="0" dirty="0">
              <a:latin typeface="Aptos Display" panose="020B0004020202020204" pitchFamily="34" charset="0"/>
            </a:rPr>
            <a:t>143</a:t>
          </a:r>
          <a:r>
            <a:rPr lang="en-US" b="0" i="0" u="none" strike="noStrike" cap="none" spc="0" baseline="0" dirty="0">
              <a:uFillTx/>
              <a:latin typeface="Aptos Display" panose="020B0004020202020204" pitchFamily="34" charset="0"/>
            </a:rPr>
            <a:t> dogs, 98 puppies, 54 cats, and 33 kittens under 5 months of age were adopted for a total of 328 animals adopted from Kern County Animal Shelters in the month of April.</a:t>
          </a:r>
          <a:endParaRPr lang="en-US" dirty="0">
            <a:latin typeface="Aptos Display" panose="020B0004020202020204" pitchFamily="34" charset="0"/>
          </a:endParaRPr>
        </a:p>
      </dgm:t>
    </dgm:pt>
    <dgm:pt modelId="{9A6EC342-9599-4E97-B444-F0CA15D2E380}" type="parTrans" cxnId="{61187691-8241-4E6B-8F05-20A7D0F269F4}">
      <dgm:prSet/>
      <dgm:spPr/>
      <dgm:t>
        <a:bodyPr/>
        <a:lstStyle/>
        <a:p>
          <a:endParaRPr lang="en-US"/>
        </a:p>
      </dgm:t>
    </dgm:pt>
    <dgm:pt modelId="{19371206-8539-47AB-A569-F669AAD96416}" type="sibTrans" cxnId="{61187691-8241-4E6B-8F05-20A7D0F269F4}">
      <dgm:prSet/>
      <dgm:spPr/>
      <dgm:t>
        <a:bodyPr/>
        <a:lstStyle/>
        <a:p>
          <a:endParaRPr lang="en-US"/>
        </a:p>
      </dgm:t>
    </dgm:pt>
    <dgm:pt modelId="{B9014B3F-1303-4B2C-9127-DC030BAA497C}">
      <dgm:prSet/>
      <dgm:spPr/>
      <dgm:t>
        <a:bodyPr/>
        <a:lstStyle/>
        <a:p>
          <a:r>
            <a:rPr lang="en-US" b="1" i="0" baseline="0" dirty="0">
              <a:latin typeface="Aptos Display" panose="020B0004020202020204" pitchFamily="34" charset="0"/>
            </a:rPr>
            <a:t>Foster: </a:t>
          </a:r>
          <a:r>
            <a:rPr lang="en-US" b="0" i="0" u="none" strike="noStrike" cap="none" spc="0" baseline="0" dirty="0">
              <a:uFillTx/>
              <a:latin typeface="Aptos Display" panose="020B0004020202020204" pitchFamily="34" charset="0"/>
            </a:rPr>
            <a:t>25 dogs, 53 puppies, 4 cats, 221 kittens, and 1 other animal entered the Department’s Foster Care Program in April, for a total of 304 animals.</a:t>
          </a:r>
          <a:endParaRPr lang="en-US" dirty="0">
            <a:latin typeface="Aptos Display" panose="020B0004020202020204" pitchFamily="34" charset="0"/>
          </a:endParaRPr>
        </a:p>
      </dgm:t>
    </dgm:pt>
    <dgm:pt modelId="{A33E7AE8-F7C6-41AC-8B6B-541046B4558D}" type="parTrans" cxnId="{D88F121E-973D-435F-9770-BE5E88282C2D}">
      <dgm:prSet/>
      <dgm:spPr/>
      <dgm:t>
        <a:bodyPr/>
        <a:lstStyle/>
        <a:p>
          <a:endParaRPr lang="en-US"/>
        </a:p>
      </dgm:t>
    </dgm:pt>
    <dgm:pt modelId="{B2DAF532-250D-4497-B335-A5F32F5BDDEE}" type="sibTrans" cxnId="{D88F121E-973D-435F-9770-BE5E88282C2D}">
      <dgm:prSet/>
      <dgm:spPr/>
      <dgm:t>
        <a:bodyPr/>
        <a:lstStyle/>
        <a:p>
          <a:endParaRPr lang="en-US"/>
        </a:p>
      </dgm:t>
    </dgm:pt>
    <dgm:pt modelId="{6640FC10-69E2-402C-94FD-11C563D92EDB}">
      <dgm:prSet/>
      <dgm:spPr/>
      <dgm:t>
        <a:bodyPr/>
        <a:lstStyle/>
        <a:p>
          <a:r>
            <a:rPr lang="en-US" b="1" i="0" baseline="0" dirty="0">
              <a:latin typeface="Aptos Display" panose="020B0004020202020204" pitchFamily="34" charset="0"/>
            </a:rPr>
            <a:t>Rescue: </a:t>
          </a:r>
          <a:r>
            <a:rPr lang="en-US" b="0" i="0" baseline="0" dirty="0">
              <a:latin typeface="Aptos Display" panose="020B0004020202020204" pitchFamily="34" charset="0"/>
            </a:rPr>
            <a:t>182 dogs, 140puppies, 16 cats, and 71 kittens were transferred to other animal rescue organizations in </a:t>
          </a:r>
          <a:r>
            <a:rPr lang="en-US" b="0" i="0" u="none" strike="noStrike" cap="none" spc="0" baseline="0" dirty="0">
              <a:uFillTx/>
              <a:latin typeface="Aptos Display" panose="020B0004020202020204" pitchFamily="34" charset="0"/>
            </a:rPr>
            <a:t>April</a:t>
          </a:r>
          <a:r>
            <a:rPr lang="en-US" b="0" i="0" baseline="0" dirty="0">
              <a:latin typeface="Aptos Display" panose="020B0004020202020204" pitchFamily="34" charset="0"/>
            </a:rPr>
            <a:t>, for a total of 409 animals.</a:t>
          </a:r>
          <a:endParaRPr lang="en-US" b="0" dirty="0">
            <a:latin typeface="Aptos Display" panose="020B0004020202020204" pitchFamily="34" charset="0"/>
          </a:endParaRPr>
        </a:p>
      </dgm:t>
    </dgm:pt>
    <dgm:pt modelId="{0F1774CF-4391-408D-A0E8-B0400EBBFA3B}" type="parTrans" cxnId="{A9349342-6471-47CF-9342-F7D99963F019}">
      <dgm:prSet/>
      <dgm:spPr/>
      <dgm:t>
        <a:bodyPr/>
        <a:lstStyle/>
        <a:p>
          <a:endParaRPr lang="en-US"/>
        </a:p>
      </dgm:t>
    </dgm:pt>
    <dgm:pt modelId="{D737CF74-4F89-4344-BB15-5037531ED4F4}" type="sibTrans" cxnId="{A9349342-6471-47CF-9342-F7D99963F019}">
      <dgm:prSet/>
      <dgm:spPr/>
      <dgm:t>
        <a:bodyPr/>
        <a:lstStyle/>
        <a:p>
          <a:endParaRPr lang="en-US"/>
        </a:p>
      </dgm:t>
    </dgm:pt>
    <dgm:pt modelId="{E1CDE0CD-F825-4A8B-AE78-B3A7EFCD9988}">
      <dgm:prSet/>
      <dgm:spPr/>
      <dgm:t>
        <a:bodyPr/>
        <a:lstStyle/>
        <a:p>
          <a:r>
            <a:rPr lang="en-US" b="1" i="0" baseline="0" dirty="0">
              <a:latin typeface="Aptos Display" panose="020B0004020202020204" pitchFamily="34" charset="0"/>
            </a:rPr>
            <a:t>Spay/Neuter: </a:t>
          </a:r>
          <a:r>
            <a:rPr lang="en-US" b="0" i="0" baseline="0" dirty="0">
              <a:latin typeface="Aptos Display" panose="020B0004020202020204" pitchFamily="34" charset="0"/>
            </a:rPr>
            <a:t>A total of 382 animals were altered at low-cost KCAS spay/neuter clinics in the month of April.</a:t>
          </a:r>
          <a:endParaRPr lang="en-US" b="0" i="0" dirty="0">
            <a:latin typeface="Aptos Display" panose="020B0004020202020204" pitchFamily="34" charset="0"/>
          </a:endParaRPr>
        </a:p>
      </dgm:t>
    </dgm:pt>
    <dgm:pt modelId="{843F1AD6-37A2-4334-B10F-416D396CAB26}" type="parTrans" cxnId="{C76FCADE-53C0-43D8-8DDE-6C9138DEB28B}">
      <dgm:prSet/>
      <dgm:spPr/>
      <dgm:t>
        <a:bodyPr/>
        <a:lstStyle/>
        <a:p>
          <a:endParaRPr lang="en-US"/>
        </a:p>
      </dgm:t>
    </dgm:pt>
    <dgm:pt modelId="{3499EFC0-17E7-4151-82CE-9129E29E92BD}" type="sibTrans" cxnId="{C76FCADE-53C0-43D8-8DDE-6C9138DEB28B}">
      <dgm:prSet/>
      <dgm:spPr/>
      <dgm:t>
        <a:bodyPr/>
        <a:lstStyle/>
        <a:p>
          <a:endParaRPr lang="en-US"/>
        </a:p>
      </dgm:t>
    </dgm:pt>
    <dgm:pt modelId="{EFA2CB8F-4BE6-4CA7-9A52-FDA1461F0F6C}">
      <dgm:prSet/>
      <dgm:spPr/>
      <dgm:t>
        <a:bodyPr/>
        <a:lstStyle/>
        <a:p>
          <a:r>
            <a:rPr lang="en-US" b="1" i="0" baseline="0" dirty="0">
              <a:latin typeface="Aptos Display" panose="020B0004020202020204" pitchFamily="34" charset="0"/>
            </a:rPr>
            <a:t>TNR: </a:t>
          </a:r>
          <a:r>
            <a:rPr lang="en-US" b="0" i="0" u="none" strike="noStrike" cap="none" spc="0" baseline="0" dirty="0">
              <a:uFillTx/>
              <a:latin typeface="Aptos Display" panose="020B0004020202020204" pitchFamily="34" charset="0"/>
            </a:rPr>
            <a:t>102 cats were spayed or neutered and released in April. Year-to-date, 632 cats have gone through the program, and since 2013 25,336 cats have been spayed or neutered and returned to field.</a:t>
          </a:r>
          <a:endParaRPr lang="en-US" dirty="0">
            <a:latin typeface="Aptos Display" panose="020B0004020202020204" pitchFamily="34" charset="0"/>
          </a:endParaRPr>
        </a:p>
      </dgm:t>
    </dgm:pt>
    <dgm:pt modelId="{941C3926-6DA4-4853-8D41-876771303D71}" type="parTrans" cxnId="{2F56C720-B965-4C16-9AE0-52C242EC2C73}">
      <dgm:prSet/>
      <dgm:spPr/>
      <dgm:t>
        <a:bodyPr/>
        <a:lstStyle/>
        <a:p>
          <a:endParaRPr lang="en-US"/>
        </a:p>
      </dgm:t>
    </dgm:pt>
    <dgm:pt modelId="{6B3E7400-1CD9-4C98-9E45-E1DC06444BC3}" type="sibTrans" cxnId="{2F56C720-B965-4C16-9AE0-52C242EC2C73}">
      <dgm:prSet/>
      <dgm:spPr/>
      <dgm:t>
        <a:bodyPr/>
        <a:lstStyle/>
        <a:p>
          <a:endParaRPr lang="en-US"/>
        </a:p>
      </dgm:t>
    </dgm:pt>
    <dgm:pt modelId="{B462C22A-933C-4D10-830E-81F2095399CE}" type="pres">
      <dgm:prSet presAssocID="{BB88DC21-53CB-4DBA-A04E-F420F428B284}" presName="vert0" presStyleCnt="0">
        <dgm:presLayoutVars>
          <dgm:dir/>
          <dgm:animOne val="branch"/>
          <dgm:animLvl val="lvl"/>
        </dgm:presLayoutVars>
      </dgm:prSet>
      <dgm:spPr/>
    </dgm:pt>
    <dgm:pt modelId="{5B650593-30E5-4ECA-BC67-C5FE8747D46D}" type="pres">
      <dgm:prSet presAssocID="{281A7589-6ECF-4E8D-AFFE-B5A6949045F7}" presName="thickLine" presStyleLbl="alignNode1" presStyleIdx="0" presStyleCnt="5"/>
      <dgm:spPr/>
    </dgm:pt>
    <dgm:pt modelId="{5097090D-0AE8-4C4C-9D25-B4331C320EBC}" type="pres">
      <dgm:prSet presAssocID="{281A7589-6ECF-4E8D-AFFE-B5A6949045F7}" presName="horz1" presStyleCnt="0"/>
      <dgm:spPr/>
    </dgm:pt>
    <dgm:pt modelId="{010650E3-8226-4DBC-A722-AC6777B3D2DC}" type="pres">
      <dgm:prSet presAssocID="{281A7589-6ECF-4E8D-AFFE-B5A6949045F7}" presName="tx1" presStyleLbl="revTx" presStyleIdx="0" presStyleCnt="5"/>
      <dgm:spPr/>
    </dgm:pt>
    <dgm:pt modelId="{613FEDCD-EBCB-4924-AD36-E8DA64D3B9D4}" type="pres">
      <dgm:prSet presAssocID="{281A7589-6ECF-4E8D-AFFE-B5A6949045F7}" presName="vert1" presStyleCnt="0"/>
      <dgm:spPr/>
    </dgm:pt>
    <dgm:pt modelId="{850328C9-C5D1-4E48-B5C3-BFA659BD814A}" type="pres">
      <dgm:prSet presAssocID="{B9014B3F-1303-4B2C-9127-DC030BAA497C}" presName="thickLine" presStyleLbl="alignNode1" presStyleIdx="1" presStyleCnt="5"/>
      <dgm:spPr/>
    </dgm:pt>
    <dgm:pt modelId="{9D8BC776-A940-498B-924A-89521E1A2EDB}" type="pres">
      <dgm:prSet presAssocID="{B9014B3F-1303-4B2C-9127-DC030BAA497C}" presName="horz1" presStyleCnt="0"/>
      <dgm:spPr/>
    </dgm:pt>
    <dgm:pt modelId="{CD45B0EC-F410-4F6F-A972-07994AF38B4F}" type="pres">
      <dgm:prSet presAssocID="{B9014B3F-1303-4B2C-9127-DC030BAA497C}" presName="tx1" presStyleLbl="revTx" presStyleIdx="1" presStyleCnt="5"/>
      <dgm:spPr/>
    </dgm:pt>
    <dgm:pt modelId="{3083CBFC-A961-49D1-82B4-3EA37113C09C}" type="pres">
      <dgm:prSet presAssocID="{B9014B3F-1303-4B2C-9127-DC030BAA497C}" presName="vert1" presStyleCnt="0"/>
      <dgm:spPr/>
    </dgm:pt>
    <dgm:pt modelId="{6C056119-6E1E-4235-8878-4E90948AF8F4}" type="pres">
      <dgm:prSet presAssocID="{6640FC10-69E2-402C-94FD-11C563D92EDB}" presName="thickLine" presStyleLbl="alignNode1" presStyleIdx="2" presStyleCnt="5"/>
      <dgm:spPr/>
    </dgm:pt>
    <dgm:pt modelId="{45135A0A-E940-4E1A-B157-4E2585FB7706}" type="pres">
      <dgm:prSet presAssocID="{6640FC10-69E2-402C-94FD-11C563D92EDB}" presName="horz1" presStyleCnt="0"/>
      <dgm:spPr/>
    </dgm:pt>
    <dgm:pt modelId="{9AB9929B-213C-4AA0-AFCC-453E5885B808}" type="pres">
      <dgm:prSet presAssocID="{6640FC10-69E2-402C-94FD-11C563D92EDB}" presName="tx1" presStyleLbl="revTx" presStyleIdx="2" presStyleCnt="5"/>
      <dgm:spPr/>
    </dgm:pt>
    <dgm:pt modelId="{91EF76F7-ECBF-4801-A6B6-90608144F4FA}" type="pres">
      <dgm:prSet presAssocID="{6640FC10-69E2-402C-94FD-11C563D92EDB}" presName="vert1" presStyleCnt="0"/>
      <dgm:spPr/>
    </dgm:pt>
    <dgm:pt modelId="{5FF3412B-E62A-4B2C-9207-70BCCD870D42}" type="pres">
      <dgm:prSet presAssocID="{E1CDE0CD-F825-4A8B-AE78-B3A7EFCD9988}" presName="thickLine" presStyleLbl="alignNode1" presStyleIdx="3" presStyleCnt="5"/>
      <dgm:spPr/>
    </dgm:pt>
    <dgm:pt modelId="{1D728832-299B-480B-871F-C048475F4E91}" type="pres">
      <dgm:prSet presAssocID="{E1CDE0CD-F825-4A8B-AE78-B3A7EFCD9988}" presName="horz1" presStyleCnt="0"/>
      <dgm:spPr/>
    </dgm:pt>
    <dgm:pt modelId="{507A4FF4-D3F1-46CB-A4C1-285F350E0216}" type="pres">
      <dgm:prSet presAssocID="{E1CDE0CD-F825-4A8B-AE78-B3A7EFCD9988}" presName="tx1" presStyleLbl="revTx" presStyleIdx="3" presStyleCnt="5"/>
      <dgm:spPr/>
    </dgm:pt>
    <dgm:pt modelId="{9340E927-5BD2-4319-91AB-1E6A28ACC837}" type="pres">
      <dgm:prSet presAssocID="{E1CDE0CD-F825-4A8B-AE78-B3A7EFCD9988}" presName="vert1" presStyleCnt="0"/>
      <dgm:spPr/>
    </dgm:pt>
    <dgm:pt modelId="{83ECB168-035C-4DBB-A1CE-618E04F1CB20}" type="pres">
      <dgm:prSet presAssocID="{EFA2CB8F-4BE6-4CA7-9A52-FDA1461F0F6C}" presName="thickLine" presStyleLbl="alignNode1" presStyleIdx="4" presStyleCnt="5"/>
      <dgm:spPr/>
    </dgm:pt>
    <dgm:pt modelId="{ABE90273-C812-46FF-AF4B-E10750AF3FE5}" type="pres">
      <dgm:prSet presAssocID="{EFA2CB8F-4BE6-4CA7-9A52-FDA1461F0F6C}" presName="horz1" presStyleCnt="0"/>
      <dgm:spPr/>
    </dgm:pt>
    <dgm:pt modelId="{9539FF7D-791D-458C-BF39-1E0EFDAAA479}" type="pres">
      <dgm:prSet presAssocID="{EFA2CB8F-4BE6-4CA7-9A52-FDA1461F0F6C}" presName="tx1" presStyleLbl="revTx" presStyleIdx="4" presStyleCnt="5"/>
      <dgm:spPr/>
    </dgm:pt>
    <dgm:pt modelId="{A7F18861-1543-4E97-9A27-D83F5C25DFDA}" type="pres">
      <dgm:prSet presAssocID="{EFA2CB8F-4BE6-4CA7-9A52-FDA1461F0F6C}" presName="vert1" presStyleCnt="0"/>
      <dgm:spPr/>
    </dgm:pt>
  </dgm:ptLst>
  <dgm:cxnLst>
    <dgm:cxn modelId="{35014B0B-4023-4EA2-8515-D9047F48557D}" type="presOf" srcId="{E1CDE0CD-F825-4A8B-AE78-B3A7EFCD9988}" destId="{507A4FF4-D3F1-46CB-A4C1-285F350E0216}" srcOrd="0" destOrd="0" presId="urn:microsoft.com/office/officeart/2008/layout/LinedList"/>
    <dgm:cxn modelId="{D3AF1810-39F3-4C8B-8ADD-E505EA7B7A5E}" type="presOf" srcId="{BB88DC21-53CB-4DBA-A04E-F420F428B284}" destId="{B462C22A-933C-4D10-830E-81F2095399CE}" srcOrd="0" destOrd="0" presId="urn:microsoft.com/office/officeart/2008/layout/LinedList"/>
    <dgm:cxn modelId="{D88F121E-973D-435F-9770-BE5E88282C2D}" srcId="{BB88DC21-53CB-4DBA-A04E-F420F428B284}" destId="{B9014B3F-1303-4B2C-9127-DC030BAA497C}" srcOrd="1" destOrd="0" parTransId="{A33E7AE8-F7C6-41AC-8B6B-541046B4558D}" sibTransId="{B2DAF532-250D-4497-B335-A5F32F5BDDEE}"/>
    <dgm:cxn modelId="{2F56C720-B965-4C16-9AE0-52C242EC2C73}" srcId="{BB88DC21-53CB-4DBA-A04E-F420F428B284}" destId="{EFA2CB8F-4BE6-4CA7-9A52-FDA1461F0F6C}" srcOrd="4" destOrd="0" parTransId="{941C3926-6DA4-4853-8D41-876771303D71}" sibTransId="{6B3E7400-1CD9-4C98-9E45-E1DC06444BC3}"/>
    <dgm:cxn modelId="{A9349342-6471-47CF-9342-F7D99963F019}" srcId="{BB88DC21-53CB-4DBA-A04E-F420F428B284}" destId="{6640FC10-69E2-402C-94FD-11C563D92EDB}" srcOrd="2" destOrd="0" parTransId="{0F1774CF-4391-408D-A0E8-B0400EBBFA3B}" sibTransId="{D737CF74-4F89-4344-BB15-5037531ED4F4}"/>
    <dgm:cxn modelId="{F2E1AB77-7ECE-4446-9464-0BC6779F9960}" type="presOf" srcId="{EFA2CB8F-4BE6-4CA7-9A52-FDA1461F0F6C}" destId="{9539FF7D-791D-458C-BF39-1E0EFDAAA479}" srcOrd="0" destOrd="0" presId="urn:microsoft.com/office/officeart/2008/layout/LinedList"/>
    <dgm:cxn modelId="{61187691-8241-4E6B-8F05-20A7D0F269F4}" srcId="{BB88DC21-53CB-4DBA-A04E-F420F428B284}" destId="{281A7589-6ECF-4E8D-AFFE-B5A6949045F7}" srcOrd="0" destOrd="0" parTransId="{9A6EC342-9599-4E97-B444-F0CA15D2E380}" sibTransId="{19371206-8539-47AB-A569-F669AAD96416}"/>
    <dgm:cxn modelId="{FE509CBA-5BDD-4F52-A3F7-81B9E889699A}" type="presOf" srcId="{B9014B3F-1303-4B2C-9127-DC030BAA497C}" destId="{CD45B0EC-F410-4F6F-A972-07994AF38B4F}" srcOrd="0" destOrd="0" presId="urn:microsoft.com/office/officeart/2008/layout/LinedList"/>
    <dgm:cxn modelId="{7BEA7ED9-D25A-4CC4-94E6-21B06E93F05E}" type="presOf" srcId="{6640FC10-69E2-402C-94FD-11C563D92EDB}" destId="{9AB9929B-213C-4AA0-AFCC-453E5885B808}" srcOrd="0" destOrd="0" presId="urn:microsoft.com/office/officeart/2008/layout/LinedList"/>
    <dgm:cxn modelId="{C76FCADE-53C0-43D8-8DDE-6C9138DEB28B}" srcId="{BB88DC21-53CB-4DBA-A04E-F420F428B284}" destId="{E1CDE0CD-F825-4A8B-AE78-B3A7EFCD9988}" srcOrd="3" destOrd="0" parTransId="{843F1AD6-37A2-4334-B10F-416D396CAB26}" sibTransId="{3499EFC0-17E7-4151-82CE-9129E29E92BD}"/>
    <dgm:cxn modelId="{8DD193FF-BC4F-4717-A81C-51494BE0FCCA}" type="presOf" srcId="{281A7589-6ECF-4E8D-AFFE-B5A6949045F7}" destId="{010650E3-8226-4DBC-A722-AC6777B3D2DC}" srcOrd="0" destOrd="0" presId="urn:microsoft.com/office/officeart/2008/layout/LinedList"/>
    <dgm:cxn modelId="{6DC3F4E3-D1A9-4023-B433-459E33F8B97B}" type="presParOf" srcId="{B462C22A-933C-4D10-830E-81F2095399CE}" destId="{5B650593-30E5-4ECA-BC67-C5FE8747D46D}" srcOrd="0" destOrd="0" presId="urn:microsoft.com/office/officeart/2008/layout/LinedList"/>
    <dgm:cxn modelId="{A624A565-8FBC-40C3-AC07-4D6A691EF88F}" type="presParOf" srcId="{B462C22A-933C-4D10-830E-81F2095399CE}" destId="{5097090D-0AE8-4C4C-9D25-B4331C320EBC}" srcOrd="1" destOrd="0" presId="urn:microsoft.com/office/officeart/2008/layout/LinedList"/>
    <dgm:cxn modelId="{6A7D2B89-F727-410C-9954-9EE950987E5B}" type="presParOf" srcId="{5097090D-0AE8-4C4C-9D25-B4331C320EBC}" destId="{010650E3-8226-4DBC-A722-AC6777B3D2DC}" srcOrd="0" destOrd="0" presId="urn:microsoft.com/office/officeart/2008/layout/LinedList"/>
    <dgm:cxn modelId="{9EEB5B63-D4CD-4339-B566-B91269BEA92F}" type="presParOf" srcId="{5097090D-0AE8-4C4C-9D25-B4331C320EBC}" destId="{613FEDCD-EBCB-4924-AD36-E8DA64D3B9D4}" srcOrd="1" destOrd="0" presId="urn:microsoft.com/office/officeart/2008/layout/LinedList"/>
    <dgm:cxn modelId="{7D6CDE10-37CD-46BF-A7C5-3CF4DC3736EB}" type="presParOf" srcId="{B462C22A-933C-4D10-830E-81F2095399CE}" destId="{850328C9-C5D1-4E48-B5C3-BFA659BD814A}" srcOrd="2" destOrd="0" presId="urn:microsoft.com/office/officeart/2008/layout/LinedList"/>
    <dgm:cxn modelId="{5CB49523-9D91-4AD9-B9C8-719DED0818D0}" type="presParOf" srcId="{B462C22A-933C-4D10-830E-81F2095399CE}" destId="{9D8BC776-A940-498B-924A-89521E1A2EDB}" srcOrd="3" destOrd="0" presId="urn:microsoft.com/office/officeart/2008/layout/LinedList"/>
    <dgm:cxn modelId="{578AC215-DB15-4363-8814-ADE66707A39F}" type="presParOf" srcId="{9D8BC776-A940-498B-924A-89521E1A2EDB}" destId="{CD45B0EC-F410-4F6F-A972-07994AF38B4F}" srcOrd="0" destOrd="0" presId="urn:microsoft.com/office/officeart/2008/layout/LinedList"/>
    <dgm:cxn modelId="{675EBEFB-64C1-4204-8472-AC8DB0597A0A}" type="presParOf" srcId="{9D8BC776-A940-498B-924A-89521E1A2EDB}" destId="{3083CBFC-A961-49D1-82B4-3EA37113C09C}" srcOrd="1" destOrd="0" presId="urn:microsoft.com/office/officeart/2008/layout/LinedList"/>
    <dgm:cxn modelId="{2504A1BB-D6DE-4D78-A3F3-06ECF72663EB}" type="presParOf" srcId="{B462C22A-933C-4D10-830E-81F2095399CE}" destId="{6C056119-6E1E-4235-8878-4E90948AF8F4}" srcOrd="4" destOrd="0" presId="urn:microsoft.com/office/officeart/2008/layout/LinedList"/>
    <dgm:cxn modelId="{9825B649-8936-4609-A439-29F05E8C3933}" type="presParOf" srcId="{B462C22A-933C-4D10-830E-81F2095399CE}" destId="{45135A0A-E940-4E1A-B157-4E2585FB7706}" srcOrd="5" destOrd="0" presId="urn:microsoft.com/office/officeart/2008/layout/LinedList"/>
    <dgm:cxn modelId="{C5819F65-B0CA-4130-AB44-2AED4CE46A4A}" type="presParOf" srcId="{45135A0A-E940-4E1A-B157-4E2585FB7706}" destId="{9AB9929B-213C-4AA0-AFCC-453E5885B808}" srcOrd="0" destOrd="0" presId="urn:microsoft.com/office/officeart/2008/layout/LinedList"/>
    <dgm:cxn modelId="{EE6F90D7-5190-4893-9F73-54B35CAFC516}" type="presParOf" srcId="{45135A0A-E940-4E1A-B157-4E2585FB7706}" destId="{91EF76F7-ECBF-4801-A6B6-90608144F4FA}" srcOrd="1" destOrd="0" presId="urn:microsoft.com/office/officeart/2008/layout/LinedList"/>
    <dgm:cxn modelId="{9424C0C1-E077-4129-A2F6-82451C22CBCA}" type="presParOf" srcId="{B462C22A-933C-4D10-830E-81F2095399CE}" destId="{5FF3412B-E62A-4B2C-9207-70BCCD870D42}" srcOrd="6" destOrd="0" presId="urn:microsoft.com/office/officeart/2008/layout/LinedList"/>
    <dgm:cxn modelId="{E6823BC8-673D-4CF9-899A-75EFBECF519E}" type="presParOf" srcId="{B462C22A-933C-4D10-830E-81F2095399CE}" destId="{1D728832-299B-480B-871F-C048475F4E91}" srcOrd="7" destOrd="0" presId="urn:microsoft.com/office/officeart/2008/layout/LinedList"/>
    <dgm:cxn modelId="{25431C0E-FDA5-4D1C-82BC-9EAAE60B2258}" type="presParOf" srcId="{1D728832-299B-480B-871F-C048475F4E91}" destId="{507A4FF4-D3F1-46CB-A4C1-285F350E0216}" srcOrd="0" destOrd="0" presId="urn:microsoft.com/office/officeart/2008/layout/LinedList"/>
    <dgm:cxn modelId="{AF77CDE6-26D2-43E9-8BB3-1489BFC58ACF}" type="presParOf" srcId="{1D728832-299B-480B-871F-C048475F4E91}" destId="{9340E927-5BD2-4319-91AB-1E6A28ACC837}" srcOrd="1" destOrd="0" presId="urn:microsoft.com/office/officeart/2008/layout/LinedList"/>
    <dgm:cxn modelId="{9321FB08-AAD6-4BEA-BED4-C39C6D974AA5}" type="presParOf" srcId="{B462C22A-933C-4D10-830E-81F2095399CE}" destId="{83ECB168-035C-4DBB-A1CE-618E04F1CB20}" srcOrd="8" destOrd="0" presId="urn:microsoft.com/office/officeart/2008/layout/LinedList"/>
    <dgm:cxn modelId="{5735FC75-B6FF-4256-9668-37C1F58A48D6}" type="presParOf" srcId="{B462C22A-933C-4D10-830E-81F2095399CE}" destId="{ABE90273-C812-46FF-AF4B-E10750AF3FE5}" srcOrd="9" destOrd="0" presId="urn:microsoft.com/office/officeart/2008/layout/LinedList"/>
    <dgm:cxn modelId="{35CAA321-8B09-405F-A38A-746BD0E8C1AD}" type="presParOf" srcId="{ABE90273-C812-46FF-AF4B-E10750AF3FE5}" destId="{9539FF7D-791D-458C-BF39-1E0EFDAAA479}" srcOrd="0" destOrd="0" presId="urn:microsoft.com/office/officeart/2008/layout/LinedList"/>
    <dgm:cxn modelId="{ACB4A878-A84D-4C67-A9FD-4F9455A3B5BE}" type="presParOf" srcId="{ABE90273-C812-46FF-AF4B-E10750AF3FE5}" destId="{A7F18861-1543-4E97-9A27-D83F5C25DFDA}"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27AD2D-B80D-417B-812F-752BE3A37B67}"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4AE7A41C-48F8-4FAA-8481-47CEDCF67CFB}">
      <dgm:prSet phldrT="[Text]" custT="1"/>
      <dgm:spPr/>
      <dgm:t>
        <a:bodyPr/>
        <a:lstStyle/>
        <a:p>
          <a:pPr>
            <a:lnSpc>
              <a:spcPct val="100000"/>
            </a:lnSpc>
          </a:pPr>
          <a:r>
            <a:rPr lang="en-US" sz="1800" dirty="0"/>
            <a:t>Rabies</a:t>
          </a:r>
        </a:p>
      </dgm:t>
    </dgm:pt>
    <dgm:pt modelId="{EC6A0FE7-4CF1-4173-95F0-B956903A7FDE}" type="parTrans" cxnId="{98876C1F-9D7F-4E03-8F03-7FB90E92828D}">
      <dgm:prSet/>
      <dgm:spPr/>
      <dgm:t>
        <a:bodyPr/>
        <a:lstStyle/>
        <a:p>
          <a:endParaRPr lang="en-US"/>
        </a:p>
      </dgm:t>
    </dgm:pt>
    <dgm:pt modelId="{5916EE34-AB43-4626-82AA-87ED88A25E9C}" type="sibTrans" cxnId="{98876C1F-9D7F-4E03-8F03-7FB90E92828D}">
      <dgm:prSet/>
      <dgm:spPr/>
      <dgm:t>
        <a:bodyPr/>
        <a:lstStyle/>
        <a:p>
          <a:endParaRPr lang="en-US"/>
        </a:p>
      </dgm:t>
    </dgm:pt>
    <dgm:pt modelId="{4834B3D8-AA7E-4251-A800-034EF42D42DB}">
      <dgm:prSet phldrT="[Text]"/>
      <dgm:spPr/>
      <dgm:t>
        <a:bodyPr/>
        <a:lstStyle/>
        <a:p>
          <a:pPr>
            <a:lnSpc>
              <a:spcPct val="100000"/>
            </a:lnSpc>
          </a:pPr>
          <a:r>
            <a:rPr lang="en-US" dirty="0"/>
            <a:t>456</a:t>
          </a:r>
        </a:p>
      </dgm:t>
    </dgm:pt>
    <dgm:pt modelId="{95A5A857-B349-4BD0-8025-FCD3AD33A7BE}" type="parTrans" cxnId="{2BA69576-8EEC-4D77-B8AA-20F18B37272E}">
      <dgm:prSet/>
      <dgm:spPr/>
      <dgm:t>
        <a:bodyPr/>
        <a:lstStyle/>
        <a:p>
          <a:endParaRPr lang="en-US"/>
        </a:p>
      </dgm:t>
    </dgm:pt>
    <dgm:pt modelId="{190385B8-B9D0-446B-9AD0-F523093E33DB}" type="sibTrans" cxnId="{2BA69576-8EEC-4D77-B8AA-20F18B37272E}">
      <dgm:prSet/>
      <dgm:spPr/>
      <dgm:t>
        <a:bodyPr/>
        <a:lstStyle/>
        <a:p>
          <a:endParaRPr lang="en-US"/>
        </a:p>
      </dgm:t>
    </dgm:pt>
    <dgm:pt modelId="{901A5AA2-A6E2-4F47-B5CD-3FCB43813569}">
      <dgm:prSet phldrT="[Text]" custT="1"/>
      <dgm:spPr/>
      <dgm:t>
        <a:bodyPr/>
        <a:lstStyle/>
        <a:p>
          <a:pPr>
            <a:lnSpc>
              <a:spcPct val="100000"/>
            </a:lnSpc>
          </a:pPr>
          <a:r>
            <a:rPr lang="en-US" sz="1800" b="0" i="0" dirty="0"/>
            <a:t>Microchip</a:t>
          </a:r>
          <a:r>
            <a:rPr lang="en-US" sz="1900" b="0" i="0" dirty="0"/>
            <a:t>s</a:t>
          </a:r>
        </a:p>
      </dgm:t>
    </dgm:pt>
    <dgm:pt modelId="{A4184AA9-43A3-447A-89E1-5B0E7C2251F5}" type="parTrans" cxnId="{EBE7C75A-5E0E-4F1E-96E1-ECE863996038}">
      <dgm:prSet/>
      <dgm:spPr/>
      <dgm:t>
        <a:bodyPr/>
        <a:lstStyle/>
        <a:p>
          <a:endParaRPr lang="en-US"/>
        </a:p>
      </dgm:t>
    </dgm:pt>
    <dgm:pt modelId="{0E3BC7A1-2FC3-4437-960A-43A63EB37360}" type="sibTrans" cxnId="{EBE7C75A-5E0E-4F1E-96E1-ECE863996038}">
      <dgm:prSet/>
      <dgm:spPr/>
      <dgm:t>
        <a:bodyPr/>
        <a:lstStyle/>
        <a:p>
          <a:endParaRPr lang="en-US"/>
        </a:p>
      </dgm:t>
    </dgm:pt>
    <dgm:pt modelId="{CB5DBE7D-F839-4A28-90EC-9BE5C03590A5}">
      <dgm:prSet phldrT="[Text]" custT="1"/>
      <dgm:spPr/>
      <dgm:t>
        <a:bodyPr/>
        <a:lstStyle/>
        <a:p>
          <a:pPr>
            <a:lnSpc>
              <a:spcPct val="100000"/>
            </a:lnSpc>
          </a:pPr>
          <a:r>
            <a:rPr lang="en-US" sz="1800" b="0" i="0" dirty="0"/>
            <a:t>Bordetella</a:t>
          </a:r>
        </a:p>
      </dgm:t>
    </dgm:pt>
    <dgm:pt modelId="{0BBB96AC-4D48-4E35-838A-EDBF6CDE6AD6}" type="parTrans" cxnId="{68B74102-3D69-4B6F-8FB4-4D5175ED6608}">
      <dgm:prSet/>
      <dgm:spPr/>
      <dgm:t>
        <a:bodyPr/>
        <a:lstStyle/>
        <a:p>
          <a:endParaRPr lang="en-US"/>
        </a:p>
      </dgm:t>
    </dgm:pt>
    <dgm:pt modelId="{5082375B-421C-4DF4-A6BB-EFF760C3CC75}" type="sibTrans" cxnId="{68B74102-3D69-4B6F-8FB4-4D5175ED6608}">
      <dgm:prSet/>
      <dgm:spPr/>
      <dgm:t>
        <a:bodyPr/>
        <a:lstStyle/>
        <a:p>
          <a:endParaRPr lang="en-US"/>
        </a:p>
      </dgm:t>
    </dgm:pt>
    <dgm:pt modelId="{8C4D27D3-9219-4B78-B8A4-34FDC1502363}">
      <dgm:prSet phldrT="[Text]"/>
      <dgm:spPr/>
      <dgm:t>
        <a:bodyPr/>
        <a:lstStyle/>
        <a:p>
          <a:pPr>
            <a:lnSpc>
              <a:spcPct val="100000"/>
            </a:lnSpc>
          </a:pPr>
          <a:r>
            <a:rPr lang="en-US" dirty="0"/>
            <a:t>87</a:t>
          </a:r>
        </a:p>
      </dgm:t>
    </dgm:pt>
    <dgm:pt modelId="{6268B48F-2D30-4075-9AC9-7C85B81DC639}" type="parTrans" cxnId="{CB0B37CF-CE71-4085-B530-539A57E89222}">
      <dgm:prSet/>
      <dgm:spPr/>
      <dgm:t>
        <a:bodyPr/>
        <a:lstStyle/>
        <a:p>
          <a:endParaRPr lang="en-US"/>
        </a:p>
      </dgm:t>
    </dgm:pt>
    <dgm:pt modelId="{9CB281B5-4640-4BBE-A546-CA6284B3B804}" type="sibTrans" cxnId="{CB0B37CF-CE71-4085-B530-539A57E89222}">
      <dgm:prSet/>
      <dgm:spPr/>
      <dgm:t>
        <a:bodyPr/>
        <a:lstStyle/>
        <a:p>
          <a:endParaRPr lang="en-US"/>
        </a:p>
      </dgm:t>
    </dgm:pt>
    <dgm:pt modelId="{E6401063-1F8A-4BC1-ADAD-A687EA7594E9}">
      <dgm:prSet phldrT="[Text]"/>
      <dgm:spPr/>
      <dgm:t>
        <a:bodyPr/>
        <a:lstStyle/>
        <a:p>
          <a:pPr>
            <a:lnSpc>
              <a:spcPct val="100000"/>
            </a:lnSpc>
          </a:pPr>
          <a:endParaRPr lang="en-US" dirty="0"/>
        </a:p>
      </dgm:t>
    </dgm:pt>
    <dgm:pt modelId="{718ADADD-F2C8-40FC-B480-54987135FB9F}" type="parTrans" cxnId="{AB038E9A-DF98-46E8-91D6-91FF4156E4C1}">
      <dgm:prSet/>
      <dgm:spPr/>
      <dgm:t>
        <a:bodyPr/>
        <a:lstStyle/>
        <a:p>
          <a:endParaRPr lang="en-US"/>
        </a:p>
      </dgm:t>
    </dgm:pt>
    <dgm:pt modelId="{A2BE41AF-87AB-40D3-8DFF-CE349B9C4F3A}" type="sibTrans" cxnId="{AB038E9A-DF98-46E8-91D6-91FF4156E4C1}">
      <dgm:prSet/>
      <dgm:spPr/>
      <dgm:t>
        <a:bodyPr/>
        <a:lstStyle/>
        <a:p>
          <a:endParaRPr lang="en-US"/>
        </a:p>
      </dgm:t>
    </dgm:pt>
    <dgm:pt modelId="{324EB60F-8045-4D34-BB35-86425FE52E24}">
      <dgm:prSet/>
      <dgm:spPr/>
      <dgm:t>
        <a:bodyPr/>
        <a:lstStyle/>
        <a:p>
          <a:pPr>
            <a:lnSpc>
              <a:spcPct val="100000"/>
            </a:lnSpc>
          </a:pPr>
          <a:endParaRPr lang="en-US"/>
        </a:p>
      </dgm:t>
    </dgm:pt>
    <dgm:pt modelId="{56F1AEF0-7095-4F28-A44B-51DF7E20D507}" type="parTrans" cxnId="{ED3494AE-A09C-46AF-BC92-93B75C9D47FC}">
      <dgm:prSet/>
      <dgm:spPr/>
      <dgm:t>
        <a:bodyPr/>
        <a:lstStyle/>
        <a:p>
          <a:endParaRPr lang="en-US"/>
        </a:p>
      </dgm:t>
    </dgm:pt>
    <dgm:pt modelId="{6072A2ED-B5B1-4497-AF68-9AA99B4A9D12}" type="sibTrans" cxnId="{ED3494AE-A09C-46AF-BC92-93B75C9D47FC}">
      <dgm:prSet/>
      <dgm:spPr/>
      <dgm:t>
        <a:bodyPr/>
        <a:lstStyle/>
        <a:p>
          <a:endParaRPr lang="en-US"/>
        </a:p>
      </dgm:t>
    </dgm:pt>
    <dgm:pt modelId="{F804D3F4-A424-4EEE-BE5A-2FA3B9A3C820}">
      <dgm:prSet/>
      <dgm:spPr/>
      <dgm:t>
        <a:bodyPr/>
        <a:lstStyle/>
        <a:p>
          <a:pPr>
            <a:lnSpc>
              <a:spcPct val="100000"/>
            </a:lnSpc>
          </a:pPr>
          <a:endParaRPr lang="en-US"/>
        </a:p>
      </dgm:t>
    </dgm:pt>
    <dgm:pt modelId="{DEA75E92-EA25-4007-9EE5-82077425E2C4}" type="parTrans" cxnId="{53DDBA29-B009-43F7-8951-AAD40C2EFE6D}">
      <dgm:prSet/>
      <dgm:spPr/>
      <dgm:t>
        <a:bodyPr/>
        <a:lstStyle/>
        <a:p>
          <a:endParaRPr lang="en-US"/>
        </a:p>
      </dgm:t>
    </dgm:pt>
    <dgm:pt modelId="{EE78AD7B-1097-4C12-849C-5476F672160F}" type="sibTrans" cxnId="{53DDBA29-B009-43F7-8951-AAD40C2EFE6D}">
      <dgm:prSet/>
      <dgm:spPr/>
      <dgm:t>
        <a:bodyPr/>
        <a:lstStyle/>
        <a:p>
          <a:endParaRPr lang="en-US"/>
        </a:p>
      </dgm:t>
    </dgm:pt>
    <dgm:pt modelId="{09A245BA-8F98-4EF2-A54E-5981F7F37C55}">
      <dgm:prSet phldrT="[Text]"/>
      <dgm:spPr/>
      <dgm:t>
        <a:bodyPr/>
        <a:lstStyle/>
        <a:p>
          <a:pPr>
            <a:lnSpc>
              <a:spcPct val="100000"/>
            </a:lnSpc>
          </a:pPr>
          <a:r>
            <a:rPr lang="en-US" dirty="0"/>
            <a:t>49</a:t>
          </a:r>
        </a:p>
      </dgm:t>
    </dgm:pt>
    <dgm:pt modelId="{E4CB06E0-A255-4303-ABF3-59172AF00784}" type="sibTrans" cxnId="{BCC6A59E-7905-4437-9BC5-3DA2BE48F02D}">
      <dgm:prSet/>
      <dgm:spPr/>
      <dgm:t>
        <a:bodyPr/>
        <a:lstStyle/>
        <a:p>
          <a:endParaRPr lang="en-US"/>
        </a:p>
      </dgm:t>
    </dgm:pt>
    <dgm:pt modelId="{455EE121-70C3-44D0-83F1-AEC688472601}" type="parTrans" cxnId="{BCC6A59E-7905-4437-9BC5-3DA2BE48F02D}">
      <dgm:prSet/>
      <dgm:spPr/>
      <dgm:t>
        <a:bodyPr/>
        <a:lstStyle/>
        <a:p>
          <a:endParaRPr lang="en-US"/>
        </a:p>
      </dgm:t>
    </dgm:pt>
    <dgm:pt modelId="{3067D81F-4ED0-464B-BB27-39D8ED12C632}" type="pres">
      <dgm:prSet presAssocID="{E527AD2D-B80D-417B-812F-752BE3A37B67}" presName="root" presStyleCnt="0">
        <dgm:presLayoutVars>
          <dgm:dir/>
          <dgm:resizeHandles val="exact"/>
        </dgm:presLayoutVars>
      </dgm:prSet>
      <dgm:spPr/>
    </dgm:pt>
    <dgm:pt modelId="{86D28AB5-FD58-42CD-8D2C-1E6507EB2327}" type="pres">
      <dgm:prSet presAssocID="{4AE7A41C-48F8-4FAA-8481-47CEDCF67CFB}" presName="compNode" presStyleCnt="0"/>
      <dgm:spPr/>
    </dgm:pt>
    <dgm:pt modelId="{9956C560-EB85-4428-8972-EDE113DD50BA}" type="pres">
      <dgm:prSet presAssocID="{4AE7A41C-48F8-4FAA-8481-47CEDCF67CFB}" presName="bgRect" presStyleLbl="bgShp" presStyleIdx="0" presStyleCnt="6" custLinFactNeighborX="-8300" custLinFactNeighborY="2299"/>
      <dgm:spPr/>
    </dgm:pt>
    <dgm:pt modelId="{9C177B23-6903-4ECB-845C-43B853D6667F}" type="pres">
      <dgm:prSet presAssocID="{4AE7A41C-48F8-4FAA-8481-47CEDCF67CFB}" presName="iconRect" presStyleLbl="node1" presStyleIdx="0" presStyleCnt="6"/>
      <dgm:spPr>
        <a:blipFill>
          <a:blip xmlns:r="http://schemas.openxmlformats.org/officeDocument/2006/relationships">
            <a:biLevel thresh="75000"/>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Needle with solid fill"/>
        </a:ext>
      </dgm:extLst>
    </dgm:pt>
    <dgm:pt modelId="{2E2F9A06-89C7-46A8-8B50-5267D76AEC92}" type="pres">
      <dgm:prSet presAssocID="{4AE7A41C-48F8-4FAA-8481-47CEDCF67CFB}" presName="spaceRect" presStyleCnt="0"/>
      <dgm:spPr/>
    </dgm:pt>
    <dgm:pt modelId="{7216C31F-A91B-495C-927F-A7F47195EC2B}" type="pres">
      <dgm:prSet presAssocID="{4AE7A41C-48F8-4FAA-8481-47CEDCF67CFB}" presName="parTx" presStyleLbl="revTx" presStyleIdx="0" presStyleCnt="9">
        <dgm:presLayoutVars>
          <dgm:chMax val="0"/>
          <dgm:chPref val="0"/>
        </dgm:presLayoutVars>
      </dgm:prSet>
      <dgm:spPr/>
    </dgm:pt>
    <dgm:pt modelId="{C14A9DF8-92CA-4546-AA1A-934BA5390C00}" type="pres">
      <dgm:prSet presAssocID="{4AE7A41C-48F8-4FAA-8481-47CEDCF67CFB}" presName="desTx" presStyleLbl="revTx" presStyleIdx="1" presStyleCnt="9">
        <dgm:presLayoutVars/>
      </dgm:prSet>
      <dgm:spPr/>
    </dgm:pt>
    <dgm:pt modelId="{1ADE9F21-17BD-40FE-A81A-36CC6E4BDEAA}" type="pres">
      <dgm:prSet presAssocID="{5916EE34-AB43-4626-82AA-87ED88A25E9C}" presName="sibTrans" presStyleCnt="0"/>
      <dgm:spPr/>
    </dgm:pt>
    <dgm:pt modelId="{DA7CE3BD-87BD-4662-8C5D-DB1EE6F1235C}" type="pres">
      <dgm:prSet presAssocID="{324EB60F-8045-4D34-BB35-86425FE52E24}" presName="compNode" presStyleCnt="0"/>
      <dgm:spPr/>
    </dgm:pt>
    <dgm:pt modelId="{E453E5AB-FEF4-4EBC-9160-5D66791B4B12}" type="pres">
      <dgm:prSet presAssocID="{324EB60F-8045-4D34-BB35-86425FE52E24}" presName="bgRect" presStyleLbl="bgShp" presStyleIdx="1" presStyleCnt="6"/>
      <dgm:spPr/>
    </dgm:pt>
    <dgm:pt modelId="{CCF7E8DD-DF2C-433C-AEDD-C49100843441}" type="pres">
      <dgm:prSet presAssocID="{324EB60F-8045-4D34-BB35-86425FE52E24}" presName="iconRect" presStyleLbl="node1" presStyleIdx="1" presStyleCnt="6"/>
      <dgm:spPr>
        <a:blipFill>
          <a:blip xmlns:r="http://schemas.openxmlformats.org/officeDocument/2006/relationships">
            <a:biLevel thresh="75000"/>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g with solid fill"/>
        </a:ext>
      </dgm:extLst>
    </dgm:pt>
    <dgm:pt modelId="{5226C487-62CD-44B8-A5F6-A80A59CEB3FF}" type="pres">
      <dgm:prSet presAssocID="{324EB60F-8045-4D34-BB35-86425FE52E24}" presName="spaceRect" presStyleCnt="0"/>
      <dgm:spPr/>
    </dgm:pt>
    <dgm:pt modelId="{976C2FE6-7B8B-4B76-8B34-496A50CE97FC}" type="pres">
      <dgm:prSet presAssocID="{324EB60F-8045-4D34-BB35-86425FE52E24}" presName="parTx" presStyleLbl="revTx" presStyleIdx="2" presStyleCnt="9">
        <dgm:presLayoutVars>
          <dgm:chMax val="0"/>
          <dgm:chPref val="0"/>
        </dgm:presLayoutVars>
      </dgm:prSet>
      <dgm:spPr/>
    </dgm:pt>
    <dgm:pt modelId="{519BE6D4-8638-4341-B3C0-204D84D6F0FE}" type="pres">
      <dgm:prSet presAssocID="{6072A2ED-B5B1-4497-AF68-9AA99B4A9D12}" presName="sibTrans" presStyleCnt="0"/>
      <dgm:spPr/>
    </dgm:pt>
    <dgm:pt modelId="{CB0ABC9C-18B1-4501-82C2-14D3F103C1EC}" type="pres">
      <dgm:prSet presAssocID="{F804D3F4-A424-4EEE-BE5A-2FA3B9A3C820}" presName="compNode" presStyleCnt="0"/>
      <dgm:spPr/>
    </dgm:pt>
    <dgm:pt modelId="{3C7106BC-79E5-4C61-97F6-2B411C7074EE}" type="pres">
      <dgm:prSet presAssocID="{F804D3F4-A424-4EEE-BE5A-2FA3B9A3C820}" presName="bgRect" presStyleLbl="bgShp" presStyleIdx="2" presStyleCnt="6"/>
      <dgm:spPr/>
    </dgm:pt>
    <dgm:pt modelId="{E224C400-7174-4934-9E32-83356F84E4DC}" type="pres">
      <dgm:prSet presAssocID="{F804D3F4-A424-4EEE-BE5A-2FA3B9A3C820}" presName="iconRect" presStyleLbl="node1" presStyleIdx="2" presStyleCnt="6"/>
      <dgm:spPr>
        <a:blipFill>
          <a:blip xmlns:r="http://schemas.openxmlformats.org/officeDocument/2006/relationships">
            <a:biLevel thresh="75000"/>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Cat with solid fill"/>
        </a:ext>
      </dgm:extLst>
    </dgm:pt>
    <dgm:pt modelId="{290F6602-92AE-43BD-817A-D079F8D43E3D}" type="pres">
      <dgm:prSet presAssocID="{F804D3F4-A424-4EEE-BE5A-2FA3B9A3C820}" presName="spaceRect" presStyleCnt="0"/>
      <dgm:spPr/>
    </dgm:pt>
    <dgm:pt modelId="{BBFCDB75-3E52-44D7-95F3-0F4DA9D1830E}" type="pres">
      <dgm:prSet presAssocID="{F804D3F4-A424-4EEE-BE5A-2FA3B9A3C820}" presName="parTx" presStyleLbl="revTx" presStyleIdx="3" presStyleCnt="9">
        <dgm:presLayoutVars>
          <dgm:chMax val="0"/>
          <dgm:chPref val="0"/>
        </dgm:presLayoutVars>
      </dgm:prSet>
      <dgm:spPr/>
    </dgm:pt>
    <dgm:pt modelId="{2353EC74-3F04-4EEA-A8BF-7B67B58D80F3}" type="pres">
      <dgm:prSet presAssocID="{EE78AD7B-1097-4C12-849C-5476F672160F}" presName="sibTrans" presStyleCnt="0"/>
      <dgm:spPr/>
    </dgm:pt>
    <dgm:pt modelId="{BAA25B0F-5199-48DB-86B9-5686EC0DD272}" type="pres">
      <dgm:prSet presAssocID="{901A5AA2-A6E2-4F47-B5CD-3FCB43813569}" presName="compNode" presStyleCnt="0"/>
      <dgm:spPr/>
    </dgm:pt>
    <dgm:pt modelId="{8775816A-313B-4D67-B94C-9F05859FCB7E}" type="pres">
      <dgm:prSet presAssocID="{901A5AA2-A6E2-4F47-B5CD-3FCB43813569}" presName="bgRect" presStyleLbl="bgShp" presStyleIdx="3" presStyleCnt="6"/>
      <dgm:spPr/>
    </dgm:pt>
    <dgm:pt modelId="{61EA8B92-D6FE-4BF9-95BE-3DAC1DECC380}" type="pres">
      <dgm:prSet presAssocID="{901A5AA2-A6E2-4F47-B5CD-3FCB43813569}" presName="iconRect" presStyleLbl="node1" presStyleIdx="3" presStyleCnt="6"/>
      <dgm:spPr>
        <a:blipFill>
          <a:blip xmlns:r="http://schemas.openxmlformats.org/officeDocument/2006/relationships">
            <a:biLevel thresh="75000"/>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ocessor with solid fill"/>
        </a:ext>
      </dgm:extLst>
    </dgm:pt>
    <dgm:pt modelId="{FF4EF224-4262-405F-988F-FD112C08BE24}" type="pres">
      <dgm:prSet presAssocID="{901A5AA2-A6E2-4F47-B5CD-3FCB43813569}" presName="spaceRect" presStyleCnt="0"/>
      <dgm:spPr/>
    </dgm:pt>
    <dgm:pt modelId="{50F026EC-9016-411D-AB32-AA900E0A9810}" type="pres">
      <dgm:prSet presAssocID="{901A5AA2-A6E2-4F47-B5CD-3FCB43813569}" presName="parTx" presStyleLbl="revTx" presStyleIdx="4" presStyleCnt="9">
        <dgm:presLayoutVars>
          <dgm:chMax val="0"/>
          <dgm:chPref val="0"/>
        </dgm:presLayoutVars>
      </dgm:prSet>
      <dgm:spPr/>
    </dgm:pt>
    <dgm:pt modelId="{7962EAE6-E4A5-4B9F-9D01-E77265EE24EF}" type="pres">
      <dgm:prSet presAssocID="{901A5AA2-A6E2-4F47-B5CD-3FCB43813569}" presName="desTx" presStyleLbl="revTx" presStyleIdx="5" presStyleCnt="9">
        <dgm:presLayoutVars/>
      </dgm:prSet>
      <dgm:spPr/>
    </dgm:pt>
    <dgm:pt modelId="{F0790707-D35C-4234-87B1-B9D4B75766C6}" type="pres">
      <dgm:prSet presAssocID="{0E3BC7A1-2FC3-4437-960A-43A63EB37360}" presName="sibTrans" presStyleCnt="0"/>
      <dgm:spPr/>
    </dgm:pt>
    <dgm:pt modelId="{2983FE84-28FA-4745-A66F-E4D8513CBDFA}" type="pres">
      <dgm:prSet presAssocID="{CB5DBE7D-F839-4A28-90EC-9BE5C03590A5}" presName="compNode" presStyleCnt="0"/>
      <dgm:spPr/>
    </dgm:pt>
    <dgm:pt modelId="{A60B3917-23D2-4707-A19E-2FB19F70549F}" type="pres">
      <dgm:prSet presAssocID="{CB5DBE7D-F839-4A28-90EC-9BE5C03590A5}" presName="bgRect" presStyleLbl="bgShp" presStyleIdx="4" presStyleCnt="6"/>
      <dgm:spPr/>
    </dgm:pt>
    <dgm:pt modelId="{4591D6B0-7148-4C07-A7D3-63A502282512}" type="pres">
      <dgm:prSet presAssocID="{CB5DBE7D-F839-4A28-90EC-9BE5C03590A5}" presName="iconRect" presStyleLbl="node1" presStyleIdx="4" presStyleCnt="6"/>
      <dgm:spPr>
        <a:blipFill>
          <a:blip xmlns:r="http://schemas.openxmlformats.org/officeDocument/2006/relationships">
            <a:biLevel thresh="75000"/>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Needle outline"/>
        </a:ext>
      </dgm:extLst>
    </dgm:pt>
    <dgm:pt modelId="{B119C028-75FC-4F0D-9B3F-57C16A9BA3AC}" type="pres">
      <dgm:prSet presAssocID="{CB5DBE7D-F839-4A28-90EC-9BE5C03590A5}" presName="spaceRect" presStyleCnt="0"/>
      <dgm:spPr/>
    </dgm:pt>
    <dgm:pt modelId="{F8F89741-88BB-4A58-B510-BF31580ED031}" type="pres">
      <dgm:prSet presAssocID="{CB5DBE7D-F839-4A28-90EC-9BE5C03590A5}" presName="parTx" presStyleLbl="revTx" presStyleIdx="6" presStyleCnt="9">
        <dgm:presLayoutVars>
          <dgm:chMax val="0"/>
          <dgm:chPref val="0"/>
        </dgm:presLayoutVars>
      </dgm:prSet>
      <dgm:spPr/>
    </dgm:pt>
    <dgm:pt modelId="{EDDD00E4-8FB5-47C3-A23F-ADD13779057E}" type="pres">
      <dgm:prSet presAssocID="{CB5DBE7D-F839-4A28-90EC-9BE5C03590A5}" presName="desTx" presStyleLbl="revTx" presStyleIdx="7" presStyleCnt="9">
        <dgm:presLayoutVars/>
      </dgm:prSet>
      <dgm:spPr/>
    </dgm:pt>
    <dgm:pt modelId="{5E6F232C-9FE9-48A9-A844-724E2F8D0AEA}" type="pres">
      <dgm:prSet presAssocID="{5082375B-421C-4DF4-A6BB-EFF760C3CC75}" presName="sibTrans" presStyleCnt="0"/>
      <dgm:spPr/>
    </dgm:pt>
    <dgm:pt modelId="{936A0DD0-FDE5-4EE1-AA35-E6A51DFCDE28}" type="pres">
      <dgm:prSet presAssocID="{E6401063-1F8A-4BC1-ADAD-A687EA7594E9}" presName="compNode" presStyleCnt="0"/>
      <dgm:spPr/>
    </dgm:pt>
    <dgm:pt modelId="{DC83DB6E-99A2-45A5-B36A-14D67B60D46A}" type="pres">
      <dgm:prSet presAssocID="{E6401063-1F8A-4BC1-ADAD-A687EA7594E9}" presName="bgRect" presStyleLbl="bgShp" presStyleIdx="5" presStyleCnt="6"/>
      <dgm:spPr/>
    </dgm:pt>
    <dgm:pt modelId="{E970529B-B120-452C-860A-F4BA0D48FA72}" type="pres">
      <dgm:prSet presAssocID="{E6401063-1F8A-4BC1-ADAD-A687EA7594E9}" presName="iconRect" presStyleLbl="node1" presStyleIdx="5" presStyleCnt="6"/>
      <dgm:spPr>
        <a:blipFill>
          <a:blip xmlns:r="http://schemas.openxmlformats.org/officeDocument/2006/relationships">
            <a:biLevel thresh="75000"/>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rt with solid fill"/>
        </a:ext>
      </dgm:extLst>
    </dgm:pt>
    <dgm:pt modelId="{94A54408-FD33-4B5D-B9D9-DA2CFCF8EE8B}" type="pres">
      <dgm:prSet presAssocID="{E6401063-1F8A-4BC1-ADAD-A687EA7594E9}" presName="spaceRect" presStyleCnt="0"/>
      <dgm:spPr/>
    </dgm:pt>
    <dgm:pt modelId="{BEDB12B0-9EE9-4DBE-873A-FDF34E717F66}" type="pres">
      <dgm:prSet presAssocID="{E6401063-1F8A-4BC1-ADAD-A687EA7594E9}" presName="parTx" presStyleLbl="revTx" presStyleIdx="8" presStyleCnt="9">
        <dgm:presLayoutVars>
          <dgm:chMax val="0"/>
          <dgm:chPref val="0"/>
        </dgm:presLayoutVars>
      </dgm:prSet>
      <dgm:spPr/>
    </dgm:pt>
  </dgm:ptLst>
  <dgm:cxnLst>
    <dgm:cxn modelId="{68B74102-3D69-4B6F-8FB4-4D5175ED6608}" srcId="{E527AD2D-B80D-417B-812F-752BE3A37B67}" destId="{CB5DBE7D-F839-4A28-90EC-9BE5C03590A5}" srcOrd="4" destOrd="0" parTransId="{0BBB96AC-4D48-4E35-838A-EDBF6CDE6AD6}" sibTransId="{5082375B-421C-4DF4-A6BB-EFF760C3CC75}"/>
    <dgm:cxn modelId="{3DA71C1B-4009-47BF-A0AA-E8D678F640A3}" type="presOf" srcId="{4AE7A41C-48F8-4FAA-8481-47CEDCF67CFB}" destId="{7216C31F-A91B-495C-927F-A7F47195EC2B}" srcOrd="0" destOrd="0" presId="urn:microsoft.com/office/officeart/2018/2/layout/IconVerticalSolidList"/>
    <dgm:cxn modelId="{98876C1F-9D7F-4E03-8F03-7FB90E92828D}" srcId="{E527AD2D-B80D-417B-812F-752BE3A37B67}" destId="{4AE7A41C-48F8-4FAA-8481-47CEDCF67CFB}" srcOrd="0" destOrd="0" parTransId="{EC6A0FE7-4CF1-4173-95F0-B956903A7FDE}" sibTransId="{5916EE34-AB43-4626-82AA-87ED88A25E9C}"/>
    <dgm:cxn modelId="{53DDBA29-B009-43F7-8951-AAD40C2EFE6D}" srcId="{E527AD2D-B80D-417B-812F-752BE3A37B67}" destId="{F804D3F4-A424-4EEE-BE5A-2FA3B9A3C820}" srcOrd="2" destOrd="0" parTransId="{DEA75E92-EA25-4007-9EE5-82077425E2C4}" sibTransId="{EE78AD7B-1097-4C12-849C-5476F672160F}"/>
    <dgm:cxn modelId="{CC487F44-AA3A-46D7-BC6E-A187F7AD06E3}" type="presOf" srcId="{F804D3F4-A424-4EEE-BE5A-2FA3B9A3C820}" destId="{BBFCDB75-3E52-44D7-95F3-0F4DA9D1830E}" srcOrd="0" destOrd="0" presId="urn:microsoft.com/office/officeart/2018/2/layout/IconVerticalSolidList"/>
    <dgm:cxn modelId="{D5D7CC47-915C-4653-9D0D-D0E7E7314208}" type="presOf" srcId="{09A245BA-8F98-4EF2-A54E-5981F7F37C55}" destId="{7962EAE6-E4A5-4B9F-9D01-E77265EE24EF}" srcOrd="0" destOrd="0" presId="urn:microsoft.com/office/officeart/2018/2/layout/IconVerticalSolidList"/>
    <dgm:cxn modelId="{03A67968-8296-4EA2-BCFF-85330DEDAE21}" type="presOf" srcId="{901A5AA2-A6E2-4F47-B5CD-3FCB43813569}" destId="{50F026EC-9016-411D-AB32-AA900E0A9810}" srcOrd="0" destOrd="0" presId="urn:microsoft.com/office/officeart/2018/2/layout/IconVerticalSolidList"/>
    <dgm:cxn modelId="{27C94E56-75D4-47D6-A14F-F76DB62938E4}" type="presOf" srcId="{324EB60F-8045-4D34-BB35-86425FE52E24}" destId="{976C2FE6-7B8B-4B76-8B34-496A50CE97FC}" srcOrd="0" destOrd="0" presId="urn:microsoft.com/office/officeart/2018/2/layout/IconVerticalSolidList"/>
    <dgm:cxn modelId="{11517456-7881-41E4-91D2-7E3BAA394F5E}" type="presOf" srcId="{8C4D27D3-9219-4B78-B8A4-34FDC1502363}" destId="{EDDD00E4-8FB5-47C3-A23F-ADD13779057E}" srcOrd="0" destOrd="0" presId="urn:microsoft.com/office/officeart/2018/2/layout/IconVerticalSolidList"/>
    <dgm:cxn modelId="{2BA69576-8EEC-4D77-B8AA-20F18B37272E}" srcId="{4AE7A41C-48F8-4FAA-8481-47CEDCF67CFB}" destId="{4834B3D8-AA7E-4251-A800-034EF42D42DB}" srcOrd="0" destOrd="0" parTransId="{95A5A857-B349-4BD0-8025-FCD3AD33A7BE}" sibTransId="{190385B8-B9D0-446B-9AD0-F523093E33DB}"/>
    <dgm:cxn modelId="{EBE7C75A-5E0E-4F1E-96E1-ECE863996038}" srcId="{E527AD2D-B80D-417B-812F-752BE3A37B67}" destId="{901A5AA2-A6E2-4F47-B5CD-3FCB43813569}" srcOrd="3" destOrd="0" parTransId="{A4184AA9-43A3-447A-89E1-5B0E7C2251F5}" sibTransId="{0E3BC7A1-2FC3-4437-960A-43A63EB37360}"/>
    <dgm:cxn modelId="{2EC47689-4850-4FB2-9F9E-1783E54ADCB7}" type="presOf" srcId="{E6401063-1F8A-4BC1-ADAD-A687EA7594E9}" destId="{BEDB12B0-9EE9-4DBE-873A-FDF34E717F66}" srcOrd="0" destOrd="0" presId="urn:microsoft.com/office/officeart/2018/2/layout/IconVerticalSolidList"/>
    <dgm:cxn modelId="{AA0F3D8A-7CC4-466B-8B3C-6CFA3D8A17A6}" type="presOf" srcId="{4834B3D8-AA7E-4251-A800-034EF42D42DB}" destId="{C14A9DF8-92CA-4546-AA1A-934BA5390C00}" srcOrd="0" destOrd="0" presId="urn:microsoft.com/office/officeart/2018/2/layout/IconVerticalSolidList"/>
    <dgm:cxn modelId="{AB038E9A-DF98-46E8-91D6-91FF4156E4C1}" srcId="{E527AD2D-B80D-417B-812F-752BE3A37B67}" destId="{E6401063-1F8A-4BC1-ADAD-A687EA7594E9}" srcOrd="5" destOrd="0" parTransId="{718ADADD-F2C8-40FC-B480-54987135FB9F}" sibTransId="{A2BE41AF-87AB-40D3-8DFF-CE349B9C4F3A}"/>
    <dgm:cxn modelId="{BCC6A59E-7905-4437-9BC5-3DA2BE48F02D}" srcId="{901A5AA2-A6E2-4F47-B5CD-3FCB43813569}" destId="{09A245BA-8F98-4EF2-A54E-5981F7F37C55}" srcOrd="0" destOrd="0" parTransId="{455EE121-70C3-44D0-83F1-AEC688472601}" sibTransId="{E4CB06E0-A255-4303-ABF3-59172AF00784}"/>
    <dgm:cxn modelId="{ED3494AE-A09C-46AF-BC92-93B75C9D47FC}" srcId="{E527AD2D-B80D-417B-812F-752BE3A37B67}" destId="{324EB60F-8045-4D34-BB35-86425FE52E24}" srcOrd="1" destOrd="0" parTransId="{56F1AEF0-7095-4F28-A44B-51DF7E20D507}" sibTransId="{6072A2ED-B5B1-4497-AF68-9AA99B4A9D12}"/>
    <dgm:cxn modelId="{CB0B37CF-CE71-4085-B530-539A57E89222}" srcId="{CB5DBE7D-F839-4A28-90EC-9BE5C03590A5}" destId="{8C4D27D3-9219-4B78-B8A4-34FDC1502363}" srcOrd="0" destOrd="0" parTransId="{6268B48F-2D30-4075-9AC9-7C85B81DC639}" sibTransId="{9CB281B5-4640-4BBE-A546-CA6284B3B804}"/>
    <dgm:cxn modelId="{BB3F62F7-3B14-4C28-A2E9-F4938EDC4670}" type="presOf" srcId="{CB5DBE7D-F839-4A28-90EC-9BE5C03590A5}" destId="{F8F89741-88BB-4A58-B510-BF31580ED031}" srcOrd="0" destOrd="0" presId="urn:microsoft.com/office/officeart/2018/2/layout/IconVerticalSolidList"/>
    <dgm:cxn modelId="{533B94F9-23B3-45DF-B5CB-6A2EBC33B4DA}" type="presOf" srcId="{E527AD2D-B80D-417B-812F-752BE3A37B67}" destId="{3067D81F-4ED0-464B-BB27-39D8ED12C632}" srcOrd="0" destOrd="0" presId="urn:microsoft.com/office/officeart/2018/2/layout/IconVerticalSolidList"/>
    <dgm:cxn modelId="{F545E5F2-3403-4858-A7EB-26EE6803E99C}" type="presParOf" srcId="{3067D81F-4ED0-464B-BB27-39D8ED12C632}" destId="{86D28AB5-FD58-42CD-8D2C-1E6507EB2327}" srcOrd="0" destOrd="0" presId="urn:microsoft.com/office/officeart/2018/2/layout/IconVerticalSolidList"/>
    <dgm:cxn modelId="{477E033F-D000-45B1-9E53-4093079D77E5}" type="presParOf" srcId="{86D28AB5-FD58-42CD-8D2C-1E6507EB2327}" destId="{9956C560-EB85-4428-8972-EDE113DD50BA}" srcOrd="0" destOrd="0" presId="urn:microsoft.com/office/officeart/2018/2/layout/IconVerticalSolidList"/>
    <dgm:cxn modelId="{D02A73CB-B773-44EB-BF0E-A913EE49DBD2}" type="presParOf" srcId="{86D28AB5-FD58-42CD-8D2C-1E6507EB2327}" destId="{9C177B23-6903-4ECB-845C-43B853D6667F}" srcOrd="1" destOrd="0" presId="urn:microsoft.com/office/officeart/2018/2/layout/IconVerticalSolidList"/>
    <dgm:cxn modelId="{F7A4C1D4-97D9-4B54-B47D-D7FAC53E3BC4}" type="presParOf" srcId="{86D28AB5-FD58-42CD-8D2C-1E6507EB2327}" destId="{2E2F9A06-89C7-46A8-8B50-5267D76AEC92}" srcOrd="2" destOrd="0" presId="urn:microsoft.com/office/officeart/2018/2/layout/IconVerticalSolidList"/>
    <dgm:cxn modelId="{0CF4B4E5-E8F1-443F-B70D-E45D5BD7056D}" type="presParOf" srcId="{86D28AB5-FD58-42CD-8D2C-1E6507EB2327}" destId="{7216C31F-A91B-495C-927F-A7F47195EC2B}" srcOrd="3" destOrd="0" presId="urn:microsoft.com/office/officeart/2018/2/layout/IconVerticalSolidList"/>
    <dgm:cxn modelId="{0316EBF6-06AB-477E-9FE2-55003912F0B3}" type="presParOf" srcId="{86D28AB5-FD58-42CD-8D2C-1E6507EB2327}" destId="{C14A9DF8-92CA-4546-AA1A-934BA5390C00}" srcOrd="4" destOrd="0" presId="urn:microsoft.com/office/officeart/2018/2/layout/IconVerticalSolidList"/>
    <dgm:cxn modelId="{9ED13B1F-4558-44B3-BB2B-41C806CF566B}" type="presParOf" srcId="{3067D81F-4ED0-464B-BB27-39D8ED12C632}" destId="{1ADE9F21-17BD-40FE-A81A-36CC6E4BDEAA}" srcOrd="1" destOrd="0" presId="urn:microsoft.com/office/officeart/2018/2/layout/IconVerticalSolidList"/>
    <dgm:cxn modelId="{1333B0A6-BEEE-4982-B12A-45EBAB228A2E}" type="presParOf" srcId="{3067D81F-4ED0-464B-BB27-39D8ED12C632}" destId="{DA7CE3BD-87BD-4662-8C5D-DB1EE6F1235C}" srcOrd="2" destOrd="0" presId="urn:microsoft.com/office/officeart/2018/2/layout/IconVerticalSolidList"/>
    <dgm:cxn modelId="{A9128E66-A609-4022-8505-1078B5690860}" type="presParOf" srcId="{DA7CE3BD-87BD-4662-8C5D-DB1EE6F1235C}" destId="{E453E5AB-FEF4-4EBC-9160-5D66791B4B12}" srcOrd="0" destOrd="0" presId="urn:microsoft.com/office/officeart/2018/2/layout/IconVerticalSolidList"/>
    <dgm:cxn modelId="{DC2F2A35-F572-4A26-ACDE-098DF806B4B9}" type="presParOf" srcId="{DA7CE3BD-87BD-4662-8C5D-DB1EE6F1235C}" destId="{CCF7E8DD-DF2C-433C-AEDD-C49100843441}" srcOrd="1" destOrd="0" presId="urn:microsoft.com/office/officeart/2018/2/layout/IconVerticalSolidList"/>
    <dgm:cxn modelId="{B702099E-0F6F-4730-8159-0A993EE43F1A}" type="presParOf" srcId="{DA7CE3BD-87BD-4662-8C5D-DB1EE6F1235C}" destId="{5226C487-62CD-44B8-A5F6-A80A59CEB3FF}" srcOrd="2" destOrd="0" presId="urn:microsoft.com/office/officeart/2018/2/layout/IconVerticalSolidList"/>
    <dgm:cxn modelId="{4B9B3526-2F4D-43DA-AEF4-2C2DC204217D}" type="presParOf" srcId="{DA7CE3BD-87BD-4662-8C5D-DB1EE6F1235C}" destId="{976C2FE6-7B8B-4B76-8B34-496A50CE97FC}" srcOrd="3" destOrd="0" presId="urn:microsoft.com/office/officeart/2018/2/layout/IconVerticalSolidList"/>
    <dgm:cxn modelId="{7458EC8E-8D6D-43DD-B316-52E1E787AA3F}" type="presParOf" srcId="{3067D81F-4ED0-464B-BB27-39D8ED12C632}" destId="{519BE6D4-8638-4341-B3C0-204D84D6F0FE}" srcOrd="3" destOrd="0" presId="urn:microsoft.com/office/officeart/2018/2/layout/IconVerticalSolidList"/>
    <dgm:cxn modelId="{A1504FB7-C6FF-427F-9810-0C1E23313F75}" type="presParOf" srcId="{3067D81F-4ED0-464B-BB27-39D8ED12C632}" destId="{CB0ABC9C-18B1-4501-82C2-14D3F103C1EC}" srcOrd="4" destOrd="0" presId="urn:microsoft.com/office/officeart/2018/2/layout/IconVerticalSolidList"/>
    <dgm:cxn modelId="{2492F598-B88A-446F-A1CC-D1E04F948488}" type="presParOf" srcId="{CB0ABC9C-18B1-4501-82C2-14D3F103C1EC}" destId="{3C7106BC-79E5-4C61-97F6-2B411C7074EE}" srcOrd="0" destOrd="0" presId="urn:microsoft.com/office/officeart/2018/2/layout/IconVerticalSolidList"/>
    <dgm:cxn modelId="{4B9EAB2F-86BC-46FE-A7F9-3E6E4DF093CF}" type="presParOf" srcId="{CB0ABC9C-18B1-4501-82C2-14D3F103C1EC}" destId="{E224C400-7174-4934-9E32-83356F84E4DC}" srcOrd="1" destOrd="0" presId="urn:microsoft.com/office/officeart/2018/2/layout/IconVerticalSolidList"/>
    <dgm:cxn modelId="{F84E8280-D67C-43E6-A39E-A4CE20FEB0C1}" type="presParOf" srcId="{CB0ABC9C-18B1-4501-82C2-14D3F103C1EC}" destId="{290F6602-92AE-43BD-817A-D079F8D43E3D}" srcOrd="2" destOrd="0" presId="urn:microsoft.com/office/officeart/2018/2/layout/IconVerticalSolidList"/>
    <dgm:cxn modelId="{B3A0F7D0-3293-41CA-9AB0-ADD93BA77882}" type="presParOf" srcId="{CB0ABC9C-18B1-4501-82C2-14D3F103C1EC}" destId="{BBFCDB75-3E52-44D7-95F3-0F4DA9D1830E}" srcOrd="3" destOrd="0" presId="urn:microsoft.com/office/officeart/2018/2/layout/IconVerticalSolidList"/>
    <dgm:cxn modelId="{AE2696D8-6CB3-4C2D-85A4-DCB8BAA6988C}" type="presParOf" srcId="{3067D81F-4ED0-464B-BB27-39D8ED12C632}" destId="{2353EC74-3F04-4EEA-A8BF-7B67B58D80F3}" srcOrd="5" destOrd="0" presId="urn:microsoft.com/office/officeart/2018/2/layout/IconVerticalSolidList"/>
    <dgm:cxn modelId="{6F237469-25F6-4625-A554-FB9A8320EE41}" type="presParOf" srcId="{3067D81F-4ED0-464B-BB27-39D8ED12C632}" destId="{BAA25B0F-5199-48DB-86B9-5686EC0DD272}" srcOrd="6" destOrd="0" presId="urn:microsoft.com/office/officeart/2018/2/layout/IconVerticalSolidList"/>
    <dgm:cxn modelId="{8CC33D2D-8021-4B20-B9E2-95CF1B8D2E3B}" type="presParOf" srcId="{BAA25B0F-5199-48DB-86B9-5686EC0DD272}" destId="{8775816A-313B-4D67-B94C-9F05859FCB7E}" srcOrd="0" destOrd="0" presId="urn:microsoft.com/office/officeart/2018/2/layout/IconVerticalSolidList"/>
    <dgm:cxn modelId="{D10123F4-9233-4685-80AB-6F8642514A0E}" type="presParOf" srcId="{BAA25B0F-5199-48DB-86B9-5686EC0DD272}" destId="{61EA8B92-D6FE-4BF9-95BE-3DAC1DECC380}" srcOrd="1" destOrd="0" presId="urn:microsoft.com/office/officeart/2018/2/layout/IconVerticalSolidList"/>
    <dgm:cxn modelId="{39AC8676-A7C3-4636-8294-289E4394314B}" type="presParOf" srcId="{BAA25B0F-5199-48DB-86B9-5686EC0DD272}" destId="{FF4EF224-4262-405F-988F-FD112C08BE24}" srcOrd="2" destOrd="0" presId="urn:microsoft.com/office/officeart/2018/2/layout/IconVerticalSolidList"/>
    <dgm:cxn modelId="{AECCCF4D-38E5-41E0-92BA-7CCB577228FE}" type="presParOf" srcId="{BAA25B0F-5199-48DB-86B9-5686EC0DD272}" destId="{50F026EC-9016-411D-AB32-AA900E0A9810}" srcOrd="3" destOrd="0" presId="urn:microsoft.com/office/officeart/2018/2/layout/IconVerticalSolidList"/>
    <dgm:cxn modelId="{DEDAF57B-7B68-41B8-9E66-E4DBFA87C3E4}" type="presParOf" srcId="{BAA25B0F-5199-48DB-86B9-5686EC0DD272}" destId="{7962EAE6-E4A5-4B9F-9D01-E77265EE24EF}" srcOrd="4" destOrd="0" presId="urn:microsoft.com/office/officeart/2018/2/layout/IconVerticalSolidList"/>
    <dgm:cxn modelId="{562CEF45-3972-44A3-B7E7-594D53D8773E}" type="presParOf" srcId="{3067D81F-4ED0-464B-BB27-39D8ED12C632}" destId="{F0790707-D35C-4234-87B1-B9D4B75766C6}" srcOrd="7" destOrd="0" presId="urn:microsoft.com/office/officeart/2018/2/layout/IconVerticalSolidList"/>
    <dgm:cxn modelId="{C85287D2-6BF7-4485-A5E3-9ED01D17AFAD}" type="presParOf" srcId="{3067D81F-4ED0-464B-BB27-39D8ED12C632}" destId="{2983FE84-28FA-4745-A66F-E4D8513CBDFA}" srcOrd="8" destOrd="0" presId="urn:microsoft.com/office/officeart/2018/2/layout/IconVerticalSolidList"/>
    <dgm:cxn modelId="{BBF04651-67F8-4977-8463-27E478B52614}" type="presParOf" srcId="{2983FE84-28FA-4745-A66F-E4D8513CBDFA}" destId="{A60B3917-23D2-4707-A19E-2FB19F70549F}" srcOrd="0" destOrd="0" presId="urn:microsoft.com/office/officeart/2018/2/layout/IconVerticalSolidList"/>
    <dgm:cxn modelId="{4BEA674B-F836-4720-810E-2C5F2731C38A}" type="presParOf" srcId="{2983FE84-28FA-4745-A66F-E4D8513CBDFA}" destId="{4591D6B0-7148-4C07-A7D3-63A502282512}" srcOrd="1" destOrd="0" presId="urn:microsoft.com/office/officeart/2018/2/layout/IconVerticalSolidList"/>
    <dgm:cxn modelId="{486058BA-7709-4456-8AB8-EF9ACB0ED566}" type="presParOf" srcId="{2983FE84-28FA-4745-A66F-E4D8513CBDFA}" destId="{B119C028-75FC-4F0D-9B3F-57C16A9BA3AC}" srcOrd="2" destOrd="0" presId="urn:microsoft.com/office/officeart/2018/2/layout/IconVerticalSolidList"/>
    <dgm:cxn modelId="{F74028B5-A8A6-4D6C-8581-621190DEA726}" type="presParOf" srcId="{2983FE84-28FA-4745-A66F-E4D8513CBDFA}" destId="{F8F89741-88BB-4A58-B510-BF31580ED031}" srcOrd="3" destOrd="0" presId="urn:microsoft.com/office/officeart/2018/2/layout/IconVerticalSolidList"/>
    <dgm:cxn modelId="{1BFBF8D0-04DD-41DD-AE34-FA53EE5C6551}" type="presParOf" srcId="{2983FE84-28FA-4745-A66F-E4D8513CBDFA}" destId="{EDDD00E4-8FB5-47C3-A23F-ADD13779057E}" srcOrd="4" destOrd="0" presId="urn:microsoft.com/office/officeart/2018/2/layout/IconVerticalSolidList"/>
    <dgm:cxn modelId="{3B812616-F5C2-4C81-BC38-F4695F44A32D}" type="presParOf" srcId="{3067D81F-4ED0-464B-BB27-39D8ED12C632}" destId="{5E6F232C-9FE9-48A9-A844-724E2F8D0AEA}" srcOrd="9" destOrd="0" presId="urn:microsoft.com/office/officeart/2018/2/layout/IconVerticalSolidList"/>
    <dgm:cxn modelId="{6DAC292A-0C4A-4C2E-A455-024CF88D71E2}" type="presParOf" srcId="{3067D81F-4ED0-464B-BB27-39D8ED12C632}" destId="{936A0DD0-FDE5-4EE1-AA35-E6A51DFCDE28}" srcOrd="10" destOrd="0" presId="urn:microsoft.com/office/officeart/2018/2/layout/IconVerticalSolidList"/>
    <dgm:cxn modelId="{B7D6D2D9-3A7D-4943-8335-BB4F88B9A6D2}" type="presParOf" srcId="{936A0DD0-FDE5-4EE1-AA35-E6A51DFCDE28}" destId="{DC83DB6E-99A2-45A5-B36A-14D67B60D46A}" srcOrd="0" destOrd="0" presId="urn:microsoft.com/office/officeart/2018/2/layout/IconVerticalSolidList"/>
    <dgm:cxn modelId="{63B8FE11-6B00-4385-861B-8F9B62E85A5D}" type="presParOf" srcId="{936A0DD0-FDE5-4EE1-AA35-E6A51DFCDE28}" destId="{E970529B-B120-452C-860A-F4BA0D48FA72}" srcOrd="1" destOrd="0" presId="urn:microsoft.com/office/officeart/2018/2/layout/IconVerticalSolidList"/>
    <dgm:cxn modelId="{2B8E3D05-78D6-4DAB-AA0D-E9A1A7CC4064}" type="presParOf" srcId="{936A0DD0-FDE5-4EE1-AA35-E6A51DFCDE28}" destId="{94A54408-FD33-4B5D-B9D9-DA2CFCF8EE8B}" srcOrd="2" destOrd="0" presId="urn:microsoft.com/office/officeart/2018/2/layout/IconVerticalSolidList"/>
    <dgm:cxn modelId="{EC3F4538-45E6-4690-AA53-162200D5AADF}" type="presParOf" srcId="{936A0DD0-FDE5-4EE1-AA35-E6A51DFCDE28}" destId="{BEDB12B0-9EE9-4DBE-873A-FDF34E717F6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EEF512-58AC-4DA1-9AF5-C14A2F5E6F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84AA4A-A1A4-4104-A71F-87C06F30B4DC}">
      <dgm:prSet/>
      <dgm:spPr>
        <a:solidFill>
          <a:schemeClr val="accent6">
            <a:lumMod val="20000"/>
            <a:lumOff val="80000"/>
          </a:schemeClr>
        </a:solidFill>
        <a:ln>
          <a:solidFill>
            <a:schemeClr val="tx2"/>
          </a:solidFill>
        </a:ln>
      </dgm:spPr>
      <dgm:t>
        <a:bodyPr/>
        <a:lstStyle/>
        <a:p>
          <a:r>
            <a:rPr lang="en-US" b="0" i="0" baseline="0" dirty="0">
              <a:solidFill>
                <a:srgbClr val="372E26"/>
              </a:solidFill>
            </a:rPr>
            <a:t>4 Inspections Passed</a:t>
          </a:r>
          <a:r>
            <a:rPr lang="en-US" b="0" i="0" baseline="0" dirty="0">
              <a:solidFill>
                <a:schemeClr val="bg1"/>
              </a:solidFill>
            </a:rPr>
            <a:t> </a:t>
          </a:r>
          <a:endParaRPr lang="en-US" b="0" dirty="0">
            <a:solidFill>
              <a:schemeClr val="bg1"/>
            </a:solidFill>
          </a:endParaRPr>
        </a:p>
      </dgm:t>
    </dgm:pt>
    <dgm:pt modelId="{6AB5CD6F-2A1E-4FE6-8B92-CE52F16E7794}" type="parTrans" cxnId="{D1FBF335-3483-4DD6-A4F2-6A33417ECEA7}">
      <dgm:prSet/>
      <dgm:spPr/>
      <dgm:t>
        <a:bodyPr/>
        <a:lstStyle/>
        <a:p>
          <a:endParaRPr lang="en-US"/>
        </a:p>
      </dgm:t>
    </dgm:pt>
    <dgm:pt modelId="{66D710B8-A548-4650-9875-337CDECF0032}" type="sibTrans" cxnId="{D1FBF335-3483-4DD6-A4F2-6A33417ECEA7}">
      <dgm:prSet/>
      <dgm:spPr/>
      <dgm:t>
        <a:bodyPr/>
        <a:lstStyle/>
        <a:p>
          <a:endParaRPr lang="en-US"/>
        </a:p>
      </dgm:t>
    </dgm:pt>
    <dgm:pt modelId="{1ED9D546-38A2-49E3-B7AC-38E6170616B0}">
      <dgm:prSet/>
      <dgm:spPr>
        <a:solidFill>
          <a:schemeClr val="accent6">
            <a:lumMod val="20000"/>
            <a:lumOff val="80000"/>
          </a:schemeClr>
        </a:solidFill>
        <a:ln>
          <a:solidFill>
            <a:schemeClr val="tx2"/>
          </a:solidFill>
        </a:ln>
      </dgm:spPr>
      <dgm:t>
        <a:bodyPr/>
        <a:lstStyle/>
        <a:p>
          <a:r>
            <a:rPr lang="en-US" b="0" i="0" baseline="0" dirty="0">
              <a:solidFill>
                <a:srgbClr val="372E26"/>
              </a:solidFill>
            </a:rPr>
            <a:t>0 Inspections Failed</a:t>
          </a:r>
          <a:endParaRPr lang="en-US" b="0" dirty="0">
            <a:solidFill>
              <a:srgbClr val="372E26"/>
            </a:solidFill>
          </a:endParaRPr>
        </a:p>
      </dgm:t>
    </dgm:pt>
    <dgm:pt modelId="{CF12E271-24E4-4499-B9B7-328581E4F299}" type="parTrans" cxnId="{8D04CD34-C091-417F-A028-C7881407DC1E}">
      <dgm:prSet/>
      <dgm:spPr/>
      <dgm:t>
        <a:bodyPr/>
        <a:lstStyle/>
        <a:p>
          <a:endParaRPr lang="en-US"/>
        </a:p>
      </dgm:t>
    </dgm:pt>
    <dgm:pt modelId="{5F6B20CC-DD9A-4D3A-AF94-6834C863E430}" type="sibTrans" cxnId="{8D04CD34-C091-417F-A028-C7881407DC1E}">
      <dgm:prSet/>
      <dgm:spPr/>
      <dgm:t>
        <a:bodyPr/>
        <a:lstStyle/>
        <a:p>
          <a:endParaRPr lang="en-US"/>
        </a:p>
      </dgm:t>
    </dgm:pt>
    <dgm:pt modelId="{2E151156-F24C-4745-B00B-8985754CC19F}">
      <dgm:prSet/>
      <dgm:spPr>
        <a:solidFill>
          <a:schemeClr val="accent6">
            <a:lumMod val="20000"/>
            <a:lumOff val="80000"/>
          </a:schemeClr>
        </a:solidFill>
        <a:ln>
          <a:solidFill>
            <a:schemeClr val="tx2"/>
          </a:solidFill>
        </a:ln>
      </dgm:spPr>
      <dgm:t>
        <a:bodyPr/>
        <a:lstStyle/>
        <a:p>
          <a:r>
            <a:rPr lang="en-US" b="0" i="0" baseline="0" dirty="0">
              <a:solidFill>
                <a:srgbClr val="372E26"/>
              </a:solidFill>
            </a:rPr>
            <a:t>0 Citations Issued</a:t>
          </a:r>
          <a:endParaRPr lang="en-US" b="0" dirty="0">
            <a:solidFill>
              <a:srgbClr val="372E26"/>
            </a:solidFill>
          </a:endParaRPr>
        </a:p>
      </dgm:t>
    </dgm:pt>
    <dgm:pt modelId="{A6AC972F-CC17-4BBF-86F1-3E03E36EAF9C}" type="parTrans" cxnId="{F0CD9041-53DC-4798-8CFF-D76D0D007055}">
      <dgm:prSet/>
      <dgm:spPr/>
      <dgm:t>
        <a:bodyPr/>
        <a:lstStyle/>
        <a:p>
          <a:endParaRPr lang="en-US"/>
        </a:p>
      </dgm:t>
    </dgm:pt>
    <dgm:pt modelId="{764FBAB1-BEDB-4A71-ACA6-BFE692086E32}" type="sibTrans" cxnId="{F0CD9041-53DC-4798-8CFF-D76D0D007055}">
      <dgm:prSet/>
      <dgm:spPr/>
      <dgm:t>
        <a:bodyPr/>
        <a:lstStyle/>
        <a:p>
          <a:endParaRPr lang="en-US"/>
        </a:p>
      </dgm:t>
    </dgm:pt>
    <dgm:pt modelId="{BB345829-1397-4307-9574-E837F37AFBD7}">
      <dgm:prSet/>
      <dgm:spPr>
        <a:solidFill>
          <a:schemeClr val="accent6">
            <a:lumMod val="20000"/>
            <a:lumOff val="80000"/>
          </a:schemeClr>
        </a:solidFill>
        <a:ln>
          <a:solidFill>
            <a:schemeClr val="tx2"/>
          </a:solidFill>
        </a:ln>
      </dgm:spPr>
      <dgm:t>
        <a:bodyPr/>
        <a:lstStyle/>
        <a:p>
          <a:r>
            <a:rPr lang="en-US" b="0" i="0" baseline="0" dirty="0">
              <a:solidFill>
                <a:srgbClr val="372E26"/>
              </a:solidFill>
            </a:rPr>
            <a:t>0 Permits Issued</a:t>
          </a:r>
          <a:endParaRPr lang="en-US" b="0" dirty="0">
            <a:solidFill>
              <a:srgbClr val="372E26"/>
            </a:solidFill>
          </a:endParaRPr>
        </a:p>
      </dgm:t>
    </dgm:pt>
    <dgm:pt modelId="{A547FDA3-0A00-42D8-AC89-F4D04225E019}" type="parTrans" cxnId="{CD54C1F4-1CC7-4E91-9A56-63EEBFEF9FF9}">
      <dgm:prSet/>
      <dgm:spPr/>
      <dgm:t>
        <a:bodyPr/>
        <a:lstStyle/>
        <a:p>
          <a:endParaRPr lang="en-US"/>
        </a:p>
      </dgm:t>
    </dgm:pt>
    <dgm:pt modelId="{0654E366-258B-4B9A-B299-98019BF58354}" type="sibTrans" cxnId="{CD54C1F4-1CC7-4E91-9A56-63EEBFEF9FF9}">
      <dgm:prSet/>
      <dgm:spPr/>
      <dgm:t>
        <a:bodyPr/>
        <a:lstStyle/>
        <a:p>
          <a:endParaRPr lang="en-US"/>
        </a:p>
      </dgm:t>
    </dgm:pt>
    <dgm:pt modelId="{16E95A2F-56D3-450C-8D9B-1D42F59F1CFD}">
      <dgm:prSet/>
      <dgm:spPr>
        <a:solidFill>
          <a:schemeClr val="accent6">
            <a:lumMod val="20000"/>
            <a:lumOff val="80000"/>
          </a:schemeClr>
        </a:solidFill>
        <a:ln>
          <a:solidFill>
            <a:schemeClr val="tx2"/>
          </a:solidFill>
        </a:ln>
      </dgm:spPr>
      <dgm:t>
        <a:bodyPr/>
        <a:lstStyle/>
        <a:p>
          <a:r>
            <a:rPr lang="en-US" b="0" i="0" baseline="0" dirty="0">
              <a:solidFill>
                <a:srgbClr val="372E26"/>
              </a:solidFill>
            </a:rPr>
            <a:t>52 Active CAF Permits</a:t>
          </a:r>
          <a:endParaRPr lang="en-US" b="0" dirty="0">
            <a:solidFill>
              <a:srgbClr val="372E26"/>
            </a:solidFill>
          </a:endParaRPr>
        </a:p>
      </dgm:t>
    </dgm:pt>
    <dgm:pt modelId="{215C465D-A6EB-4B90-BE05-5D0536689717}" type="parTrans" cxnId="{03C76ED3-2C42-4E95-A503-D753172EC4CF}">
      <dgm:prSet/>
      <dgm:spPr/>
      <dgm:t>
        <a:bodyPr/>
        <a:lstStyle/>
        <a:p>
          <a:endParaRPr lang="en-US"/>
        </a:p>
      </dgm:t>
    </dgm:pt>
    <dgm:pt modelId="{9D1048D4-9BBB-4143-954C-43FC83A4F0E1}" type="sibTrans" cxnId="{03C76ED3-2C42-4E95-A503-D753172EC4CF}">
      <dgm:prSet/>
      <dgm:spPr/>
      <dgm:t>
        <a:bodyPr/>
        <a:lstStyle/>
        <a:p>
          <a:endParaRPr lang="en-US"/>
        </a:p>
      </dgm:t>
    </dgm:pt>
    <dgm:pt modelId="{273C0568-1BE1-443E-8C88-65D04A515B31}" type="pres">
      <dgm:prSet presAssocID="{8EEEF512-58AC-4DA1-9AF5-C14A2F5E6F04}" presName="linear" presStyleCnt="0">
        <dgm:presLayoutVars>
          <dgm:animLvl val="lvl"/>
          <dgm:resizeHandles val="exact"/>
        </dgm:presLayoutVars>
      </dgm:prSet>
      <dgm:spPr/>
    </dgm:pt>
    <dgm:pt modelId="{8C135944-5C21-49E4-9C7B-F38F4596B274}" type="pres">
      <dgm:prSet presAssocID="{3B84AA4A-A1A4-4104-A71F-87C06F30B4DC}" presName="parentText" presStyleLbl="node1" presStyleIdx="0" presStyleCnt="5">
        <dgm:presLayoutVars>
          <dgm:chMax val="0"/>
          <dgm:bulletEnabled val="1"/>
        </dgm:presLayoutVars>
      </dgm:prSet>
      <dgm:spPr/>
    </dgm:pt>
    <dgm:pt modelId="{5E38C79E-36EB-4AD7-88DA-B98C968C3885}" type="pres">
      <dgm:prSet presAssocID="{66D710B8-A548-4650-9875-337CDECF0032}" presName="spacer" presStyleCnt="0"/>
      <dgm:spPr/>
    </dgm:pt>
    <dgm:pt modelId="{A1A41327-C7CA-4976-BB9F-4A3A93E7DD54}" type="pres">
      <dgm:prSet presAssocID="{1ED9D546-38A2-49E3-B7AC-38E6170616B0}" presName="parentText" presStyleLbl="node1" presStyleIdx="1" presStyleCnt="5">
        <dgm:presLayoutVars>
          <dgm:chMax val="0"/>
          <dgm:bulletEnabled val="1"/>
        </dgm:presLayoutVars>
      </dgm:prSet>
      <dgm:spPr/>
    </dgm:pt>
    <dgm:pt modelId="{97F0300D-57AC-40A8-893A-1BFD53CDAED0}" type="pres">
      <dgm:prSet presAssocID="{5F6B20CC-DD9A-4D3A-AF94-6834C863E430}" presName="spacer" presStyleCnt="0"/>
      <dgm:spPr/>
    </dgm:pt>
    <dgm:pt modelId="{9F2F186C-2327-4959-884D-C38BB67B8069}" type="pres">
      <dgm:prSet presAssocID="{2E151156-F24C-4745-B00B-8985754CC19F}" presName="parentText" presStyleLbl="node1" presStyleIdx="2" presStyleCnt="5">
        <dgm:presLayoutVars>
          <dgm:chMax val="0"/>
          <dgm:bulletEnabled val="1"/>
        </dgm:presLayoutVars>
      </dgm:prSet>
      <dgm:spPr/>
    </dgm:pt>
    <dgm:pt modelId="{04B8F87C-055F-4857-A382-FCD2C0D7E376}" type="pres">
      <dgm:prSet presAssocID="{764FBAB1-BEDB-4A71-ACA6-BFE692086E32}" presName="spacer" presStyleCnt="0"/>
      <dgm:spPr/>
    </dgm:pt>
    <dgm:pt modelId="{B6CB7C74-ECDC-4F61-8C51-D5CCF848A32B}" type="pres">
      <dgm:prSet presAssocID="{BB345829-1397-4307-9574-E837F37AFBD7}" presName="parentText" presStyleLbl="node1" presStyleIdx="3" presStyleCnt="5" custLinFactNeighborY="1">
        <dgm:presLayoutVars>
          <dgm:chMax val="0"/>
          <dgm:bulletEnabled val="1"/>
        </dgm:presLayoutVars>
      </dgm:prSet>
      <dgm:spPr/>
    </dgm:pt>
    <dgm:pt modelId="{3C8DAD8E-C394-4B98-B605-0CB5D09167B4}" type="pres">
      <dgm:prSet presAssocID="{0654E366-258B-4B9A-B299-98019BF58354}" presName="spacer" presStyleCnt="0"/>
      <dgm:spPr/>
    </dgm:pt>
    <dgm:pt modelId="{78E9B542-F376-468A-ABC1-C76E7EC28963}" type="pres">
      <dgm:prSet presAssocID="{16E95A2F-56D3-450C-8D9B-1D42F59F1CFD}" presName="parentText" presStyleLbl="node1" presStyleIdx="4" presStyleCnt="5">
        <dgm:presLayoutVars>
          <dgm:chMax val="0"/>
          <dgm:bulletEnabled val="1"/>
        </dgm:presLayoutVars>
      </dgm:prSet>
      <dgm:spPr/>
    </dgm:pt>
  </dgm:ptLst>
  <dgm:cxnLst>
    <dgm:cxn modelId="{5B1A9E16-805B-4927-BEAF-86BE3F62E4A2}" type="presOf" srcId="{16E95A2F-56D3-450C-8D9B-1D42F59F1CFD}" destId="{78E9B542-F376-468A-ABC1-C76E7EC28963}" srcOrd="0" destOrd="0" presId="urn:microsoft.com/office/officeart/2005/8/layout/vList2"/>
    <dgm:cxn modelId="{E0538E23-AC61-4433-BB4C-4EF80DFE2452}" type="presOf" srcId="{8EEEF512-58AC-4DA1-9AF5-C14A2F5E6F04}" destId="{273C0568-1BE1-443E-8C88-65D04A515B31}" srcOrd="0" destOrd="0" presId="urn:microsoft.com/office/officeart/2005/8/layout/vList2"/>
    <dgm:cxn modelId="{E5325825-BFF9-4564-8576-B6DA05A940F5}" type="presOf" srcId="{2E151156-F24C-4745-B00B-8985754CC19F}" destId="{9F2F186C-2327-4959-884D-C38BB67B8069}" srcOrd="0" destOrd="0" presId="urn:microsoft.com/office/officeart/2005/8/layout/vList2"/>
    <dgm:cxn modelId="{01EB7232-AEB2-48B6-85DD-7FBA96E4FA3F}" type="presOf" srcId="{BB345829-1397-4307-9574-E837F37AFBD7}" destId="{B6CB7C74-ECDC-4F61-8C51-D5CCF848A32B}" srcOrd="0" destOrd="0" presId="urn:microsoft.com/office/officeart/2005/8/layout/vList2"/>
    <dgm:cxn modelId="{8D04CD34-C091-417F-A028-C7881407DC1E}" srcId="{8EEEF512-58AC-4DA1-9AF5-C14A2F5E6F04}" destId="{1ED9D546-38A2-49E3-B7AC-38E6170616B0}" srcOrd="1" destOrd="0" parTransId="{CF12E271-24E4-4499-B9B7-328581E4F299}" sibTransId="{5F6B20CC-DD9A-4D3A-AF94-6834C863E430}"/>
    <dgm:cxn modelId="{D1FBF335-3483-4DD6-A4F2-6A33417ECEA7}" srcId="{8EEEF512-58AC-4DA1-9AF5-C14A2F5E6F04}" destId="{3B84AA4A-A1A4-4104-A71F-87C06F30B4DC}" srcOrd="0" destOrd="0" parTransId="{6AB5CD6F-2A1E-4FE6-8B92-CE52F16E7794}" sibTransId="{66D710B8-A548-4650-9875-337CDECF0032}"/>
    <dgm:cxn modelId="{AE65035C-A354-4809-A4A3-726E6F32CB13}" type="presOf" srcId="{3B84AA4A-A1A4-4104-A71F-87C06F30B4DC}" destId="{8C135944-5C21-49E4-9C7B-F38F4596B274}" srcOrd="0" destOrd="0" presId="urn:microsoft.com/office/officeart/2005/8/layout/vList2"/>
    <dgm:cxn modelId="{F0CD9041-53DC-4798-8CFF-D76D0D007055}" srcId="{8EEEF512-58AC-4DA1-9AF5-C14A2F5E6F04}" destId="{2E151156-F24C-4745-B00B-8985754CC19F}" srcOrd="2" destOrd="0" parTransId="{A6AC972F-CC17-4BBF-86F1-3E03E36EAF9C}" sibTransId="{764FBAB1-BEDB-4A71-ACA6-BFE692086E32}"/>
    <dgm:cxn modelId="{F6C76FCD-0BFD-4145-AB8F-FC07B88CA684}" type="presOf" srcId="{1ED9D546-38A2-49E3-B7AC-38E6170616B0}" destId="{A1A41327-C7CA-4976-BB9F-4A3A93E7DD54}" srcOrd="0" destOrd="0" presId="urn:microsoft.com/office/officeart/2005/8/layout/vList2"/>
    <dgm:cxn modelId="{03C76ED3-2C42-4E95-A503-D753172EC4CF}" srcId="{8EEEF512-58AC-4DA1-9AF5-C14A2F5E6F04}" destId="{16E95A2F-56D3-450C-8D9B-1D42F59F1CFD}" srcOrd="4" destOrd="0" parTransId="{215C465D-A6EB-4B90-BE05-5D0536689717}" sibTransId="{9D1048D4-9BBB-4143-954C-43FC83A4F0E1}"/>
    <dgm:cxn modelId="{CD54C1F4-1CC7-4E91-9A56-63EEBFEF9FF9}" srcId="{8EEEF512-58AC-4DA1-9AF5-C14A2F5E6F04}" destId="{BB345829-1397-4307-9574-E837F37AFBD7}" srcOrd="3" destOrd="0" parTransId="{A547FDA3-0A00-42D8-AC89-F4D04225E019}" sibTransId="{0654E366-258B-4B9A-B299-98019BF58354}"/>
    <dgm:cxn modelId="{52B947A1-6FCB-405E-9DCD-D954DF6AE7BB}" type="presParOf" srcId="{273C0568-1BE1-443E-8C88-65D04A515B31}" destId="{8C135944-5C21-49E4-9C7B-F38F4596B274}" srcOrd="0" destOrd="0" presId="urn:microsoft.com/office/officeart/2005/8/layout/vList2"/>
    <dgm:cxn modelId="{E6AE39D6-88C6-43F4-8B5F-230B34FCF4D3}" type="presParOf" srcId="{273C0568-1BE1-443E-8C88-65D04A515B31}" destId="{5E38C79E-36EB-4AD7-88DA-B98C968C3885}" srcOrd="1" destOrd="0" presId="urn:microsoft.com/office/officeart/2005/8/layout/vList2"/>
    <dgm:cxn modelId="{6C9EDCC3-E09F-4AE6-9D34-869FC14DE674}" type="presParOf" srcId="{273C0568-1BE1-443E-8C88-65D04A515B31}" destId="{A1A41327-C7CA-4976-BB9F-4A3A93E7DD54}" srcOrd="2" destOrd="0" presId="urn:microsoft.com/office/officeart/2005/8/layout/vList2"/>
    <dgm:cxn modelId="{6FC1EB3A-6B32-4B44-857C-2AF91B09BD2D}" type="presParOf" srcId="{273C0568-1BE1-443E-8C88-65D04A515B31}" destId="{97F0300D-57AC-40A8-893A-1BFD53CDAED0}" srcOrd="3" destOrd="0" presId="urn:microsoft.com/office/officeart/2005/8/layout/vList2"/>
    <dgm:cxn modelId="{EA738352-09D1-4D2F-9733-BB409774550B}" type="presParOf" srcId="{273C0568-1BE1-443E-8C88-65D04A515B31}" destId="{9F2F186C-2327-4959-884D-C38BB67B8069}" srcOrd="4" destOrd="0" presId="urn:microsoft.com/office/officeart/2005/8/layout/vList2"/>
    <dgm:cxn modelId="{F10EEB9A-4F74-4408-AC4E-D036BC7D0A83}" type="presParOf" srcId="{273C0568-1BE1-443E-8C88-65D04A515B31}" destId="{04B8F87C-055F-4857-A382-FCD2C0D7E376}" srcOrd="5" destOrd="0" presId="urn:microsoft.com/office/officeart/2005/8/layout/vList2"/>
    <dgm:cxn modelId="{FC970AC6-E84D-49DB-92C0-B12A86EB8FA6}" type="presParOf" srcId="{273C0568-1BE1-443E-8C88-65D04A515B31}" destId="{B6CB7C74-ECDC-4F61-8C51-D5CCF848A32B}" srcOrd="6" destOrd="0" presId="urn:microsoft.com/office/officeart/2005/8/layout/vList2"/>
    <dgm:cxn modelId="{3C15C098-9DF7-4058-973A-D58BFA7C7386}" type="presParOf" srcId="{273C0568-1BE1-443E-8C88-65D04A515B31}" destId="{3C8DAD8E-C394-4B98-B605-0CB5D09167B4}" srcOrd="7" destOrd="0" presId="urn:microsoft.com/office/officeart/2005/8/layout/vList2"/>
    <dgm:cxn modelId="{4550D128-C90D-4FCF-93D1-B8A33E22E99E}" type="presParOf" srcId="{273C0568-1BE1-443E-8C88-65D04A515B31}" destId="{78E9B542-F376-468A-ABC1-C76E7EC2896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27AD2D-B80D-417B-812F-752BE3A37B67}"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4AE7A41C-48F8-4FAA-8481-47CEDCF67CFB}">
      <dgm:prSet phldrT="[Text]"/>
      <dgm:spPr/>
      <dgm:t>
        <a:bodyPr/>
        <a:lstStyle/>
        <a:p>
          <a:r>
            <a:rPr lang="en-US" dirty="0"/>
            <a:t>Active Volunteers</a:t>
          </a:r>
        </a:p>
      </dgm:t>
    </dgm:pt>
    <dgm:pt modelId="{EC6A0FE7-4CF1-4173-95F0-B956903A7FDE}" type="parTrans" cxnId="{98876C1F-9D7F-4E03-8F03-7FB90E92828D}">
      <dgm:prSet/>
      <dgm:spPr/>
      <dgm:t>
        <a:bodyPr/>
        <a:lstStyle/>
        <a:p>
          <a:endParaRPr lang="en-US"/>
        </a:p>
      </dgm:t>
    </dgm:pt>
    <dgm:pt modelId="{5916EE34-AB43-4626-82AA-87ED88A25E9C}" type="sibTrans" cxnId="{98876C1F-9D7F-4E03-8F03-7FB90E92828D}">
      <dgm:prSet/>
      <dgm:spPr/>
      <dgm:t>
        <a:bodyPr/>
        <a:lstStyle/>
        <a:p>
          <a:endParaRPr lang="en-US"/>
        </a:p>
      </dgm:t>
    </dgm:pt>
    <dgm:pt modelId="{4834B3D8-AA7E-4251-A800-034EF42D42DB}">
      <dgm:prSet phldrT="[Text]"/>
      <dgm:spPr/>
      <dgm:t>
        <a:bodyPr/>
        <a:lstStyle/>
        <a:p>
          <a:r>
            <a:rPr lang="en-US" dirty="0"/>
            <a:t>126								</a:t>
          </a:r>
        </a:p>
      </dgm:t>
    </dgm:pt>
    <dgm:pt modelId="{95A5A857-B349-4BD0-8025-FCD3AD33A7BE}" type="parTrans" cxnId="{2BA69576-8EEC-4D77-B8AA-20F18B37272E}">
      <dgm:prSet/>
      <dgm:spPr/>
      <dgm:t>
        <a:bodyPr/>
        <a:lstStyle/>
        <a:p>
          <a:endParaRPr lang="en-US"/>
        </a:p>
      </dgm:t>
    </dgm:pt>
    <dgm:pt modelId="{190385B8-B9D0-446B-9AD0-F523093E33DB}" type="sibTrans" cxnId="{2BA69576-8EEC-4D77-B8AA-20F18B37272E}">
      <dgm:prSet/>
      <dgm:spPr/>
      <dgm:t>
        <a:bodyPr/>
        <a:lstStyle/>
        <a:p>
          <a:endParaRPr lang="en-US"/>
        </a:p>
      </dgm:t>
    </dgm:pt>
    <dgm:pt modelId="{901A5AA2-A6E2-4F47-B5CD-3FCB43813569}">
      <dgm:prSet phldrT="[Text]"/>
      <dgm:spPr/>
      <dgm:t>
        <a:bodyPr/>
        <a:lstStyle/>
        <a:p>
          <a:r>
            <a:rPr lang="en-US" b="0" i="0"/>
            <a:t>New</a:t>
          </a:r>
          <a:r>
            <a:rPr lang="en-US" b="1" i="1"/>
            <a:t> </a:t>
          </a:r>
          <a:r>
            <a:rPr lang="en-US" b="0" i="0"/>
            <a:t>Volunteers</a:t>
          </a:r>
        </a:p>
      </dgm:t>
    </dgm:pt>
    <dgm:pt modelId="{A4184AA9-43A3-447A-89E1-5B0E7C2251F5}" type="parTrans" cxnId="{EBE7C75A-5E0E-4F1E-96E1-ECE863996038}">
      <dgm:prSet/>
      <dgm:spPr/>
      <dgm:t>
        <a:bodyPr/>
        <a:lstStyle/>
        <a:p>
          <a:endParaRPr lang="en-US"/>
        </a:p>
      </dgm:t>
    </dgm:pt>
    <dgm:pt modelId="{0E3BC7A1-2FC3-4437-960A-43A63EB37360}" type="sibTrans" cxnId="{EBE7C75A-5E0E-4F1E-96E1-ECE863996038}">
      <dgm:prSet/>
      <dgm:spPr/>
      <dgm:t>
        <a:bodyPr/>
        <a:lstStyle/>
        <a:p>
          <a:endParaRPr lang="en-US"/>
        </a:p>
      </dgm:t>
    </dgm:pt>
    <dgm:pt modelId="{09A245BA-8F98-4EF2-A54E-5981F7F37C55}">
      <dgm:prSet phldrT="[Text]"/>
      <dgm:spPr/>
      <dgm:t>
        <a:bodyPr/>
        <a:lstStyle/>
        <a:p>
          <a:r>
            <a:rPr lang="en-US" dirty="0"/>
            <a:t>72</a:t>
          </a:r>
        </a:p>
      </dgm:t>
    </dgm:pt>
    <dgm:pt modelId="{455EE121-70C3-44D0-83F1-AEC688472601}" type="parTrans" cxnId="{BCC6A59E-7905-4437-9BC5-3DA2BE48F02D}">
      <dgm:prSet/>
      <dgm:spPr/>
      <dgm:t>
        <a:bodyPr/>
        <a:lstStyle/>
        <a:p>
          <a:endParaRPr lang="en-US"/>
        </a:p>
      </dgm:t>
    </dgm:pt>
    <dgm:pt modelId="{E4CB06E0-A255-4303-ABF3-59172AF00784}" type="sibTrans" cxnId="{BCC6A59E-7905-4437-9BC5-3DA2BE48F02D}">
      <dgm:prSet/>
      <dgm:spPr/>
      <dgm:t>
        <a:bodyPr/>
        <a:lstStyle/>
        <a:p>
          <a:endParaRPr lang="en-US"/>
        </a:p>
      </dgm:t>
    </dgm:pt>
    <dgm:pt modelId="{CB5DBE7D-F839-4A28-90EC-9BE5C03590A5}">
      <dgm:prSet phldrT="[Text]"/>
      <dgm:spPr/>
      <dgm:t>
        <a:bodyPr/>
        <a:lstStyle/>
        <a:p>
          <a:r>
            <a:rPr lang="en-US" b="0" i="0" dirty="0"/>
            <a:t>Volunteer hours donated in April</a:t>
          </a:r>
        </a:p>
      </dgm:t>
    </dgm:pt>
    <dgm:pt modelId="{0BBB96AC-4D48-4E35-838A-EDBF6CDE6AD6}" type="parTrans" cxnId="{68B74102-3D69-4B6F-8FB4-4D5175ED6608}">
      <dgm:prSet/>
      <dgm:spPr/>
      <dgm:t>
        <a:bodyPr/>
        <a:lstStyle/>
        <a:p>
          <a:endParaRPr lang="en-US"/>
        </a:p>
      </dgm:t>
    </dgm:pt>
    <dgm:pt modelId="{5082375B-421C-4DF4-A6BB-EFF760C3CC75}" type="sibTrans" cxnId="{68B74102-3D69-4B6F-8FB4-4D5175ED6608}">
      <dgm:prSet/>
      <dgm:spPr/>
      <dgm:t>
        <a:bodyPr/>
        <a:lstStyle/>
        <a:p>
          <a:endParaRPr lang="en-US"/>
        </a:p>
      </dgm:t>
    </dgm:pt>
    <dgm:pt modelId="{F5DB8776-9DBB-4FA6-A4C9-BF90FC560EEB}">
      <dgm:prSet phldrT="[Text]"/>
      <dgm:spPr/>
      <dgm:t>
        <a:bodyPr/>
        <a:lstStyle/>
        <a:p>
          <a:r>
            <a:rPr lang="en-US" dirty="0"/>
            <a:t>Year-To-Date volunteer hours donated in 2026</a:t>
          </a:r>
        </a:p>
      </dgm:t>
    </dgm:pt>
    <dgm:pt modelId="{0AD7DCD6-99CD-4327-8DE3-A6FD45FDFC06}" type="parTrans" cxnId="{BF7FCBD6-EEB2-4516-BE91-7BDAA5CC9B53}">
      <dgm:prSet/>
      <dgm:spPr/>
      <dgm:t>
        <a:bodyPr/>
        <a:lstStyle/>
        <a:p>
          <a:endParaRPr lang="en-US"/>
        </a:p>
      </dgm:t>
    </dgm:pt>
    <dgm:pt modelId="{0D968F43-9880-459F-848F-0B844B6A5FF6}" type="sibTrans" cxnId="{BF7FCBD6-EEB2-4516-BE91-7BDAA5CC9B53}">
      <dgm:prSet/>
      <dgm:spPr/>
      <dgm:t>
        <a:bodyPr/>
        <a:lstStyle/>
        <a:p>
          <a:endParaRPr lang="en-US"/>
        </a:p>
      </dgm:t>
    </dgm:pt>
    <dgm:pt modelId="{8C4D27D3-9219-4B78-B8A4-34FDC1502363}">
      <dgm:prSet phldrT="[Text]"/>
      <dgm:spPr/>
      <dgm:t>
        <a:bodyPr/>
        <a:lstStyle/>
        <a:p>
          <a:r>
            <a:rPr lang="en-US" dirty="0"/>
            <a:t>732.08</a:t>
          </a:r>
        </a:p>
      </dgm:t>
    </dgm:pt>
    <dgm:pt modelId="{6268B48F-2D30-4075-9AC9-7C85B81DC639}" type="parTrans" cxnId="{CB0B37CF-CE71-4085-B530-539A57E89222}">
      <dgm:prSet/>
      <dgm:spPr/>
      <dgm:t>
        <a:bodyPr/>
        <a:lstStyle/>
        <a:p>
          <a:endParaRPr lang="en-US"/>
        </a:p>
      </dgm:t>
    </dgm:pt>
    <dgm:pt modelId="{9CB281B5-4640-4BBE-A546-CA6284B3B804}" type="sibTrans" cxnId="{CB0B37CF-CE71-4085-B530-539A57E89222}">
      <dgm:prSet/>
      <dgm:spPr/>
      <dgm:t>
        <a:bodyPr/>
        <a:lstStyle/>
        <a:p>
          <a:endParaRPr lang="en-US"/>
        </a:p>
      </dgm:t>
    </dgm:pt>
    <dgm:pt modelId="{E6401063-1F8A-4BC1-ADAD-A687EA7594E9}">
      <dgm:prSet phldrT="[Text]"/>
      <dgm:spPr/>
      <dgm:t>
        <a:bodyPr/>
        <a:lstStyle/>
        <a:p>
          <a:r>
            <a:rPr lang="en-US" dirty="0"/>
            <a:t>2,442.01</a:t>
          </a:r>
        </a:p>
      </dgm:t>
    </dgm:pt>
    <dgm:pt modelId="{718ADADD-F2C8-40FC-B480-54987135FB9F}" type="parTrans" cxnId="{AB038E9A-DF98-46E8-91D6-91FF4156E4C1}">
      <dgm:prSet/>
      <dgm:spPr/>
      <dgm:t>
        <a:bodyPr/>
        <a:lstStyle/>
        <a:p>
          <a:endParaRPr lang="en-US"/>
        </a:p>
      </dgm:t>
    </dgm:pt>
    <dgm:pt modelId="{A2BE41AF-87AB-40D3-8DFF-CE349B9C4F3A}" type="sibTrans" cxnId="{AB038E9A-DF98-46E8-91D6-91FF4156E4C1}">
      <dgm:prSet/>
      <dgm:spPr/>
      <dgm:t>
        <a:bodyPr/>
        <a:lstStyle/>
        <a:p>
          <a:endParaRPr lang="en-US"/>
        </a:p>
      </dgm:t>
    </dgm:pt>
    <dgm:pt modelId="{3067D81F-4ED0-464B-BB27-39D8ED12C632}" type="pres">
      <dgm:prSet presAssocID="{E527AD2D-B80D-417B-812F-752BE3A37B67}" presName="root" presStyleCnt="0">
        <dgm:presLayoutVars>
          <dgm:dir/>
          <dgm:resizeHandles val="exact"/>
        </dgm:presLayoutVars>
      </dgm:prSet>
      <dgm:spPr/>
    </dgm:pt>
    <dgm:pt modelId="{86D28AB5-FD58-42CD-8D2C-1E6507EB2327}" type="pres">
      <dgm:prSet presAssocID="{4AE7A41C-48F8-4FAA-8481-47CEDCF67CFB}" presName="compNode" presStyleCnt="0"/>
      <dgm:spPr/>
    </dgm:pt>
    <dgm:pt modelId="{9956C560-EB85-4428-8972-EDE113DD50BA}" type="pres">
      <dgm:prSet presAssocID="{4AE7A41C-48F8-4FAA-8481-47CEDCF67CFB}" presName="bgRect" presStyleLbl="bgShp" presStyleIdx="0" presStyleCnt="4"/>
      <dgm:spPr/>
    </dgm:pt>
    <dgm:pt modelId="{9C177B23-6903-4ECB-845C-43B853D6667F}" type="pres">
      <dgm:prSet presAssocID="{4AE7A41C-48F8-4FAA-8481-47CEDCF67CFB}"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Group"/>
        </a:ext>
      </dgm:extLst>
    </dgm:pt>
    <dgm:pt modelId="{2E2F9A06-89C7-46A8-8B50-5267D76AEC92}" type="pres">
      <dgm:prSet presAssocID="{4AE7A41C-48F8-4FAA-8481-47CEDCF67CFB}" presName="spaceRect" presStyleCnt="0"/>
      <dgm:spPr/>
    </dgm:pt>
    <dgm:pt modelId="{7216C31F-A91B-495C-927F-A7F47195EC2B}" type="pres">
      <dgm:prSet presAssocID="{4AE7A41C-48F8-4FAA-8481-47CEDCF67CFB}" presName="parTx" presStyleLbl="revTx" presStyleIdx="0" presStyleCnt="8">
        <dgm:presLayoutVars>
          <dgm:chMax val="0"/>
          <dgm:chPref val="0"/>
        </dgm:presLayoutVars>
      </dgm:prSet>
      <dgm:spPr/>
    </dgm:pt>
    <dgm:pt modelId="{C14A9DF8-92CA-4546-AA1A-934BA5390C00}" type="pres">
      <dgm:prSet presAssocID="{4AE7A41C-48F8-4FAA-8481-47CEDCF67CFB}" presName="desTx" presStyleLbl="revTx" presStyleIdx="1" presStyleCnt="8">
        <dgm:presLayoutVars/>
      </dgm:prSet>
      <dgm:spPr/>
    </dgm:pt>
    <dgm:pt modelId="{1ADE9F21-17BD-40FE-A81A-36CC6E4BDEAA}" type="pres">
      <dgm:prSet presAssocID="{5916EE34-AB43-4626-82AA-87ED88A25E9C}" presName="sibTrans" presStyleCnt="0"/>
      <dgm:spPr/>
    </dgm:pt>
    <dgm:pt modelId="{BAA25B0F-5199-48DB-86B9-5686EC0DD272}" type="pres">
      <dgm:prSet presAssocID="{901A5AA2-A6E2-4F47-B5CD-3FCB43813569}" presName="compNode" presStyleCnt="0"/>
      <dgm:spPr/>
    </dgm:pt>
    <dgm:pt modelId="{8775816A-313B-4D67-B94C-9F05859FCB7E}" type="pres">
      <dgm:prSet presAssocID="{901A5AA2-A6E2-4F47-B5CD-3FCB43813569}" presName="bgRect" presStyleLbl="bgShp" presStyleIdx="1" presStyleCnt="4"/>
      <dgm:spPr/>
    </dgm:pt>
    <dgm:pt modelId="{61EA8B92-D6FE-4BF9-95BE-3DAC1DECC380}" type="pres">
      <dgm:prSet presAssocID="{901A5AA2-A6E2-4F47-B5CD-3FCB43813569}"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FF4EF224-4262-405F-988F-FD112C08BE24}" type="pres">
      <dgm:prSet presAssocID="{901A5AA2-A6E2-4F47-B5CD-3FCB43813569}" presName="spaceRect" presStyleCnt="0"/>
      <dgm:spPr/>
    </dgm:pt>
    <dgm:pt modelId="{50F026EC-9016-411D-AB32-AA900E0A9810}" type="pres">
      <dgm:prSet presAssocID="{901A5AA2-A6E2-4F47-B5CD-3FCB43813569}" presName="parTx" presStyleLbl="revTx" presStyleIdx="2" presStyleCnt="8">
        <dgm:presLayoutVars>
          <dgm:chMax val="0"/>
          <dgm:chPref val="0"/>
        </dgm:presLayoutVars>
      </dgm:prSet>
      <dgm:spPr/>
    </dgm:pt>
    <dgm:pt modelId="{7962EAE6-E4A5-4B9F-9D01-E77265EE24EF}" type="pres">
      <dgm:prSet presAssocID="{901A5AA2-A6E2-4F47-B5CD-3FCB43813569}" presName="desTx" presStyleLbl="revTx" presStyleIdx="3" presStyleCnt="8">
        <dgm:presLayoutVars/>
      </dgm:prSet>
      <dgm:spPr/>
    </dgm:pt>
    <dgm:pt modelId="{F0790707-D35C-4234-87B1-B9D4B75766C6}" type="pres">
      <dgm:prSet presAssocID="{0E3BC7A1-2FC3-4437-960A-43A63EB37360}" presName="sibTrans" presStyleCnt="0"/>
      <dgm:spPr/>
    </dgm:pt>
    <dgm:pt modelId="{2983FE84-28FA-4745-A66F-E4D8513CBDFA}" type="pres">
      <dgm:prSet presAssocID="{CB5DBE7D-F839-4A28-90EC-9BE5C03590A5}" presName="compNode" presStyleCnt="0"/>
      <dgm:spPr/>
    </dgm:pt>
    <dgm:pt modelId="{A60B3917-23D2-4707-A19E-2FB19F70549F}" type="pres">
      <dgm:prSet presAssocID="{CB5DBE7D-F839-4A28-90EC-9BE5C03590A5}" presName="bgRect" presStyleLbl="bgShp" presStyleIdx="2" presStyleCnt="4"/>
      <dgm:spPr/>
    </dgm:pt>
    <dgm:pt modelId="{4591D6B0-7148-4C07-A7D3-63A502282512}" type="pres">
      <dgm:prSet presAssocID="{CB5DBE7D-F839-4A28-90EC-9BE5C03590A5}"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lock"/>
        </a:ext>
      </dgm:extLst>
    </dgm:pt>
    <dgm:pt modelId="{B119C028-75FC-4F0D-9B3F-57C16A9BA3AC}" type="pres">
      <dgm:prSet presAssocID="{CB5DBE7D-F839-4A28-90EC-9BE5C03590A5}" presName="spaceRect" presStyleCnt="0"/>
      <dgm:spPr/>
    </dgm:pt>
    <dgm:pt modelId="{F8F89741-88BB-4A58-B510-BF31580ED031}" type="pres">
      <dgm:prSet presAssocID="{CB5DBE7D-F839-4A28-90EC-9BE5C03590A5}" presName="parTx" presStyleLbl="revTx" presStyleIdx="4" presStyleCnt="8">
        <dgm:presLayoutVars>
          <dgm:chMax val="0"/>
          <dgm:chPref val="0"/>
        </dgm:presLayoutVars>
      </dgm:prSet>
      <dgm:spPr/>
    </dgm:pt>
    <dgm:pt modelId="{EDDD00E4-8FB5-47C3-A23F-ADD13779057E}" type="pres">
      <dgm:prSet presAssocID="{CB5DBE7D-F839-4A28-90EC-9BE5C03590A5}" presName="desTx" presStyleLbl="revTx" presStyleIdx="5" presStyleCnt="8">
        <dgm:presLayoutVars/>
      </dgm:prSet>
      <dgm:spPr/>
    </dgm:pt>
    <dgm:pt modelId="{5E6F232C-9FE9-48A9-A844-724E2F8D0AEA}" type="pres">
      <dgm:prSet presAssocID="{5082375B-421C-4DF4-A6BB-EFF760C3CC75}" presName="sibTrans" presStyleCnt="0"/>
      <dgm:spPr/>
    </dgm:pt>
    <dgm:pt modelId="{E9C7BCDE-4C48-48FC-9A9E-E548E8C2C75B}" type="pres">
      <dgm:prSet presAssocID="{F5DB8776-9DBB-4FA6-A4C9-BF90FC560EEB}" presName="compNode" presStyleCnt="0"/>
      <dgm:spPr/>
    </dgm:pt>
    <dgm:pt modelId="{112622ED-2A49-4585-B06C-49886C4FF8EE}" type="pres">
      <dgm:prSet presAssocID="{F5DB8776-9DBB-4FA6-A4C9-BF90FC560EEB}" presName="bgRect" presStyleLbl="bgShp" presStyleIdx="3" presStyleCnt="4"/>
      <dgm:spPr/>
    </dgm:pt>
    <dgm:pt modelId="{B8EF1165-D1A0-4D17-90F8-1344DF4AAD0F}" type="pres">
      <dgm:prSet presAssocID="{F5DB8776-9DBB-4FA6-A4C9-BF90FC560EEB}"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2AB89024-3EC4-45AC-B62F-87C45F89FA38}" type="pres">
      <dgm:prSet presAssocID="{F5DB8776-9DBB-4FA6-A4C9-BF90FC560EEB}" presName="spaceRect" presStyleCnt="0"/>
      <dgm:spPr/>
    </dgm:pt>
    <dgm:pt modelId="{43F58CF5-8E28-4942-8DEF-96C9D749CA6C}" type="pres">
      <dgm:prSet presAssocID="{F5DB8776-9DBB-4FA6-A4C9-BF90FC560EEB}" presName="parTx" presStyleLbl="revTx" presStyleIdx="6" presStyleCnt="8">
        <dgm:presLayoutVars>
          <dgm:chMax val="0"/>
          <dgm:chPref val="0"/>
        </dgm:presLayoutVars>
      </dgm:prSet>
      <dgm:spPr/>
    </dgm:pt>
    <dgm:pt modelId="{6717419B-9C76-4242-9740-932C9540D219}" type="pres">
      <dgm:prSet presAssocID="{F5DB8776-9DBB-4FA6-A4C9-BF90FC560EEB}" presName="desTx" presStyleLbl="revTx" presStyleIdx="7" presStyleCnt="8">
        <dgm:presLayoutVars/>
      </dgm:prSet>
      <dgm:spPr/>
    </dgm:pt>
  </dgm:ptLst>
  <dgm:cxnLst>
    <dgm:cxn modelId="{68B74102-3D69-4B6F-8FB4-4D5175ED6608}" srcId="{E527AD2D-B80D-417B-812F-752BE3A37B67}" destId="{CB5DBE7D-F839-4A28-90EC-9BE5C03590A5}" srcOrd="2" destOrd="0" parTransId="{0BBB96AC-4D48-4E35-838A-EDBF6CDE6AD6}" sibTransId="{5082375B-421C-4DF4-A6BB-EFF760C3CC75}"/>
    <dgm:cxn modelId="{3DA71C1B-4009-47BF-A0AA-E8D678F640A3}" type="presOf" srcId="{4AE7A41C-48F8-4FAA-8481-47CEDCF67CFB}" destId="{7216C31F-A91B-495C-927F-A7F47195EC2B}" srcOrd="0" destOrd="0" presId="urn:microsoft.com/office/officeart/2018/2/layout/IconVerticalSolidList"/>
    <dgm:cxn modelId="{98876C1F-9D7F-4E03-8F03-7FB90E92828D}" srcId="{E527AD2D-B80D-417B-812F-752BE3A37B67}" destId="{4AE7A41C-48F8-4FAA-8481-47CEDCF67CFB}" srcOrd="0" destOrd="0" parTransId="{EC6A0FE7-4CF1-4173-95F0-B956903A7FDE}" sibTransId="{5916EE34-AB43-4626-82AA-87ED88A25E9C}"/>
    <dgm:cxn modelId="{84F6F43E-3964-47FD-9331-4D53494D18BA}" type="presOf" srcId="{F5DB8776-9DBB-4FA6-A4C9-BF90FC560EEB}" destId="{43F58CF5-8E28-4942-8DEF-96C9D749CA6C}" srcOrd="0" destOrd="0" presId="urn:microsoft.com/office/officeart/2018/2/layout/IconVerticalSolidList"/>
    <dgm:cxn modelId="{D5D7CC47-915C-4653-9D0D-D0E7E7314208}" type="presOf" srcId="{09A245BA-8F98-4EF2-A54E-5981F7F37C55}" destId="{7962EAE6-E4A5-4B9F-9D01-E77265EE24EF}" srcOrd="0" destOrd="0" presId="urn:microsoft.com/office/officeart/2018/2/layout/IconVerticalSolidList"/>
    <dgm:cxn modelId="{03A67968-8296-4EA2-BCFF-85330DEDAE21}" type="presOf" srcId="{901A5AA2-A6E2-4F47-B5CD-3FCB43813569}" destId="{50F026EC-9016-411D-AB32-AA900E0A9810}" srcOrd="0" destOrd="0" presId="urn:microsoft.com/office/officeart/2018/2/layout/IconVerticalSolidList"/>
    <dgm:cxn modelId="{11517456-7881-41E4-91D2-7E3BAA394F5E}" type="presOf" srcId="{8C4D27D3-9219-4B78-B8A4-34FDC1502363}" destId="{EDDD00E4-8FB5-47C3-A23F-ADD13779057E}" srcOrd="0" destOrd="0" presId="urn:microsoft.com/office/officeart/2018/2/layout/IconVerticalSolidList"/>
    <dgm:cxn modelId="{2BA69576-8EEC-4D77-B8AA-20F18B37272E}" srcId="{4AE7A41C-48F8-4FAA-8481-47CEDCF67CFB}" destId="{4834B3D8-AA7E-4251-A800-034EF42D42DB}" srcOrd="0" destOrd="0" parTransId="{95A5A857-B349-4BD0-8025-FCD3AD33A7BE}" sibTransId="{190385B8-B9D0-446B-9AD0-F523093E33DB}"/>
    <dgm:cxn modelId="{CBFA177A-ED73-4DA9-A92D-75C21CE0A2AE}" type="presOf" srcId="{E6401063-1F8A-4BC1-ADAD-A687EA7594E9}" destId="{6717419B-9C76-4242-9740-932C9540D219}" srcOrd="0" destOrd="0" presId="urn:microsoft.com/office/officeart/2018/2/layout/IconVerticalSolidList"/>
    <dgm:cxn modelId="{EBE7C75A-5E0E-4F1E-96E1-ECE863996038}" srcId="{E527AD2D-B80D-417B-812F-752BE3A37B67}" destId="{901A5AA2-A6E2-4F47-B5CD-3FCB43813569}" srcOrd="1" destOrd="0" parTransId="{A4184AA9-43A3-447A-89E1-5B0E7C2251F5}" sibTransId="{0E3BC7A1-2FC3-4437-960A-43A63EB37360}"/>
    <dgm:cxn modelId="{AA0F3D8A-7CC4-466B-8B3C-6CFA3D8A17A6}" type="presOf" srcId="{4834B3D8-AA7E-4251-A800-034EF42D42DB}" destId="{C14A9DF8-92CA-4546-AA1A-934BA5390C00}" srcOrd="0" destOrd="0" presId="urn:microsoft.com/office/officeart/2018/2/layout/IconVerticalSolidList"/>
    <dgm:cxn modelId="{AB038E9A-DF98-46E8-91D6-91FF4156E4C1}" srcId="{F5DB8776-9DBB-4FA6-A4C9-BF90FC560EEB}" destId="{E6401063-1F8A-4BC1-ADAD-A687EA7594E9}" srcOrd="0" destOrd="0" parTransId="{718ADADD-F2C8-40FC-B480-54987135FB9F}" sibTransId="{A2BE41AF-87AB-40D3-8DFF-CE349B9C4F3A}"/>
    <dgm:cxn modelId="{BCC6A59E-7905-4437-9BC5-3DA2BE48F02D}" srcId="{901A5AA2-A6E2-4F47-B5CD-3FCB43813569}" destId="{09A245BA-8F98-4EF2-A54E-5981F7F37C55}" srcOrd="0" destOrd="0" parTransId="{455EE121-70C3-44D0-83F1-AEC688472601}" sibTransId="{E4CB06E0-A255-4303-ABF3-59172AF00784}"/>
    <dgm:cxn modelId="{CB0B37CF-CE71-4085-B530-539A57E89222}" srcId="{CB5DBE7D-F839-4A28-90EC-9BE5C03590A5}" destId="{8C4D27D3-9219-4B78-B8A4-34FDC1502363}" srcOrd="0" destOrd="0" parTransId="{6268B48F-2D30-4075-9AC9-7C85B81DC639}" sibTransId="{9CB281B5-4640-4BBE-A546-CA6284B3B804}"/>
    <dgm:cxn modelId="{BF7FCBD6-EEB2-4516-BE91-7BDAA5CC9B53}" srcId="{E527AD2D-B80D-417B-812F-752BE3A37B67}" destId="{F5DB8776-9DBB-4FA6-A4C9-BF90FC560EEB}" srcOrd="3" destOrd="0" parTransId="{0AD7DCD6-99CD-4327-8DE3-A6FD45FDFC06}" sibTransId="{0D968F43-9880-459F-848F-0B844B6A5FF6}"/>
    <dgm:cxn modelId="{BB3F62F7-3B14-4C28-A2E9-F4938EDC4670}" type="presOf" srcId="{CB5DBE7D-F839-4A28-90EC-9BE5C03590A5}" destId="{F8F89741-88BB-4A58-B510-BF31580ED031}" srcOrd="0" destOrd="0" presId="urn:microsoft.com/office/officeart/2018/2/layout/IconVerticalSolidList"/>
    <dgm:cxn modelId="{533B94F9-23B3-45DF-B5CB-6A2EBC33B4DA}" type="presOf" srcId="{E527AD2D-B80D-417B-812F-752BE3A37B67}" destId="{3067D81F-4ED0-464B-BB27-39D8ED12C632}" srcOrd="0" destOrd="0" presId="urn:microsoft.com/office/officeart/2018/2/layout/IconVerticalSolidList"/>
    <dgm:cxn modelId="{F545E5F2-3403-4858-A7EB-26EE6803E99C}" type="presParOf" srcId="{3067D81F-4ED0-464B-BB27-39D8ED12C632}" destId="{86D28AB5-FD58-42CD-8D2C-1E6507EB2327}" srcOrd="0" destOrd="0" presId="urn:microsoft.com/office/officeart/2018/2/layout/IconVerticalSolidList"/>
    <dgm:cxn modelId="{477E033F-D000-45B1-9E53-4093079D77E5}" type="presParOf" srcId="{86D28AB5-FD58-42CD-8D2C-1E6507EB2327}" destId="{9956C560-EB85-4428-8972-EDE113DD50BA}" srcOrd="0" destOrd="0" presId="urn:microsoft.com/office/officeart/2018/2/layout/IconVerticalSolidList"/>
    <dgm:cxn modelId="{D02A73CB-B773-44EB-BF0E-A913EE49DBD2}" type="presParOf" srcId="{86D28AB5-FD58-42CD-8D2C-1E6507EB2327}" destId="{9C177B23-6903-4ECB-845C-43B853D6667F}" srcOrd="1" destOrd="0" presId="urn:microsoft.com/office/officeart/2018/2/layout/IconVerticalSolidList"/>
    <dgm:cxn modelId="{F7A4C1D4-97D9-4B54-B47D-D7FAC53E3BC4}" type="presParOf" srcId="{86D28AB5-FD58-42CD-8D2C-1E6507EB2327}" destId="{2E2F9A06-89C7-46A8-8B50-5267D76AEC92}" srcOrd="2" destOrd="0" presId="urn:microsoft.com/office/officeart/2018/2/layout/IconVerticalSolidList"/>
    <dgm:cxn modelId="{0CF4B4E5-E8F1-443F-B70D-E45D5BD7056D}" type="presParOf" srcId="{86D28AB5-FD58-42CD-8D2C-1E6507EB2327}" destId="{7216C31F-A91B-495C-927F-A7F47195EC2B}" srcOrd="3" destOrd="0" presId="urn:microsoft.com/office/officeart/2018/2/layout/IconVerticalSolidList"/>
    <dgm:cxn modelId="{0316EBF6-06AB-477E-9FE2-55003912F0B3}" type="presParOf" srcId="{86D28AB5-FD58-42CD-8D2C-1E6507EB2327}" destId="{C14A9DF8-92CA-4546-AA1A-934BA5390C00}" srcOrd="4" destOrd="0" presId="urn:microsoft.com/office/officeart/2018/2/layout/IconVerticalSolidList"/>
    <dgm:cxn modelId="{9ED13B1F-4558-44B3-BB2B-41C806CF566B}" type="presParOf" srcId="{3067D81F-4ED0-464B-BB27-39D8ED12C632}" destId="{1ADE9F21-17BD-40FE-A81A-36CC6E4BDEAA}" srcOrd="1" destOrd="0" presId="urn:microsoft.com/office/officeart/2018/2/layout/IconVerticalSolidList"/>
    <dgm:cxn modelId="{6F237469-25F6-4625-A554-FB9A8320EE41}" type="presParOf" srcId="{3067D81F-4ED0-464B-BB27-39D8ED12C632}" destId="{BAA25B0F-5199-48DB-86B9-5686EC0DD272}" srcOrd="2" destOrd="0" presId="urn:microsoft.com/office/officeart/2018/2/layout/IconVerticalSolidList"/>
    <dgm:cxn modelId="{8CC33D2D-8021-4B20-B9E2-95CF1B8D2E3B}" type="presParOf" srcId="{BAA25B0F-5199-48DB-86B9-5686EC0DD272}" destId="{8775816A-313B-4D67-B94C-9F05859FCB7E}" srcOrd="0" destOrd="0" presId="urn:microsoft.com/office/officeart/2018/2/layout/IconVerticalSolidList"/>
    <dgm:cxn modelId="{D10123F4-9233-4685-80AB-6F8642514A0E}" type="presParOf" srcId="{BAA25B0F-5199-48DB-86B9-5686EC0DD272}" destId="{61EA8B92-D6FE-4BF9-95BE-3DAC1DECC380}" srcOrd="1" destOrd="0" presId="urn:microsoft.com/office/officeart/2018/2/layout/IconVerticalSolidList"/>
    <dgm:cxn modelId="{39AC8676-A7C3-4636-8294-289E4394314B}" type="presParOf" srcId="{BAA25B0F-5199-48DB-86B9-5686EC0DD272}" destId="{FF4EF224-4262-405F-988F-FD112C08BE24}" srcOrd="2" destOrd="0" presId="urn:microsoft.com/office/officeart/2018/2/layout/IconVerticalSolidList"/>
    <dgm:cxn modelId="{AECCCF4D-38E5-41E0-92BA-7CCB577228FE}" type="presParOf" srcId="{BAA25B0F-5199-48DB-86B9-5686EC0DD272}" destId="{50F026EC-9016-411D-AB32-AA900E0A9810}" srcOrd="3" destOrd="0" presId="urn:microsoft.com/office/officeart/2018/2/layout/IconVerticalSolidList"/>
    <dgm:cxn modelId="{DEDAF57B-7B68-41B8-9E66-E4DBFA87C3E4}" type="presParOf" srcId="{BAA25B0F-5199-48DB-86B9-5686EC0DD272}" destId="{7962EAE6-E4A5-4B9F-9D01-E77265EE24EF}" srcOrd="4" destOrd="0" presId="urn:microsoft.com/office/officeart/2018/2/layout/IconVerticalSolidList"/>
    <dgm:cxn modelId="{562CEF45-3972-44A3-B7E7-594D53D8773E}" type="presParOf" srcId="{3067D81F-4ED0-464B-BB27-39D8ED12C632}" destId="{F0790707-D35C-4234-87B1-B9D4B75766C6}" srcOrd="3" destOrd="0" presId="urn:microsoft.com/office/officeart/2018/2/layout/IconVerticalSolidList"/>
    <dgm:cxn modelId="{C85287D2-6BF7-4485-A5E3-9ED01D17AFAD}" type="presParOf" srcId="{3067D81F-4ED0-464B-BB27-39D8ED12C632}" destId="{2983FE84-28FA-4745-A66F-E4D8513CBDFA}" srcOrd="4" destOrd="0" presId="urn:microsoft.com/office/officeart/2018/2/layout/IconVerticalSolidList"/>
    <dgm:cxn modelId="{BBF04651-67F8-4977-8463-27E478B52614}" type="presParOf" srcId="{2983FE84-28FA-4745-A66F-E4D8513CBDFA}" destId="{A60B3917-23D2-4707-A19E-2FB19F70549F}" srcOrd="0" destOrd="0" presId="urn:microsoft.com/office/officeart/2018/2/layout/IconVerticalSolidList"/>
    <dgm:cxn modelId="{4BEA674B-F836-4720-810E-2C5F2731C38A}" type="presParOf" srcId="{2983FE84-28FA-4745-A66F-E4D8513CBDFA}" destId="{4591D6B0-7148-4C07-A7D3-63A502282512}" srcOrd="1" destOrd="0" presId="urn:microsoft.com/office/officeart/2018/2/layout/IconVerticalSolidList"/>
    <dgm:cxn modelId="{486058BA-7709-4456-8AB8-EF9ACB0ED566}" type="presParOf" srcId="{2983FE84-28FA-4745-A66F-E4D8513CBDFA}" destId="{B119C028-75FC-4F0D-9B3F-57C16A9BA3AC}" srcOrd="2" destOrd="0" presId="urn:microsoft.com/office/officeart/2018/2/layout/IconVerticalSolidList"/>
    <dgm:cxn modelId="{F74028B5-A8A6-4D6C-8581-621190DEA726}" type="presParOf" srcId="{2983FE84-28FA-4745-A66F-E4D8513CBDFA}" destId="{F8F89741-88BB-4A58-B510-BF31580ED031}" srcOrd="3" destOrd="0" presId="urn:microsoft.com/office/officeart/2018/2/layout/IconVerticalSolidList"/>
    <dgm:cxn modelId="{1BFBF8D0-04DD-41DD-AE34-FA53EE5C6551}" type="presParOf" srcId="{2983FE84-28FA-4745-A66F-E4D8513CBDFA}" destId="{EDDD00E4-8FB5-47C3-A23F-ADD13779057E}" srcOrd="4" destOrd="0" presId="urn:microsoft.com/office/officeart/2018/2/layout/IconVerticalSolidList"/>
    <dgm:cxn modelId="{3B812616-F5C2-4C81-BC38-F4695F44A32D}" type="presParOf" srcId="{3067D81F-4ED0-464B-BB27-39D8ED12C632}" destId="{5E6F232C-9FE9-48A9-A844-724E2F8D0AEA}" srcOrd="5" destOrd="0" presId="urn:microsoft.com/office/officeart/2018/2/layout/IconVerticalSolidList"/>
    <dgm:cxn modelId="{C1C05D3B-2D11-42D6-ACFE-511F2B2F9509}" type="presParOf" srcId="{3067D81F-4ED0-464B-BB27-39D8ED12C632}" destId="{E9C7BCDE-4C48-48FC-9A9E-E548E8C2C75B}" srcOrd="6" destOrd="0" presId="urn:microsoft.com/office/officeart/2018/2/layout/IconVerticalSolidList"/>
    <dgm:cxn modelId="{1791DF46-B14D-4C2E-8571-E8742152016B}" type="presParOf" srcId="{E9C7BCDE-4C48-48FC-9A9E-E548E8C2C75B}" destId="{112622ED-2A49-4585-B06C-49886C4FF8EE}" srcOrd="0" destOrd="0" presId="urn:microsoft.com/office/officeart/2018/2/layout/IconVerticalSolidList"/>
    <dgm:cxn modelId="{3CB5BDBE-AFEA-4C3C-9A4F-A09E42B531A9}" type="presParOf" srcId="{E9C7BCDE-4C48-48FC-9A9E-E548E8C2C75B}" destId="{B8EF1165-D1A0-4D17-90F8-1344DF4AAD0F}" srcOrd="1" destOrd="0" presId="urn:microsoft.com/office/officeart/2018/2/layout/IconVerticalSolidList"/>
    <dgm:cxn modelId="{AEEF3B4B-BCC8-49F5-97EF-987995B48BCC}" type="presParOf" srcId="{E9C7BCDE-4C48-48FC-9A9E-E548E8C2C75B}" destId="{2AB89024-3EC4-45AC-B62F-87C45F89FA38}" srcOrd="2" destOrd="0" presId="urn:microsoft.com/office/officeart/2018/2/layout/IconVerticalSolidList"/>
    <dgm:cxn modelId="{02024844-1AF4-411E-A5B0-592FB05F1968}" type="presParOf" srcId="{E9C7BCDE-4C48-48FC-9A9E-E548E8C2C75B}" destId="{43F58CF5-8E28-4942-8DEF-96C9D749CA6C}" srcOrd="3" destOrd="0" presId="urn:microsoft.com/office/officeart/2018/2/layout/IconVerticalSolidList"/>
    <dgm:cxn modelId="{FDAFAD94-171C-43AF-BECB-6518BAD8FCCB}" type="presParOf" srcId="{E9C7BCDE-4C48-48FC-9A9E-E548E8C2C75B}" destId="{6717419B-9C76-4242-9740-932C9540D219}"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1DABB6-FAB9-4A6E-AE71-BC57041FD9B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C8965142-AB05-4061-A60F-F43E3D07717D}">
      <dgm:prSet phldrT="[Text]"/>
      <dgm:spPr/>
      <dgm:t>
        <a:bodyPr/>
        <a:lstStyle/>
        <a:p>
          <a:r>
            <a:rPr lang="en-US" dirty="0"/>
            <a:t>1,488</a:t>
          </a:r>
        </a:p>
      </dgm:t>
    </dgm:pt>
    <dgm:pt modelId="{C42C1740-F7FB-48B5-89F9-FDCECC681C29}" type="parTrans" cxnId="{B35203D6-02C5-441B-85F4-AC49533E9985}">
      <dgm:prSet/>
      <dgm:spPr/>
      <dgm:t>
        <a:bodyPr/>
        <a:lstStyle/>
        <a:p>
          <a:endParaRPr lang="en-US"/>
        </a:p>
      </dgm:t>
    </dgm:pt>
    <dgm:pt modelId="{3C98F845-05DF-4CD3-A843-AE9FE389F452}" type="sibTrans" cxnId="{B35203D6-02C5-441B-85F4-AC49533E9985}">
      <dgm:prSet/>
      <dgm:spPr/>
      <dgm:t>
        <a:bodyPr/>
        <a:lstStyle/>
        <a:p>
          <a:endParaRPr lang="en-US"/>
        </a:p>
      </dgm:t>
    </dgm:pt>
    <dgm:pt modelId="{763A691C-EDDA-4A79-9EAB-8595F38AC4F2}">
      <dgm:prSet phldrT="[Text]"/>
      <dgm:spPr>
        <a:solidFill>
          <a:schemeClr val="accent6">
            <a:lumMod val="20000"/>
            <a:lumOff val="80000"/>
          </a:schemeClr>
        </a:solidFill>
      </dgm:spPr>
      <dgm:t>
        <a:bodyPr/>
        <a:lstStyle/>
        <a:p>
          <a:r>
            <a:rPr lang="en-US" dirty="0">
              <a:solidFill>
                <a:schemeClr val="tx1"/>
              </a:solidFill>
            </a:rPr>
            <a:t>Adoptions</a:t>
          </a:r>
        </a:p>
      </dgm:t>
    </dgm:pt>
    <dgm:pt modelId="{8F7D4AF6-AC26-4CC1-BA7A-5B4BCC1B646B}" type="parTrans" cxnId="{43CDDF82-6737-4279-875E-D38CC03EB0E0}">
      <dgm:prSet/>
      <dgm:spPr/>
      <dgm:t>
        <a:bodyPr/>
        <a:lstStyle/>
        <a:p>
          <a:endParaRPr lang="en-US"/>
        </a:p>
      </dgm:t>
    </dgm:pt>
    <dgm:pt modelId="{913ADCA3-F679-4D63-90CC-D7526B606101}" type="sibTrans" cxnId="{43CDDF82-6737-4279-875E-D38CC03EB0E0}">
      <dgm:prSet/>
      <dgm:spPr/>
      <dgm:t>
        <a:bodyPr/>
        <a:lstStyle/>
        <a:p>
          <a:endParaRPr lang="en-US"/>
        </a:p>
      </dgm:t>
    </dgm:pt>
    <dgm:pt modelId="{E334074B-2481-46DD-9DE3-66F37C5C12F0}">
      <dgm:prSet phldrT="[Text]"/>
      <dgm:spPr/>
      <dgm:t>
        <a:bodyPr/>
        <a:lstStyle/>
        <a:p>
          <a:r>
            <a:rPr lang="en-US" dirty="0"/>
            <a:t>1,439</a:t>
          </a:r>
        </a:p>
      </dgm:t>
    </dgm:pt>
    <dgm:pt modelId="{72B95202-7B21-4014-97E6-01A637711D72}" type="parTrans" cxnId="{1BA7D176-EE86-4853-B8C5-E1C5BFE967BE}">
      <dgm:prSet/>
      <dgm:spPr/>
      <dgm:t>
        <a:bodyPr/>
        <a:lstStyle/>
        <a:p>
          <a:endParaRPr lang="en-US"/>
        </a:p>
      </dgm:t>
    </dgm:pt>
    <dgm:pt modelId="{30186C4A-7802-4C28-A433-167E13AB0466}" type="sibTrans" cxnId="{1BA7D176-EE86-4853-B8C5-E1C5BFE967BE}">
      <dgm:prSet/>
      <dgm:spPr/>
      <dgm:t>
        <a:bodyPr/>
        <a:lstStyle/>
        <a:p>
          <a:endParaRPr lang="en-US"/>
        </a:p>
      </dgm:t>
    </dgm:pt>
    <dgm:pt modelId="{AF89D762-69FB-4624-B488-70D1E3AF555C}">
      <dgm:prSet phldrT="[Text]"/>
      <dgm:spPr>
        <a:solidFill>
          <a:schemeClr val="accent6">
            <a:lumMod val="20000"/>
            <a:lumOff val="80000"/>
          </a:schemeClr>
        </a:solidFill>
      </dgm:spPr>
      <dgm:t>
        <a:bodyPr/>
        <a:lstStyle/>
        <a:p>
          <a:r>
            <a:rPr lang="en-US" dirty="0">
              <a:solidFill>
                <a:schemeClr val="tx1"/>
              </a:solidFill>
            </a:rPr>
            <a:t>Rescued</a:t>
          </a:r>
        </a:p>
      </dgm:t>
    </dgm:pt>
    <dgm:pt modelId="{E5A00FD4-7F8F-4424-8860-1F587F78E39C}" type="parTrans" cxnId="{0B1294AD-D92C-407C-8EE1-0A3E8FE03C9E}">
      <dgm:prSet/>
      <dgm:spPr/>
      <dgm:t>
        <a:bodyPr/>
        <a:lstStyle/>
        <a:p>
          <a:endParaRPr lang="en-US"/>
        </a:p>
      </dgm:t>
    </dgm:pt>
    <dgm:pt modelId="{D172B347-79D8-4866-BD8F-526A06BFF83B}" type="sibTrans" cxnId="{0B1294AD-D92C-407C-8EE1-0A3E8FE03C9E}">
      <dgm:prSet/>
      <dgm:spPr/>
      <dgm:t>
        <a:bodyPr/>
        <a:lstStyle/>
        <a:p>
          <a:endParaRPr lang="en-US"/>
        </a:p>
      </dgm:t>
    </dgm:pt>
    <dgm:pt modelId="{4F9434FE-EA17-46EE-8753-86DC2AA846C4}">
      <dgm:prSet phldrT="[Text]"/>
      <dgm:spPr/>
      <dgm:t>
        <a:bodyPr/>
        <a:lstStyle/>
        <a:p>
          <a:r>
            <a:rPr lang="en-US" dirty="0"/>
            <a:t>323</a:t>
          </a:r>
        </a:p>
      </dgm:t>
    </dgm:pt>
    <dgm:pt modelId="{54E72A09-C1F0-4937-B50A-B0440B58D7CA}" type="parTrans" cxnId="{CE8D3106-7A2B-4B16-B202-BA9D1230660C}">
      <dgm:prSet/>
      <dgm:spPr/>
      <dgm:t>
        <a:bodyPr/>
        <a:lstStyle/>
        <a:p>
          <a:endParaRPr lang="en-US"/>
        </a:p>
      </dgm:t>
    </dgm:pt>
    <dgm:pt modelId="{165D5CEA-8D98-4566-8CA1-354ED116A358}" type="sibTrans" cxnId="{CE8D3106-7A2B-4B16-B202-BA9D1230660C}">
      <dgm:prSet/>
      <dgm:spPr/>
      <dgm:t>
        <a:bodyPr/>
        <a:lstStyle/>
        <a:p>
          <a:endParaRPr lang="en-US"/>
        </a:p>
      </dgm:t>
    </dgm:pt>
    <dgm:pt modelId="{EDD5D2CF-48FD-4690-804C-CC17646A4F7B}">
      <dgm:prSet phldrT="[Text]"/>
      <dgm:spPr>
        <a:solidFill>
          <a:schemeClr val="accent6">
            <a:lumMod val="20000"/>
            <a:lumOff val="80000"/>
          </a:schemeClr>
        </a:solidFill>
      </dgm:spPr>
      <dgm:t>
        <a:bodyPr/>
        <a:lstStyle/>
        <a:p>
          <a:r>
            <a:rPr lang="en-US" dirty="0">
              <a:solidFill>
                <a:schemeClr val="tx1"/>
              </a:solidFill>
            </a:rPr>
            <a:t>Returned To Owner</a:t>
          </a:r>
        </a:p>
      </dgm:t>
    </dgm:pt>
    <dgm:pt modelId="{30E50FAD-AA3B-42EA-B1A1-22942DFD5F04}" type="parTrans" cxnId="{0B69D32B-D647-4C02-881E-9E1C85A2A781}">
      <dgm:prSet/>
      <dgm:spPr/>
      <dgm:t>
        <a:bodyPr/>
        <a:lstStyle/>
        <a:p>
          <a:endParaRPr lang="en-US"/>
        </a:p>
      </dgm:t>
    </dgm:pt>
    <dgm:pt modelId="{1791EA17-25B8-450E-B282-63E88F736824}" type="sibTrans" cxnId="{0B69D32B-D647-4C02-881E-9E1C85A2A781}">
      <dgm:prSet/>
      <dgm:spPr/>
      <dgm:t>
        <a:bodyPr/>
        <a:lstStyle/>
        <a:p>
          <a:endParaRPr lang="en-US"/>
        </a:p>
      </dgm:t>
    </dgm:pt>
    <dgm:pt modelId="{3B19117F-26D6-4D3D-9567-E2FE939C26BC}">
      <dgm:prSet phldrT="[Text]"/>
      <dgm:spPr/>
      <dgm:t>
        <a:bodyPr/>
        <a:lstStyle/>
        <a:p>
          <a:r>
            <a:rPr lang="en-US" i="0" dirty="0">
              <a:solidFill>
                <a:schemeClr val="tx1"/>
              </a:solidFill>
            </a:rPr>
            <a:t>993</a:t>
          </a:r>
        </a:p>
      </dgm:t>
    </dgm:pt>
    <dgm:pt modelId="{A7C36B69-877C-4CB8-8817-9399945F4BDC}" type="parTrans" cxnId="{3B105107-79E8-4D68-B86A-7A2FB7698378}">
      <dgm:prSet/>
      <dgm:spPr/>
      <dgm:t>
        <a:bodyPr/>
        <a:lstStyle/>
        <a:p>
          <a:endParaRPr lang="en-US"/>
        </a:p>
      </dgm:t>
    </dgm:pt>
    <dgm:pt modelId="{E1FFC9DE-6D14-49A9-B728-C34A18953931}" type="sibTrans" cxnId="{3B105107-79E8-4D68-B86A-7A2FB7698378}">
      <dgm:prSet/>
      <dgm:spPr/>
      <dgm:t>
        <a:bodyPr/>
        <a:lstStyle/>
        <a:p>
          <a:endParaRPr lang="en-US"/>
        </a:p>
      </dgm:t>
    </dgm:pt>
    <dgm:pt modelId="{6EFA09CD-7163-49A8-9508-FFD245B2CD91}">
      <dgm:prSet phldrT="[Text]"/>
      <dgm:spPr>
        <a:solidFill>
          <a:schemeClr val="accent6">
            <a:lumMod val="20000"/>
            <a:lumOff val="80000"/>
          </a:schemeClr>
        </a:solidFill>
      </dgm:spPr>
      <dgm:t>
        <a:bodyPr/>
        <a:lstStyle/>
        <a:p>
          <a:r>
            <a:rPr lang="en-US" i="0" dirty="0">
              <a:solidFill>
                <a:schemeClr val="tx1"/>
              </a:solidFill>
            </a:rPr>
            <a:t>Spay/Neuter Surgeries (</a:t>
          </a:r>
          <a:r>
            <a:rPr lang="en-US" i="1" dirty="0">
              <a:solidFill>
                <a:schemeClr val="tx1"/>
              </a:solidFill>
            </a:rPr>
            <a:t>Clinics + TNR</a:t>
          </a:r>
          <a:r>
            <a:rPr lang="en-US" i="0" dirty="0">
              <a:solidFill>
                <a:schemeClr val="tx1"/>
              </a:solidFill>
            </a:rPr>
            <a:t>)</a:t>
          </a:r>
        </a:p>
      </dgm:t>
    </dgm:pt>
    <dgm:pt modelId="{B2317830-7CEE-44C1-892A-85B02E6A1335}" type="parTrans" cxnId="{9CE2E81E-28C4-4F76-8D63-FC8D85F622BF}">
      <dgm:prSet/>
      <dgm:spPr/>
      <dgm:t>
        <a:bodyPr/>
        <a:lstStyle/>
        <a:p>
          <a:endParaRPr lang="en-US"/>
        </a:p>
      </dgm:t>
    </dgm:pt>
    <dgm:pt modelId="{D15710AD-C794-438F-9C39-F046638965C3}" type="sibTrans" cxnId="{9CE2E81E-28C4-4F76-8D63-FC8D85F622BF}">
      <dgm:prSet/>
      <dgm:spPr/>
      <dgm:t>
        <a:bodyPr/>
        <a:lstStyle/>
        <a:p>
          <a:endParaRPr lang="en-US"/>
        </a:p>
      </dgm:t>
    </dgm:pt>
    <dgm:pt modelId="{CF6F7F51-83B8-4CED-8D7A-A91654DFD926}">
      <dgm:prSet phldrT="[Text]"/>
      <dgm:spPr/>
      <dgm:t>
        <a:bodyPr/>
        <a:lstStyle/>
        <a:p>
          <a:r>
            <a:rPr lang="en-US" dirty="0"/>
            <a:t>3,891</a:t>
          </a:r>
        </a:p>
      </dgm:t>
    </dgm:pt>
    <dgm:pt modelId="{CBCD9867-BCB5-4924-8709-704A68E94AA0}" type="parTrans" cxnId="{C0110A4C-44AD-4EBC-B5AF-95AFB53F8FED}">
      <dgm:prSet/>
      <dgm:spPr/>
      <dgm:t>
        <a:bodyPr/>
        <a:lstStyle/>
        <a:p>
          <a:endParaRPr lang="en-US"/>
        </a:p>
      </dgm:t>
    </dgm:pt>
    <dgm:pt modelId="{DAD1816B-A046-4E2B-9A89-D38D9BE7CA1C}" type="sibTrans" cxnId="{C0110A4C-44AD-4EBC-B5AF-95AFB53F8FED}">
      <dgm:prSet/>
      <dgm:spPr/>
      <dgm:t>
        <a:bodyPr/>
        <a:lstStyle/>
        <a:p>
          <a:endParaRPr lang="en-US"/>
        </a:p>
      </dgm:t>
    </dgm:pt>
    <dgm:pt modelId="{E7FCD258-80F3-4CE6-8CAD-AB85BC4C0F0F}">
      <dgm:prSet phldrT="[Text]"/>
      <dgm:spPr>
        <a:solidFill>
          <a:schemeClr val="accent6">
            <a:lumMod val="20000"/>
            <a:lumOff val="80000"/>
          </a:schemeClr>
        </a:solidFill>
      </dgm:spPr>
      <dgm:t>
        <a:bodyPr/>
        <a:lstStyle/>
        <a:p>
          <a:r>
            <a:rPr lang="en-US" dirty="0">
              <a:solidFill>
                <a:schemeClr val="tx1"/>
              </a:solidFill>
            </a:rPr>
            <a:t>Total Lives Saved</a:t>
          </a:r>
        </a:p>
      </dgm:t>
    </dgm:pt>
    <dgm:pt modelId="{5A426037-F59F-4DEA-B583-65BC4A599DC4}" type="parTrans" cxnId="{BD9FDEE4-DF5F-4AF6-B2F7-9A00CCAC558F}">
      <dgm:prSet/>
      <dgm:spPr/>
      <dgm:t>
        <a:bodyPr/>
        <a:lstStyle/>
        <a:p>
          <a:endParaRPr lang="en-US"/>
        </a:p>
      </dgm:t>
    </dgm:pt>
    <dgm:pt modelId="{CC421FF4-250B-4169-89EE-6ECDACA7C37C}" type="sibTrans" cxnId="{BD9FDEE4-DF5F-4AF6-B2F7-9A00CCAC558F}">
      <dgm:prSet/>
      <dgm:spPr/>
      <dgm:t>
        <a:bodyPr/>
        <a:lstStyle/>
        <a:p>
          <a:endParaRPr lang="en-US"/>
        </a:p>
      </dgm:t>
    </dgm:pt>
    <dgm:pt modelId="{D95DB0AA-E2CD-4683-A434-EEA49CE8EAF3}">
      <dgm:prSet phldrT="[Text]"/>
      <dgm:spPr/>
      <dgm:t>
        <a:bodyPr/>
        <a:lstStyle/>
        <a:p>
          <a:r>
            <a:rPr lang="en-US" dirty="0"/>
            <a:t>81.06%</a:t>
          </a:r>
        </a:p>
      </dgm:t>
    </dgm:pt>
    <dgm:pt modelId="{0B9CD610-80A0-4FA6-B0D2-9A94BFA3F4D3}" type="parTrans" cxnId="{C4F1460E-E042-4EED-A22D-70C269826E0F}">
      <dgm:prSet/>
      <dgm:spPr/>
      <dgm:t>
        <a:bodyPr/>
        <a:lstStyle/>
        <a:p>
          <a:endParaRPr lang="en-US"/>
        </a:p>
      </dgm:t>
    </dgm:pt>
    <dgm:pt modelId="{A39CA85D-5967-4EAC-868C-3C9CBAF42B8E}" type="sibTrans" cxnId="{C4F1460E-E042-4EED-A22D-70C269826E0F}">
      <dgm:prSet/>
      <dgm:spPr/>
      <dgm:t>
        <a:bodyPr/>
        <a:lstStyle/>
        <a:p>
          <a:endParaRPr lang="en-US"/>
        </a:p>
      </dgm:t>
    </dgm:pt>
    <dgm:pt modelId="{6D7D41E9-F668-4B09-BC9A-4E5C349A884F}">
      <dgm:prSet phldrT="[Text]"/>
      <dgm:spPr>
        <a:solidFill>
          <a:schemeClr val="accent6">
            <a:lumMod val="20000"/>
            <a:lumOff val="80000"/>
          </a:schemeClr>
        </a:solidFill>
      </dgm:spPr>
      <dgm:t>
        <a:bodyPr/>
        <a:lstStyle/>
        <a:p>
          <a:r>
            <a:rPr lang="en-US" dirty="0">
              <a:solidFill>
                <a:schemeClr val="tx1"/>
              </a:solidFill>
            </a:rPr>
            <a:t>Save Rate</a:t>
          </a:r>
        </a:p>
      </dgm:t>
    </dgm:pt>
    <dgm:pt modelId="{1D10329A-7E18-4658-98FF-EBA0953B7B13}" type="parTrans" cxnId="{7FB584DE-9DD0-49D6-A6F1-DF41F190E457}">
      <dgm:prSet/>
      <dgm:spPr/>
      <dgm:t>
        <a:bodyPr/>
        <a:lstStyle/>
        <a:p>
          <a:endParaRPr lang="en-US"/>
        </a:p>
      </dgm:t>
    </dgm:pt>
    <dgm:pt modelId="{5726701B-55F7-4DF0-B289-577DFE1524F5}" type="sibTrans" cxnId="{7FB584DE-9DD0-49D6-A6F1-DF41F190E457}">
      <dgm:prSet/>
      <dgm:spPr/>
      <dgm:t>
        <a:bodyPr/>
        <a:lstStyle/>
        <a:p>
          <a:endParaRPr lang="en-US"/>
        </a:p>
      </dgm:t>
    </dgm:pt>
    <dgm:pt modelId="{17C5A2C2-0902-4A2B-BF92-BC418D389B9D}" type="pres">
      <dgm:prSet presAssocID="{261DABB6-FAB9-4A6E-AE71-BC57041FD9BE}" presName="Name0" presStyleCnt="0">
        <dgm:presLayoutVars>
          <dgm:dir/>
          <dgm:animLvl val="lvl"/>
          <dgm:resizeHandles val="exact"/>
        </dgm:presLayoutVars>
      </dgm:prSet>
      <dgm:spPr/>
    </dgm:pt>
    <dgm:pt modelId="{EC13CD36-F127-496E-B85D-50A6F4D51949}" type="pres">
      <dgm:prSet presAssocID="{C8965142-AB05-4061-A60F-F43E3D07717D}" presName="linNode" presStyleCnt="0"/>
      <dgm:spPr/>
    </dgm:pt>
    <dgm:pt modelId="{110F163C-C1FE-4174-B737-751ECC341F46}" type="pres">
      <dgm:prSet presAssocID="{C8965142-AB05-4061-A60F-F43E3D07717D}" presName="parTx" presStyleLbl="revTx" presStyleIdx="0" presStyleCnt="6">
        <dgm:presLayoutVars>
          <dgm:chMax val="1"/>
          <dgm:bulletEnabled val="1"/>
        </dgm:presLayoutVars>
      </dgm:prSet>
      <dgm:spPr/>
    </dgm:pt>
    <dgm:pt modelId="{15666817-1921-4E3E-B585-180B1F8A65A5}" type="pres">
      <dgm:prSet presAssocID="{C8965142-AB05-4061-A60F-F43E3D07717D}" presName="bracket" presStyleLbl="parChTrans1D1" presStyleIdx="0" presStyleCnt="6"/>
      <dgm:spPr/>
    </dgm:pt>
    <dgm:pt modelId="{B072C2EE-A538-4192-8912-5E1C5B22CBD6}" type="pres">
      <dgm:prSet presAssocID="{C8965142-AB05-4061-A60F-F43E3D07717D}" presName="spH" presStyleCnt="0"/>
      <dgm:spPr/>
    </dgm:pt>
    <dgm:pt modelId="{F5D2E9B3-D146-457B-826C-1EF4CF18CE37}" type="pres">
      <dgm:prSet presAssocID="{C8965142-AB05-4061-A60F-F43E3D07717D}" presName="desTx" presStyleLbl="node1" presStyleIdx="0" presStyleCnt="6">
        <dgm:presLayoutVars>
          <dgm:bulletEnabled val="1"/>
        </dgm:presLayoutVars>
      </dgm:prSet>
      <dgm:spPr>
        <a:prstGeom prst="roundRect">
          <a:avLst/>
        </a:prstGeom>
      </dgm:spPr>
    </dgm:pt>
    <dgm:pt modelId="{AE77AF13-AAB9-44A3-B4EC-015507B22E40}" type="pres">
      <dgm:prSet presAssocID="{3C98F845-05DF-4CD3-A843-AE9FE389F452}" presName="spV" presStyleCnt="0"/>
      <dgm:spPr/>
    </dgm:pt>
    <dgm:pt modelId="{F2044693-E365-4CDF-8F61-B746E08C5212}" type="pres">
      <dgm:prSet presAssocID="{E334074B-2481-46DD-9DE3-66F37C5C12F0}" presName="linNode" presStyleCnt="0"/>
      <dgm:spPr/>
    </dgm:pt>
    <dgm:pt modelId="{46BB5F10-9EF4-4FC6-BCDD-B7064259C548}" type="pres">
      <dgm:prSet presAssocID="{E334074B-2481-46DD-9DE3-66F37C5C12F0}" presName="parTx" presStyleLbl="revTx" presStyleIdx="1" presStyleCnt="6">
        <dgm:presLayoutVars>
          <dgm:chMax val="1"/>
          <dgm:bulletEnabled val="1"/>
        </dgm:presLayoutVars>
      </dgm:prSet>
      <dgm:spPr/>
    </dgm:pt>
    <dgm:pt modelId="{D4C38AA3-88F4-4EBD-8CC2-0A069B88979F}" type="pres">
      <dgm:prSet presAssocID="{E334074B-2481-46DD-9DE3-66F37C5C12F0}" presName="bracket" presStyleLbl="parChTrans1D1" presStyleIdx="1" presStyleCnt="6"/>
      <dgm:spPr/>
    </dgm:pt>
    <dgm:pt modelId="{CA826F91-761F-44E7-A941-2488A62D36A8}" type="pres">
      <dgm:prSet presAssocID="{E334074B-2481-46DD-9DE3-66F37C5C12F0}" presName="spH" presStyleCnt="0"/>
      <dgm:spPr/>
    </dgm:pt>
    <dgm:pt modelId="{A6855B01-9D1D-4544-8690-75D451E978F0}" type="pres">
      <dgm:prSet presAssocID="{E334074B-2481-46DD-9DE3-66F37C5C12F0}" presName="desTx" presStyleLbl="node1" presStyleIdx="1" presStyleCnt="6">
        <dgm:presLayoutVars>
          <dgm:bulletEnabled val="1"/>
        </dgm:presLayoutVars>
      </dgm:prSet>
      <dgm:spPr>
        <a:prstGeom prst="roundRect">
          <a:avLst/>
        </a:prstGeom>
      </dgm:spPr>
    </dgm:pt>
    <dgm:pt modelId="{B8567D77-68A1-4E31-A6F5-B6F30297D7B8}" type="pres">
      <dgm:prSet presAssocID="{30186C4A-7802-4C28-A433-167E13AB0466}" presName="spV" presStyleCnt="0"/>
      <dgm:spPr/>
    </dgm:pt>
    <dgm:pt modelId="{7D6F1573-6255-43BA-9EC8-B2CEC0F16CBE}" type="pres">
      <dgm:prSet presAssocID="{4F9434FE-EA17-46EE-8753-86DC2AA846C4}" presName="linNode" presStyleCnt="0"/>
      <dgm:spPr/>
    </dgm:pt>
    <dgm:pt modelId="{AF5607AE-5651-4FAB-9BC3-3F9A78EACEA2}" type="pres">
      <dgm:prSet presAssocID="{4F9434FE-EA17-46EE-8753-86DC2AA846C4}" presName="parTx" presStyleLbl="revTx" presStyleIdx="2" presStyleCnt="6">
        <dgm:presLayoutVars>
          <dgm:chMax val="1"/>
          <dgm:bulletEnabled val="1"/>
        </dgm:presLayoutVars>
      </dgm:prSet>
      <dgm:spPr/>
    </dgm:pt>
    <dgm:pt modelId="{24469BF1-1443-468D-BFDE-D6A647153AB8}" type="pres">
      <dgm:prSet presAssocID="{4F9434FE-EA17-46EE-8753-86DC2AA846C4}" presName="bracket" presStyleLbl="parChTrans1D1" presStyleIdx="2" presStyleCnt="6"/>
      <dgm:spPr/>
    </dgm:pt>
    <dgm:pt modelId="{F8480688-FB85-45DB-A623-C8FF2B0D417F}" type="pres">
      <dgm:prSet presAssocID="{4F9434FE-EA17-46EE-8753-86DC2AA846C4}" presName="spH" presStyleCnt="0"/>
      <dgm:spPr/>
    </dgm:pt>
    <dgm:pt modelId="{BD190220-428C-418F-956B-E140307A53C0}" type="pres">
      <dgm:prSet presAssocID="{4F9434FE-EA17-46EE-8753-86DC2AA846C4}" presName="desTx" presStyleLbl="node1" presStyleIdx="2" presStyleCnt="6">
        <dgm:presLayoutVars>
          <dgm:bulletEnabled val="1"/>
        </dgm:presLayoutVars>
      </dgm:prSet>
      <dgm:spPr>
        <a:prstGeom prst="roundRect">
          <a:avLst/>
        </a:prstGeom>
      </dgm:spPr>
    </dgm:pt>
    <dgm:pt modelId="{821BB12A-F730-423D-AA99-E27F11F18D10}" type="pres">
      <dgm:prSet presAssocID="{165D5CEA-8D98-4566-8CA1-354ED116A358}" presName="spV" presStyleCnt="0"/>
      <dgm:spPr/>
    </dgm:pt>
    <dgm:pt modelId="{F574651B-46FC-4D71-A8E3-19F2F69E913E}" type="pres">
      <dgm:prSet presAssocID="{3B19117F-26D6-4D3D-9567-E2FE939C26BC}" presName="linNode" presStyleCnt="0"/>
      <dgm:spPr/>
    </dgm:pt>
    <dgm:pt modelId="{7C583F7F-BD8C-41D3-BBC5-038365764D3A}" type="pres">
      <dgm:prSet presAssocID="{3B19117F-26D6-4D3D-9567-E2FE939C26BC}" presName="parTx" presStyleLbl="revTx" presStyleIdx="3" presStyleCnt="6">
        <dgm:presLayoutVars>
          <dgm:chMax val="1"/>
          <dgm:bulletEnabled val="1"/>
        </dgm:presLayoutVars>
      </dgm:prSet>
      <dgm:spPr/>
    </dgm:pt>
    <dgm:pt modelId="{6950E1E6-6917-45AC-9307-25649CCFACA7}" type="pres">
      <dgm:prSet presAssocID="{3B19117F-26D6-4D3D-9567-E2FE939C26BC}" presName="bracket" presStyleLbl="parChTrans1D1" presStyleIdx="3" presStyleCnt="6"/>
      <dgm:spPr/>
    </dgm:pt>
    <dgm:pt modelId="{961D0374-D671-453D-917F-6F61AA4A1734}" type="pres">
      <dgm:prSet presAssocID="{3B19117F-26D6-4D3D-9567-E2FE939C26BC}" presName="spH" presStyleCnt="0"/>
      <dgm:spPr/>
    </dgm:pt>
    <dgm:pt modelId="{FD45DA67-BE8F-44F5-976F-0022C0ABDD2D}" type="pres">
      <dgm:prSet presAssocID="{3B19117F-26D6-4D3D-9567-E2FE939C26BC}" presName="desTx" presStyleLbl="node1" presStyleIdx="3" presStyleCnt="6">
        <dgm:presLayoutVars>
          <dgm:bulletEnabled val="1"/>
        </dgm:presLayoutVars>
      </dgm:prSet>
      <dgm:spPr>
        <a:prstGeom prst="roundRect">
          <a:avLst/>
        </a:prstGeom>
      </dgm:spPr>
    </dgm:pt>
    <dgm:pt modelId="{3148225B-F6B3-47D2-81CB-F87A4F6DAA5A}" type="pres">
      <dgm:prSet presAssocID="{E1FFC9DE-6D14-49A9-B728-C34A18953931}" presName="spV" presStyleCnt="0"/>
      <dgm:spPr/>
    </dgm:pt>
    <dgm:pt modelId="{4E76EEE4-1B84-4CC0-911A-99BA500F6EE1}" type="pres">
      <dgm:prSet presAssocID="{CF6F7F51-83B8-4CED-8D7A-A91654DFD926}" presName="linNode" presStyleCnt="0"/>
      <dgm:spPr/>
    </dgm:pt>
    <dgm:pt modelId="{E11D5FEF-2363-490D-98C8-566F02FCA362}" type="pres">
      <dgm:prSet presAssocID="{CF6F7F51-83B8-4CED-8D7A-A91654DFD926}" presName="parTx" presStyleLbl="revTx" presStyleIdx="4" presStyleCnt="6">
        <dgm:presLayoutVars>
          <dgm:chMax val="1"/>
          <dgm:bulletEnabled val="1"/>
        </dgm:presLayoutVars>
      </dgm:prSet>
      <dgm:spPr/>
    </dgm:pt>
    <dgm:pt modelId="{0EAE2516-65D5-4AAB-9545-F1C5D61E80C7}" type="pres">
      <dgm:prSet presAssocID="{CF6F7F51-83B8-4CED-8D7A-A91654DFD926}" presName="bracket" presStyleLbl="parChTrans1D1" presStyleIdx="4" presStyleCnt="6"/>
      <dgm:spPr/>
    </dgm:pt>
    <dgm:pt modelId="{84349527-B873-44B2-B035-31F69F806AE6}" type="pres">
      <dgm:prSet presAssocID="{CF6F7F51-83B8-4CED-8D7A-A91654DFD926}" presName="spH" presStyleCnt="0"/>
      <dgm:spPr/>
    </dgm:pt>
    <dgm:pt modelId="{60A8652A-9431-4035-BF28-B84EDE16E17F}" type="pres">
      <dgm:prSet presAssocID="{CF6F7F51-83B8-4CED-8D7A-A91654DFD926}" presName="desTx" presStyleLbl="node1" presStyleIdx="4" presStyleCnt="6">
        <dgm:presLayoutVars>
          <dgm:bulletEnabled val="1"/>
        </dgm:presLayoutVars>
      </dgm:prSet>
      <dgm:spPr>
        <a:prstGeom prst="roundRect">
          <a:avLst/>
        </a:prstGeom>
      </dgm:spPr>
    </dgm:pt>
    <dgm:pt modelId="{164E680C-1E00-4125-BDD9-BC4F45FD22D5}" type="pres">
      <dgm:prSet presAssocID="{DAD1816B-A046-4E2B-9A89-D38D9BE7CA1C}" presName="spV" presStyleCnt="0"/>
      <dgm:spPr/>
    </dgm:pt>
    <dgm:pt modelId="{7A361A2C-1FBF-4D8D-A9C5-52886B8B6B69}" type="pres">
      <dgm:prSet presAssocID="{D95DB0AA-E2CD-4683-A434-EEA49CE8EAF3}" presName="linNode" presStyleCnt="0"/>
      <dgm:spPr/>
    </dgm:pt>
    <dgm:pt modelId="{1A9C63B2-4E7C-4D69-8DC4-B301E0EAC357}" type="pres">
      <dgm:prSet presAssocID="{D95DB0AA-E2CD-4683-A434-EEA49CE8EAF3}" presName="parTx" presStyleLbl="revTx" presStyleIdx="5" presStyleCnt="6">
        <dgm:presLayoutVars>
          <dgm:chMax val="1"/>
          <dgm:bulletEnabled val="1"/>
        </dgm:presLayoutVars>
      </dgm:prSet>
      <dgm:spPr/>
    </dgm:pt>
    <dgm:pt modelId="{FB539C22-BC88-4243-83EF-32920B2E1F36}" type="pres">
      <dgm:prSet presAssocID="{D95DB0AA-E2CD-4683-A434-EEA49CE8EAF3}" presName="bracket" presStyleLbl="parChTrans1D1" presStyleIdx="5" presStyleCnt="6"/>
      <dgm:spPr/>
    </dgm:pt>
    <dgm:pt modelId="{A8314D0B-9FA4-4B3B-9A34-7D53D5E277C1}" type="pres">
      <dgm:prSet presAssocID="{D95DB0AA-E2CD-4683-A434-EEA49CE8EAF3}" presName="spH" presStyleCnt="0"/>
      <dgm:spPr/>
    </dgm:pt>
    <dgm:pt modelId="{9BCF5556-90BC-46E0-BEB3-5143D5F8DE3D}" type="pres">
      <dgm:prSet presAssocID="{D95DB0AA-E2CD-4683-A434-EEA49CE8EAF3}" presName="desTx" presStyleLbl="node1" presStyleIdx="5" presStyleCnt="6">
        <dgm:presLayoutVars>
          <dgm:bulletEnabled val="1"/>
        </dgm:presLayoutVars>
      </dgm:prSet>
      <dgm:spPr>
        <a:prstGeom prst="roundRect">
          <a:avLst/>
        </a:prstGeom>
      </dgm:spPr>
    </dgm:pt>
  </dgm:ptLst>
  <dgm:cxnLst>
    <dgm:cxn modelId="{CE8D3106-7A2B-4B16-B202-BA9D1230660C}" srcId="{261DABB6-FAB9-4A6E-AE71-BC57041FD9BE}" destId="{4F9434FE-EA17-46EE-8753-86DC2AA846C4}" srcOrd="2" destOrd="0" parTransId="{54E72A09-C1F0-4937-B50A-B0440B58D7CA}" sibTransId="{165D5CEA-8D98-4566-8CA1-354ED116A358}"/>
    <dgm:cxn modelId="{3B105107-79E8-4D68-B86A-7A2FB7698378}" srcId="{261DABB6-FAB9-4A6E-AE71-BC57041FD9BE}" destId="{3B19117F-26D6-4D3D-9567-E2FE939C26BC}" srcOrd="3" destOrd="0" parTransId="{A7C36B69-877C-4CB8-8817-9399945F4BDC}" sibTransId="{E1FFC9DE-6D14-49A9-B728-C34A18953931}"/>
    <dgm:cxn modelId="{C4F1460E-E042-4EED-A22D-70C269826E0F}" srcId="{261DABB6-FAB9-4A6E-AE71-BC57041FD9BE}" destId="{D95DB0AA-E2CD-4683-A434-EEA49CE8EAF3}" srcOrd="5" destOrd="0" parTransId="{0B9CD610-80A0-4FA6-B0D2-9A94BFA3F4D3}" sibTransId="{A39CA85D-5967-4EAC-868C-3C9CBAF42B8E}"/>
    <dgm:cxn modelId="{9CE2E81E-28C4-4F76-8D63-FC8D85F622BF}" srcId="{3B19117F-26D6-4D3D-9567-E2FE939C26BC}" destId="{6EFA09CD-7163-49A8-9508-FFD245B2CD91}" srcOrd="0" destOrd="0" parTransId="{B2317830-7CEE-44C1-892A-85B02E6A1335}" sibTransId="{D15710AD-C794-438F-9C39-F046638965C3}"/>
    <dgm:cxn modelId="{B2B51821-8094-405E-9F2D-D89BF4B7FEC9}" type="presOf" srcId="{EDD5D2CF-48FD-4690-804C-CC17646A4F7B}" destId="{BD190220-428C-418F-956B-E140307A53C0}" srcOrd="0" destOrd="0" presId="urn:diagrams.loki3.com/BracketList"/>
    <dgm:cxn modelId="{0EB2F028-DB00-424F-BEE1-6B8F22668123}" type="presOf" srcId="{6D7D41E9-F668-4B09-BC9A-4E5C349A884F}" destId="{9BCF5556-90BC-46E0-BEB3-5143D5F8DE3D}" srcOrd="0" destOrd="0" presId="urn:diagrams.loki3.com/BracketList"/>
    <dgm:cxn modelId="{0B69D32B-D647-4C02-881E-9E1C85A2A781}" srcId="{4F9434FE-EA17-46EE-8753-86DC2AA846C4}" destId="{EDD5D2CF-48FD-4690-804C-CC17646A4F7B}" srcOrd="0" destOrd="0" parTransId="{30E50FAD-AA3B-42EA-B1A1-22942DFD5F04}" sibTransId="{1791EA17-25B8-450E-B282-63E88F736824}"/>
    <dgm:cxn modelId="{0EBB8A3C-D9FA-4880-8DBE-AFF6D7F5B730}" type="presOf" srcId="{AF89D762-69FB-4624-B488-70D1E3AF555C}" destId="{A6855B01-9D1D-4544-8690-75D451E978F0}" srcOrd="0" destOrd="0" presId="urn:diagrams.loki3.com/BracketList"/>
    <dgm:cxn modelId="{20D85F41-7B5F-449A-81EC-F8AB327E7A9F}" type="presOf" srcId="{CF6F7F51-83B8-4CED-8D7A-A91654DFD926}" destId="{E11D5FEF-2363-490D-98C8-566F02FCA362}" srcOrd="0" destOrd="0" presId="urn:diagrams.loki3.com/BracketList"/>
    <dgm:cxn modelId="{74128F4A-5432-47F9-AC2E-E5B8EDCF530D}" type="presOf" srcId="{261DABB6-FAB9-4A6E-AE71-BC57041FD9BE}" destId="{17C5A2C2-0902-4A2B-BF92-BC418D389B9D}" srcOrd="0" destOrd="0" presId="urn:diagrams.loki3.com/BracketList"/>
    <dgm:cxn modelId="{C0110A4C-44AD-4EBC-B5AF-95AFB53F8FED}" srcId="{261DABB6-FAB9-4A6E-AE71-BC57041FD9BE}" destId="{CF6F7F51-83B8-4CED-8D7A-A91654DFD926}" srcOrd="4" destOrd="0" parTransId="{CBCD9867-BCB5-4924-8709-704A68E94AA0}" sibTransId="{DAD1816B-A046-4E2B-9A89-D38D9BE7CA1C}"/>
    <dgm:cxn modelId="{6F945176-EED9-4806-B61A-4C079D0F554F}" type="presOf" srcId="{6EFA09CD-7163-49A8-9508-FFD245B2CD91}" destId="{FD45DA67-BE8F-44F5-976F-0022C0ABDD2D}" srcOrd="0" destOrd="0" presId="urn:diagrams.loki3.com/BracketList"/>
    <dgm:cxn modelId="{1BA7D176-EE86-4853-B8C5-E1C5BFE967BE}" srcId="{261DABB6-FAB9-4A6E-AE71-BC57041FD9BE}" destId="{E334074B-2481-46DD-9DE3-66F37C5C12F0}" srcOrd="1" destOrd="0" parTransId="{72B95202-7B21-4014-97E6-01A637711D72}" sibTransId="{30186C4A-7802-4C28-A433-167E13AB0466}"/>
    <dgm:cxn modelId="{DD92E581-55A9-4247-AA38-19B073151A34}" type="presOf" srcId="{3B19117F-26D6-4D3D-9567-E2FE939C26BC}" destId="{7C583F7F-BD8C-41D3-BBC5-038365764D3A}" srcOrd="0" destOrd="0" presId="urn:diagrams.loki3.com/BracketList"/>
    <dgm:cxn modelId="{43CDDF82-6737-4279-875E-D38CC03EB0E0}" srcId="{C8965142-AB05-4061-A60F-F43E3D07717D}" destId="{763A691C-EDDA-4A79-9EAB-8595F38AC4F2}" srcOrd="0" destOrd="0" parTransId="{8F7D4AF6-AC26-4CC1-BA7A-5B4BCC1B646B}" sibTransId="{913ADCA3-F679-4D63-90CC-D7526B606101}"/>
    <dgm:cxn modelId="{0FD10195-E53D-431C-B35F-6236791CC5C7}" type="presOf" srcId="{E334074B-2481-46DD-9DE3-66F37C5C12F0}" destId="{46BB5F10-9EF4-4FC6-BCDD-B7064259C548}" srcOrd="0" destOrd="0" presId="urn:diagrams.loki3.com/BracketList"/>
    <dgm:cxn modelId="{0B1294AD-D92C-407C-8EE1-0A3E8FE03C9E}" srcId="{E334074B-2481-46DD-9DE3-66F37C5C12F0}" destId="{AF89D762-69FB-4624-B488-70D1E3AF555C}" srcOrd="0" destOrd="0" parTransId="{E5A00FD4-7F8F-4424-8860-1F587F78E39C}" sibTransId="{D172B347-79D8-4866-BD8F-526A06BFF83B}"/>
    <dgm:cxn modelId="{7870E0BA-9E46-4EC2-98AF-6742AEEF6014}" type="presOf" srcId="{D95DB0AA-E2CD-4683-A434-EEA49CE8EAF3}" destId="{1A9C63B2-4E7C-4D69-8DC4-B301E0EAC357}" srcOrd="0" destOrd="0" presId="urn:diagrams.loki3.com/BracketList"/>
    <dgm:cxn modelId="{B35203D6-02C5-441B-85F4-AC49533E9985}" srcId="{261DABB6-FAB9-4A6E-AE71-BC57041FD9BE}" destId="{C8965142-AB05-4061-A60F-F43E3D07717D}" srcOrd="0" destOrd="0" parTransId="{C42C1740-F7FB-48B5-89F9-FDCECC681C29}" sibTransId="{3C98F845-05DF-4CD3-A843-AE9FE389F452}"/>
    <dgm:cxn modelId="{7FB584DE-9DD0-49D6-A6F1-DF41F190E457}" srcId="{D95DB0AA-E2CD-4683-A434-EEA49CE8EAF3}" destId="{6D7D41E9-F668-4B09-BC9A-4E5C349A884F}" srcOrd="0" destOrd="0" parTransId="{1D10329A-7E18-4658-98FF-EBA0953B7B13}" sibTransId="{5726701B-55F7-4DF0-B289-577DFE1524F5}"/>
    <dgm:cxn modelId="{BD9FDEE4-DF5F-4AF6-B2F7-9A00CCAC558F}" srcId="{CF6F7F51-83B8-4CED-8D7A-A91654DFD926}" destId="{E7FCD258-80F3-4CE6-8CAD-AB85BC4C0F0F}" srcOrd="0" destOrd="0" parTransId="{5A426037-F59F-4DEA-B583-65BC4A599DC4}" sibTransId="{CC421FF4-250B-4169-89EE-6ECDACA7C37C}"/>
    <dgm:cxn modelId="{76CBD2E7-A01B-4CF0-9B3A-712DABA490CB}" type="presOf" srcId="{E7FCD258-80F3-4CE6-8CAD-AB85BC4C0F0F}" destId="{60A8652A-9431-4035-BF28-B84EDE16E17F}" srcOrd="0" destOrd="0" presId="urn:diagrams.loki3.com/BracketList"/>
    <dgm:cxn modelId="{DCF167EF-0328-49AD-BD17-79365437B7B2}" type="presOf" srcId="{C8965142-AB05-4061-A60F-F43E3D07717D}" destId="{110F163C-C1FE-4174-B737-751ECC341F46}" srcOrd="0" destOrd="0" presId="urn:diagrams.loki3.com/BracketList"/>
    <dgm:cxn modelId="{9E9DE7F2-6FC2-4114-9535-34E209179C28}" type="presOf" srcId="{763A691C-EDDA-4A79-9EAB-8595F38AC4F2}" destId="{F5D2E9B3-D146-457B-826C-1EF4CF18CE37}" srcOrd="0" destOrd="0" presId="urn:diagrams.loki3.com/BracketList"/>
    <dgm:cxn modelId="{1424FBF3-8CC6-4130-9DD9-057811297FA2}" type="presOf" srcId="{4F9434FE-EA17-46EE-8753-86DC2AA846C4}" destId="{AF5607AE-5651-4FAB-9BC3-3F9A78EACEA2}" srcOrd="0" destOrd="0" presId="urn:diagrams.loki3.com/BracketList"/>
    <dgm:cxn modelId="{38DB8915-06F0-4C8B-AF80-F344E813CDA1}" type="presParOf" srcId="{17C5A2C2-0902-4A2B-BF92-BC418D389B9D}" destId="{EC13CD36-F127-496E-B85D-50A6F4D51949}" srcOrd="0" destOrd="0" presId="urn:diagrams.loki3.com/BracketList"/>
    <dgm:cxn modelId="{A11AE45C-A9EA-4A6C-BD0A-844296938914}" type="presParOf" srcId="{EC13CD36-F127-496E-B85D-50A6F4D51949}" destId="{110F163C-C1FE-4174-B737-751ECC341F46}" srcOrd="0" destOrd="0" presId="urn:diagrams.loki3.com/BracketList"/>
    <dgm:cxn modelId="{26569565-1F84-4313-B924-9FE158DC8687}" type="presParOf" srcId="{EC13CD36-F127-496E-B85D-50A6F4D51949}" destId="{15666817-1921-4E3E-B585-180B1F8A65A5}" srcOrd="1" destOrd="0" presId="urn:diagrams.loki3.com/BracketList"/>
    <dgm:cxn modelId="{0379117E-A3D4-4F23-894C-BE53B534E4B8}" type="presParOf" srcId="{EC13CD36-F127-496E-B85D-50A6F4D51949}" destId="{B072C2EE-A538-4192-8912-5E1C5B22CBD6}" srcOrd="2" destOrd="0" presId="urn:diagrams.loki3.com/BracketList"/>
    <dgm:cxn modelId="{BB42B666-1044-4EC7-A43D-951EB62252CB}" type="presParOf" srcId="{EC13CD36-F127-496E-B85D-50A6F4D51949}" destId="{F5D2E9B3-D146-457B-826C-1EF4CF18CE37}" srcOrd="3" destOrd="0" presId="urn:diagrams.loki3.com/BracketList"/>
    <dgm:cxn modelId="{0AC8D1BD-34BD-4798-A0FF-B4440E37EE6B}" type="presParOf" srcId="{17C5A2C2-0902-4A2B-BF92-BC418D389B9D}" destId="{AE77AF13-AAB9-44A3-B4EC-015507B22E40}" srcOrd="1" destOrd="0" presId="urn:diagrams.loki3.com/BracketList"/>
    <dgm:cxn modelId="{1D055EC1-BAEA-4316-92BC-43CF4BF4EA2C}" type="presParOf" srcId="{17C5A2C2-0902-4A2B-BF92-BC418D389B9D}" destId="{F2044693-E365-4CDF-8F61-B746E08C5212}" srcOrd="2" destOrd="0" presId="urn:diagrams.loki3.com/BracketList"/>
    <dgm:cxn modelId="{A3091293-C074-4C00-BDD7-C73234BE30B2}" type="presParOf" srcId="{F2044693-E365-4CDF-8F61-B746E08C5212}" destId="{46BB5F10-9EF4-4FC6-BCDD-B7064259C548}" srcOrd="0" destOrd="0" presId="urn:diagrams.loki3.com/BracketList"/>
    <dgm:cxn modelId="{3BDAF682-863F-43B3-86D1-5F6FD53D54C4}" type="presParOf" srcId="{F2044693-E365-4CDF-8F61-B746E08C5212}" destId="{D4C38AA3-88F4-4EBD-8CC2-0A069B88979F}" srcOrd="1" destOrd="0" presId="urn:diagrams.loki3.com/BracketList"/>
    <dgm:cxn modelId="{F0EF6BCE-53C6-4AF3-A787-EFE661ADED82}" type="presParOf" srcId="{F2044693-E365-4CDF-8F61-B746E08C5212}" destId="{CA826F91-761F-44E7-A941-2488A62D36A8}" srcOrd="2" destOrd="0" presId="urn:diagrams.loki3.com/BracketList"/>
    <dgm:cxn modelId="{758F3821-B13F-48EA-A94C-8CECC30CBCA2}" type="presParOf" srcId="{F2044693-E365-4CDF-8F61-B746E08C5212}" destId="{A6855B01-9D1D-4544-8690-75D451E978F0}" srcOrd="3" destOrd="0" presId="urn:diagrams.loki3.com/BracketList"/>
    <dgm:cxn modelId="{718F03FB-21F9-4270-A5F0-E97DB0A5A205}" type="presParOf" srcId="{17C5A2C2-0902-4A2B-BF92-BC418D389B9D}" destId="{B8567D77-68A1-4E31-A6F5-B6F30297D7B8}" srcOrd="3" destOrd="0" presId="urn:diagrams.loki3.com/BracketList"/>
    <dgm:cxn modelId="{8CEE7FB9-DE26-44B6-8C07-F55272BB28F9}" type="presParOf" srcId="{17C5A2C2-0902-4A2B-BF92-BC418D389B9D}" destId="{7D6F1573-6255-43BA-9EC8-B2CEC0F16CBE}" srcOrd="4" destOrd="0" presId="urn:diagrams.loki3.com/BracketList"/>
    <dgm:cxn modelId="{7CD3B536-8D25-4A32-9FA3-DC286DEF6F32}" type="presParOf" srcId="{7D6F1573-6255-43BA-9EC8-B2CEC0F16CBE}" destId="{AF5607AE-5651-4FAB-9BC3-3F9A78EACEA2}" srcOrd="0" destOrd="0" presId="urn:diagrams.loki3.com/BracketList"/>
    <dgm:cxn modelId="{7B7BBAFA-906F-4AEF-8504-9A770F4A6F79}" type="presParOf" srcId="{7D6F1573-6255-43BA-9EC8-B2CEC0F16CBE}" destId="{24469BF1-1443-468D-BFDE-D6A647153AB8}" srcOrd="1" destOrd="0" presId="urn:diagrams.loki3.com/BracketList"/>
    <dgm:cxn modelId="{84B895EB-B5A0-45A3-A27A-409B300FC5B3}" type="presParOf" srcId="{7D6F1573-6255-43BA-9EC8-B2CEC0F16CBE}" destId="{F8480688-FB85-45DB-A623-C8FF2B0D417F}" srcOrd="2" destOrd="0" presId="urn:diagrams.loki3.com/BracketList"/>
    <dgm:cxn modelId="{FB75189E-78C6-4C81-979F-8898814EA6F5}" type="presParOf" srcId="{7D6F1573-6255-43BA-9EC8-B2CEC0F16CBE}" destId="{BD190220-428C-418F-956B-E140307A53C0}" srcOrd="3" destOrd="0" presId="urn:diagrams.loki3.com/BracketList"/>
    <dgm:cxn modelId="{75454C9D-8DB5-405A-9E2E-20628023D865}" type="presParOf" srcId="{17C5A2C2-0902-4A2B-BF92-BC418D389B9D}" destId="{821BB12A-F730-423D-AA99-E27F11F18D10}" srcOrd="5" destOrd="0" presId="urn:diagrams.loki3.com/BracketList"/>
    <dgm:cxn modelId="{0FBADDA5-C4BA-4C87-83FF-3F038D843DA6}" type="presParOf" srcId="{17C5A2C2-0902-4A2B-BF92-BC418D389B9D}" destId="{F574651B-46FC-4D71-A8E3-19F2F69E913E}" srcOrd="6" destOrd="0" presId="urn:diagrams.loki3.com/BracketList"/>
    <dgm:cxn modelId="{E794F3A8-D162-4253-9089-881923FE78D4}" type="presParOf" srcId="{F574651B-46FC-4D71-A8E3-19F2F69E913E}" destId="{7C583F7F-BD8C-41D3-BBC5-038365764D3A}" srcOrd="0" destOrd="0" presId="urn:diagrams.loki3.com/BracketList"/>
    <dgm:cxn modelId="{73F03E46-EE82-40FB-8CCC-BF505B178978}" type="presParOf" srcId="{F574651B-46FC-4D71-A8E3-19F2F69E913E}" destId="{6950E1E6-6917-45AC-9307-25649CCFACA7}" srcOrd="1" destOrd="0" presId="urn:diagrams.loki3.com/BracketList"/>
    <dgm:cxn modelId="{7BC6C284-C6D3-4E3B-B908-8F5EA1213047}" type="presParOf" srcId="{F574651B-46FC-4D71-A8E3-19F2F69E913E}" destId="{961D0374-D671-453D-917F-6F61AA4A1734}" srcOrd="2" destOrd="0" presId="urn:diagrams.loki3.com/BracketList"/>
    <dgm:cxn modelId="{72E62036-17CE-4655-A463-C8B0216380CB}" type="presParOf" srcId="{F574651B-46FC-4D71-A8E3-19F2F69E913E}" destId="{FD45DA67-BE8F-44F5-976F-0022C0ABDD2D}" srcOrd="3" destOrd="0" presId="urn:diagrams.loki3.com/BracketList"/>
    <dgm:cxn modelId="{C5EDA370-C3C8-4034-9343-599BC3CECE2D}" type="presParOf" srcId="{17C5A2C2-0902-4A2B-BF92-BC418D389B9D}" destId="{3148225B-F6B3-47D2-81CB-F87A4F6DAA5A}" srcOrd="7" destOrd="0" presId="urn:diagrams.loki3.com/BracketList"/>
    <dgm:cxn modelId="{6BBDA059-20F8-458C-B076-E454D35DD848}" type="presParOf" srcId="{17C5A2C2-0902-4A2B-BF92-BC418D389B9D}" destId="{4E76EEE4-1B84-4CC0-911A-99BA500F6EE1}" srcOrd="8" destOrd="0" presId="urn:diagrams.loki3.com/BracketList"/>
    <dgm:cxn modelId="{89C2BD7D-EA52-48B6-BE32-AEE3180C3C3C}" type="presParOf" srcId="{4E76EEE4-1B84-4CC0-911A-99BA500F6EE1}" destId="{E11D5FEF-2363-490D-98C8-566F02FCA362}" srcOrd="0" destOrd="0" presId="urn:diagrams.loki3.com/BracketList"/>
    <dgm:cxn modelId="{4EB987C9-B6B7-48C0-8C19-5ED54F124E27}" type="presParOf" srcId="{4E76EEE4-1B84-4CC0-911A-99BA500F6EE1}" destId="{0EAE2516-65D5-4AAB-9545-F1C5D61E80C7}" srcOrd="1" destOrd="0" presId="urn:diagrams.loki3.com/BracketList"/>
    <dgm:cxn modelId="{4D2FF395-7201-443A-BB9C-887A1A276D24}" type="presParOf" srcId="{4E76EEE4-1B84-4CC0-911A-99BA500F6EE1}" destId="{84349527-B873-44B2-B035-31F69F806AE6}" srcOrd="2" destOrd="0" presId="urn:diagrams.loki3.com/BracketList"/>
    <dgm:cxn modelId="{5D9E2690-B959-42A5-8376-A577CFC4FC0A}" type="presParOf" srcId="{4E76EEE4-1B84-4CC0-911A-99BA500F6EE1}" destId="{60A8652A-9431-4035-BF28-B84EDE16E17F}" srcOrd="3" destOrd="0" presId="urn:diagrams.loki3.com/BracketList"/>
    <dgm:cxn modelId="{FD1DA0D0-EE0B-4FA2-B57E-E443410BBC2F}" type="presParOf" srcId="{17C5A2C2-0902-4A2B-BF92-BC418D389B9D}" destId="{164E680C-1E00-4125-BDD9-BC4F45FD22D5}" srcOrd="9" destOrd="0" presId="urn:diagrams.loki3.com/BracketList"/>
    <dgm:cxn modelId="{063401FF-A0B7-48C2-B9C8-C7EB846499CD}" type="presParOf" srcId="{17C5A2C2-0902-4A2B-BF92-BC418D389B9D}" destId="{7A361A2C-1FBF-4D8D-A9C5-52886B8B6B69}" srcOrd="10" destOrd="0" presId="urn:diagrams.loki3.com/BracketList"/>
    <dgm:cxn modelId="{9C13F88C-96E5-432C-B2F2-8751AB7AE76C}" type="presParOf" srcId="{7A361A2C-1FBF-4D8D-A9C5-52886B8B6B69}" destId="{1A9C63B2-4E7C-4D69-8DC4-B301E0EAC357}" srcOrd="0" destOrd="0" presId="urn:diagrams.loki3.com/BracketList"/>
    <dgm:cxn modelId="{A0BEC29A-3C8F-45EE-89A9-086F90B9D895}" type="presParOf" srcId="{7A361A2C-1FBF-4D8D-A9C5-52886B8B6B69}" destId="{FB539C22-BC88-4243-83EF-32920B2E1F36}" srcOrd="1" destOrd="0" presId="urn:diagrams.loki3.com/BracketList"/>
    <dgm:cxn modelId="{94346D09-1B40-46D7-863C-0F830EBBFDA0}" type="presParOf" srcId="{7A361A2C-1FBF-4D8D-A9C5-52886B8B6B69}" destId="{A8314D0B-9FA4-4B3B-9A34-7D53D5E277C1}" srcOrd="2" destOrd="0" presId="urn:diagrams.loki3.com/BracketList"/>
    <dgm:cxn modelId="{26643324-D359-422F-BE5C-62F8D7762C0F}" type="presParOf" srcId="{7A361A2C-1FBF-4D8D-A9C5-52886B8B6B69}" destId="{9BCF5556-90BC-46E0-BEB3-5143D5F8DE3D}"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50593-30E5-4ECA-BC67-C5FE8747D46D}">
      <dsp:nvSpPr>
        <dsp:cNvPr id="0" name=""/>
        <dsp:cNvSpPr/>
      </dsp:nvSpPr>
      <dsp:spPr>
        <a:xfrm>
          <a:off x="0" y="364"/>
          <a:ext cx="7200898"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0650E3-8226-4DBC-A722-AC6777B3D2DC}">
      <dsp:nvSpPr>
        <dsp:cNvPr id="0" name=""/>
        <dsp:cNvSpPr/>
      </dsp:nvSpPr>
      <dsp:spPr>
        <a:xfrm>
          <a:off x="0" y="364"/>
          <a:ext cx="7200898" cy="596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i="0" kern="1200" baseline="0" dirty="0">
              <a:latin typeface="Aptos Display" panose="020B0004020202020204" pitchFamily="34" charset="0"/>
            </a:rPr>
            <a:t>Adoption: </a:t>
          </a:r>
          <a:r>
            <a:rPr lang="en-US" sz="1300" b="0" i="0" kern="1200" baseline="0" dirty="0">
              <a:latin typeface="Aptos Display" panose="020B0004020202020204" pitchFamily="34" charset="0"/>
            </a:rPr>
            <a:t>143</a:t>
          </a:r>
          <a:r>
            <a:rPr lang="en-US" sz="1300" b="0" i="0" u="none" strike="noStrike" kern="1200" cap="none" spc="0" baseline="0" dirty="0">
              <a:uFillTx/>
              <a:latin typeface="Aptos Display" panose="020B0004020202020204" pitchFamily="34" charset="0"/>
            </a:rPr>
            <a:t> dogs, 98 puppies, 54 cats, and 33 kittens under 5 months of age were adopted for a total of 328 animals adopted from Kern County Animal Shelters in the month of April.</a:t>
          </a:r>
          <a:endParaRPr lang="en-US" sz="1300" kern="1200" dirty="0">
            <a:latin typeface="Aptos Display" panose="020B0004020202020204" pitchFamily="34" charset="0"/>
          </a:endParaRPr>
        </a:p>
      </dsp:txBody>
      <dsp:txXfrm>
        <a:off x="0" y="364"/>
        <a:ext cx="7200898" cy="596989"/>
      </dsp:txXfrm>
    </dsp:sp>
    <dsp:sp modelId="{850328C9-C5D1-4E48-B5C3-BFA659BD814A}">
      <dsp:nvSpPr>
        <dsp:cNvPr id="0" name=""/>
        <dsp:cNvSpPr/>
      </dsp:nvSpPr>
      <dsp:spPr>
        <a:xfrm>
          <a:off x="0" y="597353"/>
          <a:ext cx="7200898"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45B0EC-F410-4F6F-A972-07994AF38B4F}">
      <dsp:nvSpPr>
        <dsp:cNvPr id="0" name=""/>
        <dsp:cNvSpPr/>
      </dsp:nvSpPr>
      <dsp:spPr>
        <a:xfrm>
          <a:off x="0" y="597353"/>
          <a:ext cx="7200898" cy="596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i="0" kern="1200" baseline="0" dirty="0">
              <a:latin typeface="Aptos Display" panose="020B0004020202020204" pitchFamily="34" charset="0"/>
            </a:rPr>
            <a:t>Foster: </a:t>
          </a:r>
          <a:r>
            <a:rPr lang="en-US" sz="1300" b="0" i="0" u="none" strike="noStrike" kern="1200" cap="none" spc="0" baseline="0" dirty="0">
              <a:uFillTx/>
              <a:latin typeface="Aptos Display" panose="020B0004020202020204" pitchFamily="34" charset="0"/>
            </a:rPr>
            <a:t>25 dogs, 53 puppies, 4 cats, 221 kittens, and 1 other animal entered the Department’s Foster Care Program in April, for a total of 304 animals.</a:t>
          </a:r>
          <a:endParaRPr lang="en-US" sz="1300" kern="1200" dirty="0">
            <a:latin typeface="Aptos Display" panose="020B0004020202020204" pitchFamily="34" charset="0"/>
          </a:endParaRPr>
        </a:p>
      </dsp:txBody>
      <dsp:txXfrm>
        <a:off x="0" y="597353"/>
        <a:ext cx="7200898" cy="596989"/>
      </dsp:txXfrm>
    </dsp:sp>
    <dsp:sp modelId="{6C056119-6E1E-4235-8878-4E90948AF8F4}">
      <dsp:nvSpPr>
        <dsp:cNvPr id="0" name=""/>
        <dsp:cNvSpPr/>
      </dsp:nvSpPr>
      <dsp:spPr>
        <a:xfrm>
          <a:off x="0" y="1194342"/>
          <a:ext cx="7200898"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B9929B-213C-4AA0-AFCC-453E5885B808}">
      <dsp:nvSpPr>
        <dsp:cNvPr id="0" name=""/>
        <dsp:cNvSpPr/>
      </dsp:nvSpPr>
      <dsp:spPr>
        <a:xfrm>
          <a:off x="0" y="1194342"/>
          <a:ext cx="7200898" cy="596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i="0" kern="1200" baseline="0" dirty="0">
              <a:latin typeface="Aptos Display" panose="020B0004020202020204" pitchFamily="34" charset="0"/>
            </a:rPr>
            <a:t>Rescue: </a:t>
          </a:r>
          <a:r>
            <a:rPr lang="en-US" sz="1300" b="0" i="0" kern="1200" baseline="0" dirty="0">
              <a:latin typeface="Aptos Display" panose="020B0004020202020204" pitchFamily="34" charset="0"/>
            </a:rPr>
            <a:t>182 dogs, 140puppies, 16 cats, and 71 kittens were transferred to other animal rescue organizations in </a:t>
          </a:r>
          <a:r>
            <a:rPr lang="en-US" sz="1300" b="0" i="0" u="none" strike="noStrike" kern="1200" cap="none" spc="0" baseline="0" dirty="0">
              <a:uFillTx/>
              <a:latin typeface="Aptos Display" panose="020B0004020202020204" pitchFamily="34" charset="0"/>
            </a:rPr>
            <a:t>April</a:t>
          </a:r>
          <a:r>
            <a:rPr lang="en-US" sz="1300" b="0" i="0" kern="1200" baseline="0" dirty="0">
              <a:latin typeface="Aptos Display" panose="020B0004020202020204" pitchFamily="34" charset="0"/>
            </a:rPr>
            <a:t>, for a total of 409 animals.</a:t>
          </a:r>
          <a:endParaRPr lang="en-US" sz="1300" b="0" kern="1200" dirty="0">
            <a:latin typeface="Aptos Display" panose="020B0004020202020204" pitchFamily="34" charset="0"/>
          </a:endParaRPr>
        </a:p>
      </dsp:txBody>
      <dsp:txXfrm>
        <a:off x="0" y="1194342"/>
        <a:ext cx="7200898" cy="596989"/>
      </dsp:txXfrm>
    </dsp:sp>
    <dsp:sp modelId="{5FF3412B-E62A-4B2C-9207-70BCCD870D42}">
      <dsp:nvSpPr>
        <dsp:cNvPr id="0" name=""/>
        <dsp:cNvSpPr/>
      </dsp:nvSpPr>
      <dsp:spPr>
        <a:xfrm>
          <a:off x="0" y="1791332"/>
          <a:ext cx="7200898"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7A4FF4-D3F1-46CB-A4C1-285F350E0216}">
      <dsp:nvSpPr>
        <dsp:cNvPr id="0" name=""/>
        <dsp:cNvSpPr/>
      </dsp:nvSpPr>
      <dsp:spPr>
        <a:xfrm>
          <a:off x="0" y="1791332"/>
          <a:ext cx="7200898" cy="596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i="0" kern="1200" baseline="0" dirty="0">
              <a:latin typeface="Aptos Display" panose="020B0004020202020204" pitchFamily="34" charset="0"/>
            </a:rPr>
            <a:t>Spay/Neuter: </a:t>
          </a:r>
          <a:r>
            <a:rPr lang="en-US" sz="1300" b="0" i="0" kern="1200" baseline="0" dirty="0">
              <a:latin typeface="Aptos Display" panose="020B0004020202020204" pitchFamily="34" charset="0"/>
            </a:rPr>
            <a:t>A total of 382 animals were altered at low-cost KCAS spay/neuter clinics in the month of April.</a:t>
          </a:r>
          <a:endParaRPr lang="en-US" sz="1300" b="0" i="0" kern="1200" dirty="0">
            <a:latin typeface="Aptos Display" panose="020B0004020202020204" pitchFamily="34" charset="0"/>
          </a:endParaRPr>
        </a:p>
      </dsp:txBody>
      <dsp:txXfrm>
        <a:off x="0" y="1791332"/>
        <a:ext cx="7200898" cy="596989"/>
      </dsp:txXfrm>
    </dsp:sp>
    <dsp:sp modelId="{83ECB168-035C-4DBB-A1CE-618E04F1CB20}">
      <dsp:nvSpPr>
        <dsp:cNvPr id="0" name=""/>
        <dsp:cNvSpPr/>
      </dsp:nvSpPr>
      <dsp:spPr>
        <a:xfrm>
          <a:off x="0" y="2388321"/>
          <a:ext cx="7200898"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39FF7D-791D-458C-BF39-1E0EFDAAA479}">
      <dsp:nvSpPr>
        <dsp:cNvPr id="0" name=""/>
        <dsp:cNvSpPr/>
      </dsp:nvSpPr>
      <dsp:spPr>
        <a:xfrm>
          <a:off x="0" y="2388321"/>
          <a:ext cx="7200898" cy="596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i="0" kern="1200" baseline="0" dirty="0">
              <a:latin typeface="Aptos Display" panose="020B0004020202020204" pitchFamily="34" charset="0"/>
            </a:rPr>
            <a:t>TNR: </a:t>
          </a:r>
          <a:r>
            <a:rPr lang="en-US" sz="1300" b="0" i="0" u="none" strike="noStrike" kern="1200" cap="none" spc="0" baseline="0" dirty="0">
              <a:uFillTx/>
              <a:latin typeface="Aptos Display" panose="020B0004020202020204" pitchFamily="34" charset="0"/>
            </a:rPr>
            <a:t>102 cats were spayed or neutered and released in April. Year-to-date, 632 cats have gone through the program, and since 2013 25,336 cats have been spayed or neutered and returned to field.</a:t>
          </a:r>
          <a:endParaRPr lang="en-US" sz="1300" kern="1200" dirty="0">
            <a:latin typeface="Aptos Display" panose="020B0004020202020204" pitchFamily="34" charset="0"/>
          </a:endParaRPr>
        </a:p>
      </dsp:txBody>
      <dsp:txXfrm>
        <a:off x="0" y="2388321"/>
        <a:ext cx="7200898" cy="596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6C560-EB85-4428-8972-EDE113DD50BA}">
      <dsp:nvSpPr>
        <dsp:cNvPr id="0" name=""/>
        <dsp:cNvSpPr/>
      </dsp:nvSpPr>
      <dsp:spPr>
        <a:xfrm>
          <a:off x="0" y="14296"/>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77B23-6903-4ECB-845C-43B853D6667F}">
      <dsp:nvSpPr>
        <dsp:cNvPr id="0" name=""/>
        <dsp:cNvSpPr/>
      </dsp:nvSpPr>
      <dsp:spPr>
        <a:xfrm>
          <a:off x="170686" y="128281"/>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1"/>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16C31F-A91B-495C-927F-A7F47195EC2B}">
      <dsp:nvSpPr>
        <dsp:cNvPr id="0" name=""/>
        <dsp:cNvSpPr/>
      </dsp:nvSpPr>
      <dsp:spPr>
        <a:xfrm>
          <a:off x="651712" y="1324"/>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Rabies</a:t>
          </a:r>
        </a:p>
      </dsp:txBody>
      <dsp:txXfrm>
        <a:off x="651712" y="1324"/>
        <a:ext cx="3246120" cy="564252"/>
      </dsp:txXfrm>
    </dsp:sp>
    <dsp:sp modelId="{C14A9DF8-92CA-4546-AA1A-934BA5390C00}">
      <dsp:nvSpPr>
        <dsp:cNvPr id="0" name=""/>
        <dsp:cNvSpPr/>
      </dsp:nvSpPr>
      <dsp:spPr>
        <a:xfrm>
          <a:off x="3897832" y="1324"/>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456</a:t>
          </a:r>
        </a:p>
      </dsp:txBody>
      <dsp:txXfrm>
        <a:off x="3897832" y="1324"/>
        <a:ext cx="3315767" cy="564252"/>
      </dsp:txXfrm>
    </dsp:sp>
    <dsp:sp modelId="{E453E5AB-FEF4-4EBC-9160-5D66791B4B12}">
      <dsp:nvSpPr>
        <dsp:cNvPr id="0" name=""/>
        <dsp:cNvSpPr/>
      </dsp:nvSpPr>
      <dsp:spPr>
        <a:xfrm>
          <a:off x="0" y="706640"/>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F7E8DD-DF2C-433C-AEDD-C49100843441}">
      <dsp:nvSpPr>
        <dsp:cNvPr id="0" name=""/>
        <dsp:cNvSpPr/>
      </dsp:nvSpPr>
      <dsp:spPr>
        <a:xfrm>
          <a:off x="170686" y="833597"/>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2"/>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6C2FE6-7B8B-4B76-8B34-496A50CE97FC}">
      <dsp:nvSpPr>
        <dsp:cNvPr id="0" name=""/>
        <dsp:cNvSpPr/>
      </dsp:nvSpPr>
      <dsp:spPr>
        <a:xfrm>
          <a:off x="651712" y="706640"/>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a:p>
      </dsp:txBody>
      <dsp:txXfrm>
        <a:off x="651712" y="706640"/>
        <a:ext cx="6561887" cy="564252"/>
      </dsp:txXfrm>
    </dsp:sp>
    <dsp:sp modelId="{3C7106BC-79E5-4C61-97F6-2B411C7074EE}">
      <dsp:nvSpPr>
        <dsp:cNvPr id="0" name=""/>
        <dsp:cNvSpPr/>
      </dsp:nvSpPr>
      <dsp:spPr>
        <a:xfrm>
          <a:off x="0" y="1411956"/>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4C400-7174-4934-9E32-83356F84E4DC}">
      <dsp:nvSpPr>
        <dsp:cNvPr id="0" name=""/>
        <dsp:cNvSpPr/>
      </dsp:nvSpPr>
      <dsp:spPr>
        <a:xfrm>
          <a:off x="170686" y="1538913"/>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3"/>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FCDB75-3E52-44D7-95F3-0F4DA9D1830E}">
      <dsp:nvSpPr>
        <dsp:cNvPr id="0" name=""/>
        <dsp:cNvSpPr/>
      </dsp:nvSpPr>
      <dsp:spPr>
        <a:xfrm>
          <a:off x="651712" y="1411956"/>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a:p>
      </dsp:txBody>
      <dsp:txXfrm>
        <a:off x="651712" y="1411956"/>
        <a:ext cx="6561887" cy="564252"/>
      </dsp:txXfrm>
    </dsp:sp>
    <dsp:sp modelId="{8775816A-313B-4D67-B94C-9F05859FCB7E}">
      <dsp:nvSpPr>
        <dsp:cNvPr id="0" name=""/>
        <dsp:cNvSpPr/>
      </dsp:nvSpPr>
      <dsp:spPr>
        <a:xfrm>
          <a:off x="0" y="2117272"/>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A8B92-D6FE-4BF9-95BE-3DAC1DECC380}">
      <dsp:nvSpPr>
        <dsp:cNvPr id="0" name=""/>
        <dsp:cNvSpPr/>
      </dsp:nvSpPr>
      <dsp:spPr>
        <a:xfrm>
          <a:off x="170686" y="2244229"/>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F026EC-9016-411D-AB32-AA900E0A9810}">
      <dsp:nvSpPr>
        <dsp:cNvPr id="0" name=""/>
        <dsp:cNvSpPr/>
      </dsp:nvSpPr>
      <dsp:spPr>
        <a:xfrm>
          <a:off x="651712" y="2117272"/>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b="0" i="0" kern="1200" dirty="0"/>
            <a:t>Microchip</a:t>
          </a:r>
          <a:r>
            <a:rPr lang="en-US" sz="1900" b="0" i="0" kern="1200" dirty="0"/>
            <a:t>s</a:t>
          </a:r>
        </a:p>
      </dsp:txBody>
      <dsp:txXfrm>
        <a:off x="651712" y="2117272"/>
        <a:ext cx="3246120" cy="564252"/>
      </dsp:txXfrm>
    </dsp:sp>
    <dsp:sp modelId="{7962EAE6-E4A5-4B9F-9D01-E77265EE24EF}">
      <dsp:nvSpPr>
        <dsp:cNvPr id="0" name=""/>
        <dsp:cNvSpPr/>
      </dsp:nvSpPr>
      <dsp:spPr>
        <a:xfrm>
          <a:off x="3897832" y="2117272"/>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49</a:t>
          </a:r>
        </a:p>
      </dsp:txBody>
      <dsp:txXfrm>
        <a:off x="3897832" y="2117272"/>
        <a:ext cx="3315767" cy="564252"/>
      </dsp:txXfrm>
    </dsp:sp>
    <dsp:sp modelId="{A60B3917-23D2-4707-A19E-2FB19F70549F}">
      <dsp:nvSpPr>
        <dsp:cNvPr id="0" name=""/>
        <dsp:cNvSpPr/>
      </dsp:nvSpPr>
      <dsp:spPr>
        <a:xfrm>
          <a:off x="0" y="2822588"/>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91D6B0-7148-4C07-A7D3-63A502282512}">
      <dsp:nvSpPr>
        <dsp:cNvPr id="0" name=""/>
        <dsp:cNvSpPr/>
      </dsp:nvSpPr>
      <dsp:spPr>
        <a:xfrm>
          <a:off x="170686" y="2949545"/>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5"/>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F89741-88BB-4A58-B510-BF31580ED031}">
      <dsp:nvSpPr>
        <dsp:cNvPr id="0" name=""/>
        <dsp:cNvSpPr/>
      </dsp:nvSpPr>
      <dsp:spPr>
        <a:xfrm>
          <a:off x="651712" y="2822588"/>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b="0" i="0" kern="1200" dirty="0"/>
            <a:t>Bordetella</a:t>
          </a:r>
        </a:p>
      </dsp:txBody>
      <dsp:txXfrm>
        <a:off x="651712" y="2822588"/>
        <a:ext cx="3246120" cy="564252"/>
      </dsp:txXfrm>
    </dsp:sp>
    <dsp:sp modelId="{EDDD00E4-8FB5-47C3-A23F-ADD13779057E}">
      <dsp:nvSpPr>
        <dsp:cNvPr id="0" name=""/>
        <dsp:cNvSpPr/>
      </dsp:nvSpPr>
      <dsp:spPr>
        <a:xfrm>
          <a:off x="3897832" y="2822588"/>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87</a:t>
          </a:r>
        </a:p>
      </dsp:txBody>
      <dsp:txXfrm>
        <a:off x="3897832" y="2822588"/>
        <a:ext cx="3315767" cy="564252"/>
      </dsp:txXfrm>
    </dsp:sp>
    <dsp:sp modelId="{DC83DB6E-99A2-45A5-B36A-14D67B60D46A}">
      <dsp:nvSpPr>
        <dsp:cNvPr id="0" name=""/>
        <dsp:cNvSpPr/>
      </dsp:nvSpPr>
      <dsp:spPr>
        <a:xfrm>
          <a:off x="0" y="3527904"/>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70529B-B120-452C-860A-F4BA0D48FA72}">
      <dsp:nvSpPr>
        <dsp:cNvPr id="0" name=""/>
        <dsp:cNvSpPr/>
      </dsp:nvSpPr>
      <dsp:spPr>
        <a:xfrm>
          <a:off x="170686" y="3654861"/>
          <a:ext cx="310339" cy="310339"/>
        </a:xfrm>
        <a:prstGeom prst="rect">
          <a:avLst/>
        </a:prstGeom>
        <a:blipFill>
          <a:blip xmlns:r="http://schemas.openxmlformats.org/officeDocument/2006/relationships">
            <a:biLevel thresh="75000"/>
            <a:extLst>
              <a:ext uri="{96DAC541-7B7A-43D3-8B79-37D633B846F1}">
                <asvg:svgBlip xmlns:asvg="http://schemas.microsoft.com/office/drawing/2016/SVG/main" r:embed="rId6"/>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B12B0-9EE9-4DBE-873A-FDF34E717F66}">
      <dsp:nvSpPr>
        <dsp:cNvPr id="0" name=""/>
        <dsp:cNvSpPr/>
      </dsp:nvSpPr>
      <dsp:spPr>
        <a:xfrm>
          <a:off x="651712" y="3527904"/>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dirty="0"/>
        </a:p>
      </dsp:txBody>
      <dsp:txXfrm>
        <a:off x="651712" y="3527904"/>
        <a:ext cx="6561887" cy="564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35944-5C21-49E4-9C7B-F38F4596B274}">
      <dsp:nvSpPr>
        <dsp:cNvPr id="0" name=""/>
        <dsp:cNvSpPr/>
      </dsp:nvSpPr>
      <dsp:spPr>
        <a:xfrm>
          <a:off x="0" y="38337"/>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4 Inspections Passed</a:t>
          </a:r>
          <a:r>
            <a:rPr lang="en-US" sz="2000" b="0" i="0" kern="1200" baseline="0" dirty="0">
              <a:solidFill>
                <a:schemeClr val="bg1"/>
              </a:solidFill>
            </a:rPr>
            <a:t> </a:t>
          </a:r>
          <a:endParaRPr lang="en-US" sz="2000" b="0" kern="1200" dirty="0">
            <a:solidFill>
              <a:schemeClr val="bg1"/>
            </a:solidFill>
          </a:endParaRPr>
        </a:p>
      </dsp:txBody>
      <dsp:txXfrm>
        <a:off x="22846" y="61183"/>
        <a:ext cx="3020038" cy="422308"/>
      </dsp:txXfrm>
    </dsp:sp>
    <dsp:sp modelId="{A1A41327-C7CA-4976-BB9F-4A3A93E7DD54}">
      <dsp:nvSpPr>
        <dsp:cNvPr id="0" name=""/>
        <dsp:cNvSpPr/>
      </dsp:nvSpPr>
      <dsp:spPr>
        <a:xfrm>
          <a:off x="0" y="5639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Inspections Failed</a:t>
          </a:r>
          <a:endParaRPr lang="en-US" sz="2000" b="0" kern="1200" dirty="0">
            <a:solidFill>
              <a:srgbClr val="372E26"/>
            </a:solidFill>
          </a:endParaRPr>
        </a:p>
      </dsp:txBody>
      <dsp:txXfrm>
        <a:off x="22846" y="586784"/>
        <a:ext cx="3020038" cy="422308"/>
      </dsp:txXfrm>
    </dsp:sp>
    <dsp:sp modelId="{9F2F186C-2327-4959-884D-C38BB67B8069}">
      <dsp:nvSpPr>
        <dsp:cNvPr id="0" name=""/>
        <dsp:cNvSpPr/>
      </dsp:nvSpPr>
      <dsp:spPr>
        <a:xfrm>
          <a:off x="0" y="10895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Citations Issued</a:t>
          </a:r>
          <a:endParaRPr lang="en-US" sz="2000" b="0" kern="1200" dirty="0">
            <a:solidFill>
              <a:srgbClr val="372E26"/>
            </a:solidFill>
          </a:endParaRPr>
        </a:p>
      </dsp:txBody>
      <dsp:txXfrm>
        <a:off x="22846" y="1112384"/>
        <a:ext cx="3020038" cy="422308"/>
      </dsp:txXfrm>
    </dsp:sp>
    <dsp:sp modelId="{B6CB7C74-ECDC-4F61-8C51-D5CCF848A32B}">
      <dsp:nvSpPr>
        <dsp:cNvPr id="0" name=""/>
        <dsp:cNvSpPr/>
      </dsp:nvSpPr>
      <dsp:spPr>
        <a:xfrm>
          <a:off x="0" y="16151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Permits Issued</a:t>
          </a:r>
          <a:endParaRPr lang="en-US" sz="2000" b="0" kern="1200" dirty="0">
            <a:solidFill>
              <a:srgbClr val="372E26"/>
            </a:solidFill>
          </a:endParaRPr>
        </a:p>
      </dsp:txBody>
      <dsp:txXfrm>
        <a:off x="22846" y="1637984"/>
        <a:ext cx="3020038" cy="422308"/>
      </dsp:txXfrm>
    </dsp:sp>
    <dsp:sp modelId="{78E9B542-F376-468A-ABC1-C76E7EC28963}">
      <dsp:nvSpPr>
        <dsp:cNvPr id="0" name=""/>
        <dsp:cNvSpPr/>
      </dsp:nvSpPr>
      <dsp:spPr>
        <a:xfrm>
          <a:off x="0" y="21407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52 Active CAF Permits</a:t>
          </a:r>
          <a:endParaRPr lang="en-US" sz="2000" b="0" kern="1200" dirty="0">
            <a:solidFill>
              <a:srgbClr val="372E26"/>
            </a:solidFill>
          </a:endParaRPr>
        </a:p>
      </dsp:txBody>
      <dsp:txXfrm>
        <a:off x="22846" y="2163584"/>
        <a:ext cx="3020038" cy="4223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6C560-EB85-4428-8972-EDE113DD50BA}">
      <dsp:nvSpPr>
        <dsp:cNvPr id="0" name=""/>
        <dsp:cNvSpPr/>
      </dsp:nvSpPr>
      <dsp:spPr>
        <a:xfrm>
          <a:off x="0" y="119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77B23-6903-4ECB-845C-43B853D6667F}">
      <dsp:nvSpPr>
        <dsp:cNvPr id="0" name=""/>
        <dsp:cNvSpPr/>
      </dsp:nvSpPr>
      <dsp:spPr>
        <a:xfrm>
          <a:off x="182932" y="137258"/>
          <a:ext cx="332604" cy="33260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16C31F-A91B-495C-927F-A7F47195EC2B}">
      <dsp:nvSpPr>
        <dsp:cNvPr id="0" name=""/>
        <dsp:cNvSpPr/>
      </dsp:nvSpPr>
      <dsp:spPr>
        <a:xfrm>
          <a:off x="698470" y="119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kern="1200" dirty="0"/>
            <a:t>Active Volunteers</a:t>
          </a:r>
        </a:p>
      </dsp:txBody>
      <dsp:txXfrm>
        <a:off x="698470" y="1193"/>
        <a:ext cx="3240403" cy="604736"/>
      </dsp:txXfrm>
    </dsp:sp>
    <dsp:sp modelId="{C14A9DF8-92CA-4546-AA1A-934BA5390C00}">
      <dsp:nvSpPr>
        <dsp:cNvPr id="0" name=""/>
        <dsp:cNvSpPr/>
      </dsp:nvSpPr>
      <dsp:spPr>
        <a:xfrm>
          <a:off x="3938873" y="119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126								</a:t>
          </a:r>
        </a:p>
      </dsp:txBody>
      <dsp:txXfrm>
        <a:off x="3938873" y="1193"/>
        <a:ext cx="3262023" cy="604736"/>
      </dsp:txXfrm>
    </dsp:sp>
    <dsp:sp modelId="{8775816A-313B-4D67-B94C-9F05859FCB7E}">
      <dsp:nvSpPr>
        <dsp:cNvPr id="0" name=""/>
        <dsp:cNvSpPr/>
      </dsp:nvSpPr>
      <dsp:spPr>
        <a:xfrm>
          <a:off x="0" y="75711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A8B92-D6FE-4BF9-95BE-3DAC1DECC380}">
      <dsp:nvSpPr>
        <dsp:cNvPr id="0" name=""/>
        <dsp:cNvSpPr/>
      </dsp:nvSpPr>
      <dsp:spPr>
        <a:xfrm>
          <a:off x="182932" y="893178"/>
          <a:ext cx="332604" cy="33260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F026EC-9016-411D-AB32-AA900E0A9810}">
      <dsp:nvSpPr>
        <dsp:cNvPr id="0" name=""/>
        <dsp:cNvSpPr/>
      </dsp:nvSpPr>
      <dsp:spPr>
        <a:xfrm>
          <a:off x="698470" y="75711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b="0" i="0" kern="1200"/>
            <a:t>New</a:t>
          </a:r>
          <a:r>
            <a:rPr lang="en-US" sz="1800" b="1" i="1" kern="1200"/>
            <a:t> </a:t>
          </a:r>
          <a:r>
            <a:rPr lang="en-US" sz="1800" b="0" i="0" kern="1200"/>
            <a:t>Volunteers</a:t>
          </a:r>
        </a:p>
      </dsp:txBody>
      <dsp:txXfrm>
        <a:off x="698470" y="757113"/>
        <a:ext cx="3240403" cy="604736"/>
      </dsp:txXfrm>
    </dsp:sp>
    <dsp:sp modelId="{7962EAE6-E4A5-4B9F-9D01-E77265EE24EF}">
      <dsp:nvSpPr>
        <dsp:cNvPr id="0" name=""/>
        <dsp:cNvSpPr/>
      </dsp:nvSpPr>
      <dsp:spPr>
        <a:xfrm>
          <a:off x="3938873" y="75711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72</a:t>
          </a:r>
        </a:p>
      </dsp:txBody>
      <dsp:txXfrm>
        <a:off x="3938873" y="757113"/>
        <a:ext cx="3262023" cy="604736"/>
      </dsp:txXfrm>
    </dsp:sp>
    <dsp:sp modelId="{A60B3917-23D2-4707-A19E-2FB19F70549F}">
      <dsp:nvSpPr>
        <dsp:cNvPr id="0" name=""/>
        <dsp:cNvSpPr/>
      </dsp:nvSpPr>
      <dsp:spPr>
        <a:xfrm>
          <a:off x="0" y="151303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91D6B0-7148-4C07-A7D3-63A502282512}">
      <dsp:nvSpPr>
        <dsp:cNvPr id="0" name=""/>
        <dsp:cNvSpPr/>
      </dsp:nvSpPr>
      <dsp:spPr>
        <a:xfrm>
          <a:off x="182932" y="1649099"/>
          <a:ext cx="332604" cy="33260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F89741-88BB-4A58-B510-BF31580ED031}">
      <dsp:nvSpPr>
        <dsp:cNvPr id="0" name=""/>
        <dsp:cNvSpPr/>
      </dsp:nvSpPr>
      <dsp:spPr>
        <a:xfrm>
          <a:off x="698470" y="151303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b="0" i="0" kern="1200" dirty="0"/>
            <a:t>Volunteer hours donated in April</a:t>
          </a:r>
        </a:p>
      </dsp:txBody>
      <dsp:txXfrm>
        <a:off x="698470" y="1513033"/>
        <a:ext cx="3240403" cy="604736"/>
      </dsp:txXfrm>
    </dsp:sp>
    <dsp:sp modelId="{EDDD00E4-8FB5-47C3-A23F-ADD13779057E}">
      <dsp:nvSpPr>
        <dsp:cNvPr id="0" name=""/>
        <dsp:cNvSpPr/>
      </dsp:nvSpPr>
      <dsp:spPr>
        <a:xfrm>
          <a:off x="3938873" y="151303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732.08</a:t>
          </a:r>
        </a:p>
      </dsp:txBody>
      <dsp:txXfrm>
        <a:off x="3938873" y="1513033"/>
        <a:ext cx="3262023" cy="604736"/>
      </dsp:txXfrm>
    </dsp:sp>
    <dsp:sp modelId="{112622ED-2A49-4585-B06C-49886C4FF8EE}">
      <dsp:nvSpPr>
        <dsp:cNvPr id="0" name=""/>
        <dsp:cNvSpPr/>
      </dsp:nvSpPr>
      <dsp:spPr>
        <a:xfrm>
          <a:off x="0" y="226895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EF1165-D1A0-4D17-90F8-1344DF4AAD0F}">
      <dsp:nvSpPr>
        <dsp:cNvPr id="0" name=""/>
        <dsp:cNvSpPr/>
      </dsp:nvSpPr>
      <dsp:spPr>
        <a:xfrm>
          <a:off x="182932" y="2405019"/>
          <a:ext cx="332604" cy="332604"/>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3F58CF5-8E28-4942-8DEF-96C9D749CA6C}">
      <dsp:nvSpPr>
        <dsp:cNvPr id="0" name=""/>
        <dsp:cNvSpPr/>
      </dsp:nvSpPr>
      <dsp:spPr>
        <a:xfrm>
          <a:off x="698470" y="226895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kern="1200" dirty="0"/>
            <a:t>Year-To-Date volunteer hours donated in 2026</a:t>
          </a:r>
        </a:p>
      </dsp:txBody>
      <dsp:txXfrm>
        <a:off x="698470" y="2268953"/>
        <a:ext cx="3240403" cy="604736"/>
      </dsp:txXfrm>
    </dsp:sp>
    <dsp:sp modelId="{6717419B-9C76-4242-9740-932C9540D219}">
      <dsp:nvSpPr>
        <dsp:cNvPr id="0" name=""/>
        <dsp:cNvSpPr/>
      </dsp:nvSpPr>
      <dsp:spPr>
        <a:xfrm>
          <a:off x="3938873" y="226895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2,442.01</a:t>
          </a:r>
        </a:p>
      </dsp:txBody>
      <dsp:txXfrm>
        <a:off x="3938873" y="2268953"/>
        <a:ext cx="3262023" cy="6047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F163C-C1FE-4174-B737-751ECC341F46}">
      <dsp:nvSpPr>
        <dsp:cNvPr id="0" name=""/>
        <dsp:cNvSpPr/>
      </dsp:nvSpPr>
      <dsp:spPr>
        <a:xfrm>
          <a:off x="0" y="123615"/>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1,488</a:t>
          </a:r>
        </a:p>
      </dsp:txBody>
      <dsp:txXfrm>
        <a:off x="0" y="123615"/>
        <a:ext cx="1699815" cy="415800"/>
      </dsp:txXfrm>
    </dsp:sp>
    <dsp:sp modelId="{15666817-1921-4E3E-B585-180B1F8A65A5}">
      <dsp:nvSpPr>
        <dsp:cNvPr id="0" name=""/>
        <dsp:cNvSpPr/>
      </dsp:nvSpPr>
      <dsp:spPr>
        <a:xfrm>
          <a:off x="1699815" y="91131"/>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D2E9B3-D146-457B-826C-1EF4CF18CE37}">
      <dsp:nvSpPr>
        <dsp:cNvPr id="0" name=""/>
        <dsp:cNvSpPr/>
      </dsp:nvSpPr>
      <dsp:spPr>
        <a:xfrm>
          <a:off x="2175763" y="91131"/>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Adoptions</a:t>
          </a:r>
        </a:p>
      </dsp:txBody>
      <dsp:txXfrm>
        <a:off x="2199232" y="114600"/>
        <a:ext cx="4576560" cy="433830"/>
      </dsp:txXfrm>
    </dsp:sp>
    <dsp:sp modelId="{46BB5F10-9EF4-4FC6-BCDD-B7064259C548}">
      <dsp:nvSpPr>
        <dsp:cNvPr id="0" name=""/>
        <dsp:cNvSpPr/>
      </dsp:nvSpPr>
      <dsp:spPr>
        <a:xfrm>
          <a:off x="0" y="679984"/>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1,439</a:t>
          </a:r>
        </a:p>
      </dsp:txBody>
      <dsp:txXfrm>
        <a:off x="0" y="679984"/>
        <a:ext cx="1699815" cy="415800"/>
      </dsp:txXfrm>
    </dsp:sp>
    <dsp:sp modelId="{D4C38AA3-88F4-4EBD-8CC2-0A069B88979F}">
      <dsp:nvSpPr>
        <dsp:cNvPr id="0" name=""/>
        <dsp:cNvSpPr/>
      </dsp:nvSpPr>
      <dsp:spPr>
        <a:xfrm>
          <a:off x="1699815" y="647499"/>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855B01-9D1D-4544-8690-75D451E978F0}">
      <dsp:nvSpPr>
        <dsp:cNvPr id="0" name=""/>
        <dsp:cNvSpPr/>
      </dsp:nvSpPr>
      <dsp:spPr>
        <a:xfrm>
          <a:off x="2175763" y="647499"/>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Rescued</a:t>
          </a:r>
        </a:p>
      </dsp:txBody>
      <dsp:txXfrm>
        <a:off x="2199232" y="670968"/>
        <a:ext cx="4576560" cy="433830"/>
      </dsp:txXfrm>
    </dsp:sp>
    <dsp:sp modelId="{AF5607AE-5651-4FAB-9BC3-3F9A78EACEA2}">
      <dsp:nvSpPr>
        <dsp:cNvPr id="0" name=""/>
        <dsp:cNvSpPr/>
      </dsp:nvSpPr>
      <dsp:spPr>
        <a:xfrm>
          <a:off x="0" y="1236353"/>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323</a:t>
          </a:r>
        </a:p>
      </dsp:txBody>
      <dsp:txXfrm>
        <a:off x="0" y="1236353"/>
        <a:ext cx="1699815" cy="415800"/>
      </dsp:txXfrm>
    </dsp:sp>
    <dsp:sp modelId="{24469BF1-1443-468D-BFDE-D6A647153AB8}">
      <dsp:nvSpPr>
        <dsp:cNvPr id="0" name=""/>
        <dsp:cNvSpPr/>
      </dsp:nvSpPr>
      <dsp:spPr>
        <a:xfrm>
          <a:off x="1699815" y="1203868"/>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190220-428C-418F-956B-E140307A53C0}">
      <dsp:nvSpPr>
        <dsp:cNvPr id="0" name=""/>
        <dsp:cNvSpPr/>
      </dsp:nvSpPr>
      <dsp:spPr>
        <a:xfrm>
          <a:off x="2175763" y="1203868"/>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Returned To Owner</a:t>
          </a:r>
        </a:p>
      </dsp:txBody>
      <dsp:txXfrm>
        <a:off x="2199232" y="1227337"/>
        <a:ext cx="4576560" cy="433830"/>
      </dsp:txXfrm>
    </dsp:sp>
    <dsp:sp modelId="{7C583F7F-BD8C-41D3-BBC5-038365764D3A}">
      <dsp:nvSpPr>
        <dsp:cNvPr id="0" name=""/>
        <dsp:cNvSpPr/>
      </dsp:nvSpPr>
      <dsp:spPr>
        <a:xfrm>
          <a:off x="0" y="1792721"/>
          <a:ext cx="169815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i="0" kern="1200" dirty="0">
              <a:solidFill>
                <a:schemeClr val="tx1"/>
              </a:solidFill>
            </a:rPr>
            <a:t>993</a:t>
          </a:r>
        </a:p>
      </dsp:txBody>
      <dsp:txXfrm>
        <a:off x="0" y="1792721"/>
        <a:ext cx="1698155" cy="415800"/>
      </dsp:txXfrm>
    </dsp:sp>
    <dsp:sp modelId="{6950E1E6-6917-45AC-9307-25649CCFACA7}">
      <dsp:nvSpPr>
        <dsp:cNvPr id="0" name=""/>
        <dsp:cNvSpPr/>
      </dsp:nvSpPr>
      <dsp:spPr>
        <a:xfrm>
          <a:off x="1698155" y="1760237"/>
          <a:ext cx="339631"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45DA67-BE8F-44F5-976F-0022C0ABDD2D}">
      <dsp:nvSpPr>
        <dsp:cNvPr id="0" name=""/>
        <dsp:cNvSpPr/>
      </dsp:nvSpPr>
      <dsp:spPr>
        <a:xfrm>
          <a:off x="2173639" y="1760237"/>
          <a:ext cx="4618983"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i="0" kern="1200" dirty="0">
              <a:solidFill>
                <a:schemeClr val="tx1"/>
              </a:solidFill>
            </a:rPr>
            <a:t>Spay/Neuter Surgeries (</a:t>
          </a:r>
          <a:r>
            <a:rPr lang="en-US" sz="2100" i="1" kern="1200" dirty="0">
              <a:solidFill>
                <a:schemeClr val="tx1"/>
              </a:solidFill>
            </a:rPr>
            <a:t>Clinics + TNR</a:t>
          </a:r>
          <a:r>
            <a:rPr lang="en-US" sz="2100" i="0" kern="1200" dirty="0">
              <a:solidFill>
                <a:schemeClr val="tx1"/>
              </a:solidFill>
            </a:rPr>
            <a:t>)</a:t>
          </a:r>
        </a:p>
      </dsp:txBody>
      <dsp:txXfrm>
        <a:off x="2197108" y="1783706"/>
        <a:ext cx="4572045" cy="433830"/>
      </dsp:txXfrm>
    </dsp:sp>
    <dsp:sp modelId="{E11D5FEF-2363-490D-98C8-566F02FCA362}">
      <dsp:nvSpPr>
        <dsp:cNvPr id="0" name=""/>
        <dsp:cNvSpPr/>
      </dsp:nvSpPr>
      <dsp:spPr>
        <a:xfrm>
          <a:off x="0" y="2349090"/>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3,891</a:t>
          </a:r>
        </a:p>
      </dsp:txBody>
      <dsp:txXfrm>
        <a:off x="0" y="2349090"/>
        <a:ext cx="1699815" cy="415800"/>
      </dsp:txXfrm>
    </dsp:sp>
    <dsp:sp modelId="{0EAE2516-65D5-4AAB-9545-F1C5D61E80C7}">
      <dsp:nvSpPr>
        <dsp:cNvPr id="0" name=""/>
        <dsp:cNvSpPr/>
      </dsp:nvSpPr>
      <dsp:spPr>
        <a:xfrm>
          <a:off x="1699815" y="2316606"/>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A8652A-9431-4035-BF28-B84EDE16E17F}">
      <dsp:nvSpPr>
        <dsp:cNvPr id="0" name=""/>
        <dsp:cNvSpPr/>
      </dsp:nvSpPr>
      <dsp:spPr>
        <a:xfrm>
          <a:off x="2175763" y="2316606"/>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Total Lives Saved</a:t>
          </a:r>
        </a:p>
      </dsp:txBody>
      <dsp:txXfrm>
        <a:off x="2199232" y="2340075"/>
        <a:ext cx="4576560" cy="433830"/>
      </dsp:txXfrm>
    </dsp:sp>
    <dsp:sp modelId="{1A9C63B2-4E7C-4D69-8DC4-B301E0EAC357}">
      <dsp:nvSpPr>
        <dsp:cNvPr id="0" name=""/>
        <dsp:cNvSpPr/>
      </dsp:nvSpPr>
      <dsp:spPr>
        <a:xfrm>
          <a:off x="0" y="2905459"/>
          <a:ext cx="169815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81.06%</a:t>
          </a:r>
        </a:p>
      </dsp:txBody>
      <dsp:txXfrm>
        <a:off x="0" y="2905459"/>
        <a:ext cx="1698155" cy="415800"/>
      </dsp:txXfrm>
    </dsp:sp>
    <dsp:sp modelId="{FB539C22-BC88-4243-83EF-32920B2E1F36}">
      <dsp:nvSpPr>
        <dsp:cNvPr id="0" name=""/>
        <dsp:cNvSpPr/>
      </dsp:nvSpPr>
      <dsp:spPr>
        <a:xfrm>
          <a:off x="1698155" y="2872975"/>
          <a:ext cx="339631"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CF5556-90BC-46E0-BEB3-5143D5F8DE3D}">
      <dsp:nvSpPr>
        <dsp:cNvPr id="0" name=""/>
        <dsp:cNvSpPr/>
      </dsp:nvSpPr>
      <dsp:spPr>
        <a:xfrm>
          <a:off x="2173639" y="2872975"/>
          <a:ext cx="4618983"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Save Rate</a:t>
          </a:r>
        </a:p>
      </dsp:txBody>
      <dsp:txXfrm>
        <a:off x="2197108" y="2896444"/>
        <a:ext cx="4572045" cy="43383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8500529-7E95-4177-A3E5-8E5FB6C8AADC}" type="datetimeFigureOut">
              <a:rPr lang="en-US" smtClean="0"/>
              <a:t>5/19/2026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2C4CB08-587F-4BD0-AFD7-E25F763F2E1E}" type="slidenum">
              <a:rPr lang="en-US" smtClean="0"/>
              <a:t>‹#›</a:t>
            </a:fld>
            <a:endParaRPr lang="en-US"/>
          </a:p>
        </p:txBody>
      </p:sp>
    </p:spTree>
    <p:extLst>
      <p:ext uri="{BB962C8B-B14F-4D97-AF65-F5344CB8AC3E}">
        <p14:creationId xmlns:p14="http://schemas.microsoft.com/office/powerpoint/2010/main" val="1880955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lvl="0"/>
            <a:fld id="{FE1964A5-CA90-4EDD-9295-7D9E7C89227D}" type="datetime1">
              <a:rPr lang="en-US" smtClean="0"/>
              <a:t>5/19/2026</a:t>
            </a:fld>
            <a:endParaRPr lang="en-US"/>
          </a:p>
        </p:txBody>
      </p:sp>
      <p:sp>
        <p:nvSpPr>
          <p:cNvPr id="5" name="Footer Placeholder 4"/>
          <p:cNvSpPr>
            <a:spLocks noGrp="1"/>
          </p:cNvSpPr>
          <p:nvPr>
            <p:ph type="ftr" sz="quarter" idx="11"/>
          </p:nvPr>
        </p:nvSpPr>
        <p:spPr>
          <a:xfrm>
            <a:off x="1921934" y="5054602"/>
            <a:ext cx="4064860" cy="279400"/>
          </a:xfrm>
        </p:spPr>
        <p:txBody>
          <a:bodyPr/>
          <a:lstStyle/>
          <a:p>
            <a:pPr lvl="0"/>
            <a:endParaRPr lang="en-US"/>
          </a:p>
        </p:txBody>
      </p:sp>
      <p:sp>
        <p:nvSpPr>
          <p:cNvPr id="6" name="Slide Number Placeholder 5"/>
          <p:cNvSpPr>
            <a:spLocks noGrp="1"/>
          </p:cNvSpPr>
          <p:nvPr>
            <p:ph type="sldNum" sz="quarter" idx="12"/>
          </p:nvPr>
        </p:nvSpPr>
        <p:spPr>
          <a:xfrm>
            <a:off x="6817317" y="5054602"/>
            <a:ext cx="413483" cy="279400"/>
          </a:xfrm>
        </p:spPr>
        <p:txBody>
          <a:bodyPr/>
          <a:lstStyle/>
          <a:p>
            <a:pPr lvl="0"/>
            <a:fld id="{22A464F9-A4A2-4795-A585-1E61EBE8C5A3}" type="slidenum">
              <a:rPr lang="en-US" smtClean="0"/>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5881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AE260E91-AAE8-468D-8A69-A3FBF241DA4B}" type="datetime1">
              <a:rPr lang="en-US" smtClean="0"/>
              <a:t>5/19/2026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1A966D5-33DD-4CF7-BFF1-01BAD37BA3CF}" type="slidenum">
              <a:rPr lang="en-US" smtClean="0"/>
              <a:t>‹#›</a:t>
            </a:fld>
            <a:endParaRPr lang="en-US"/>
          </a:p>
        </p:txBody>
      </p:sp>
    </p:spTree>
    <p:extLst>
      <p:ext uri="{BB962C8B-B14F-4D97-AF65-F5344CB8AC3E}">
        <p14:creationId xmlns:p14="http://schemas.microsoft.com/office/powerpoint/2010/main" val="135413367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5/19/2026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304762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5/19/2026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368423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5/19/2026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44104963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5/19/2026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397156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5/19/2026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212616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281771FB-37A8-4882-A6D3-ABBE27D4758E}" type="datetime1">
              <a:rPr lang="en-US" smtClean="0"/>
              <a:t>5/19/2026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F6594525-D84E-4E7B-8B8C-255C23810F51}" type="slidenum">
              <a:rPr lang="en-US" smtClean="0"/>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7481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4860023B-A838-4F19-955D-1983A6727E42}" type="datetime1">
              <a:rPr lang="en-US" smtClean="0"/>
              <a:t>5/19/2026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8C80CE9-95D5-4476-95EA-C990ACD76191}" type="slidenum">
              <a:rPr lang="en-US" smtClean="0"/>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5414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E330E268-072A-4D0C-A2DF-9E52BB8B14DA}" type="datetime1">
              <a:rPr lang="en-US" smtClean="0"/>
              <a:t>5/19/2026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578E44AA-3F5A-4849-8359-0F12FBCE4F04}" type="slidenum">
              <a:rPr lang="en-US" smtClean="0"/>
              <a:t>‹#›</a:t>
            </a:fld>
            <a:endParaRPr lang="en-US"/>
          </a:p>
        </p:txBody>
      </p:sp>
    </p:spTree>
    <p:extLst>
      <p:ext uri="{BB962C8B-B14F-4D97-AF65-F5344CB8AC3E}">
        <p14:creationId xmlns:p14="http://schemas.microsoft.com/office/powerpoint/2010/main" val="1419890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6A3E7152-7BD8-409A-846D-05158739C4AE}" type="datetime1">
              <a:rPr lang="en-US" smtClean="0"/>
              <a:t>5/19/2026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3E66B2F2-D85C-4980-A693-10AAD948922A}" type="slidenum">
              <a:rPr lang="en-US" smtClean="0"/>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576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fld id="{B0E6951E-6CA5-4EA1-9211-DDAEDB476EF1}" type="datetime1">
              <a:rPr lang="en-US" smtClean="0"/>
              <a:t>5/19/2026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50F0C0F3-B6B9-4718-A33F-EBAAB6E6184C}" type="slidenum">
              <a:rPr lang="en-US" smtClean="0"/>
              <a:t>‹#›</a:t>
            </a:fld>
            <a:endParaRPr lang="en-US"/>
          </a:p>
        </p:txBody>
      </p:sp>
    </p:spTree>
    <p:extLst>
      <p:ext uri="{BB962C8B-B14F-4D97-AF65-F5344CB8AC3E}">
        <p14:creationId xmlns:p14="http://schemas.microsoft.com/office/powerpoint/2010/main" val="2483252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fld id="{427A1494-503E-46EB-8E4A-988FCA035710}" type="datetime1">
              <a:rPr lang="en-US" smtClean="0"/>
              <a:t>5/19/2026</a:t>
            </a:fld>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0E9A599F-D984-4037-965A-8C28A1B970D3}" type="slidenum">
              <a:rPr lang="en-US" smtClean="0"/>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9800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fld id="{7A390200-2D60-4F0D-9354-BF49D454B256}" type="datetime1">
              <a:rPr lang="en-US" smtClean="0"/>
              <a:t>5/19/2026</a:t>
            </a:fld>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4B4DFE67-2FFA-4916-96EA-56D63F400339}" type="slidenum">
              <a:rPr lang="en-US" smtClean="0"/>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831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1A36CD8C-57C9-4A2F-894F-FF899AB503B0}" type="datetime1">
              <a:rPr lang="en-US" smtClean="0"/>
              <a:t>5/19/2026</a:t>
            </a:fld>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ACF44C5A-0B84-47FD-A8DA-63EA86983490}" type="slidenum">
              <a:rPr lang="en-US" smtClean="0"/>
              <a:t>‹#›</a:t>
            </a:fld>
            <a:endParaRPr lang="en-US"/>
          </a:p>
        </p:txBody>
      </p:sp>
    </p:spTree>
    <p:extLst>
      <p:ext uri="{BB962C8B-B14F-4D97-AF65-F5344CB8AC3E}">
        <p14:creationId xmlns:p14="http://schemas.microsoft.com/office/powerpoint/2010/main" val="780514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EFE31D03-BF74-4B38-BFDD-C647F1639075}" type="datetime1">
              <a:rPr lang="en-US" smtClean="0"/>
              <a:t>5/19/2026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B11CE0BE-3064-4B68-853B-9AD972323C5A}" type="slidenum">
              <a:rPr lang="en-US" smtClean="0"/>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5916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28938EB4-E2E9-4547-9BE8-1AC42DE0F693}" type="datetime1">
              <a:rPr lang="en-US" smtClean="0"/>
              <a:t>5/19/2026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ACB39C5-0934-4BBC-8F90-8FC73B1AB70F}" type="slidenum">
              <a:rPr lang="en-US" smtClean="0"/>
              <a:t>‹#›</a:t>
            </a:fld>
            <a:endParaRPr lang="en-US"/>
          </a:p>
        </p:txBody>
      </p:sp>
    </p:spTree>
    <p:extLst>
      <p:ext uri="{BB962C8B-B14F-4D97-AF65-F5344CB8AC3E}">
        <p14:creationId xmlns:p14="http://schemas.microsoft.com/office/powerpoint/2010/main" val="3586805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AE260E91-AAE8-468D-8A69-A3FBF241DA4B}" type="datetime1">
              <a:rPr lang="en-US" smtClean="0"/>
              <a:t>5/19/2026</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lvl="0"/>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01A966D5-33DD-4CF7-BFF1-01BAD37BA3CF}" type="slidenum">
              <a:rPr lang="en-US" smtClean="0"/>
              <a:t>‹#›</a:t>
            </a:fld>
            <a:endParaRPr lang="en-US"/>
          </a:p>
        </p:txBody>
      </p:sp>
    </p:spTree>
    <p:extLst>
      <p:ext uri="{BB962C8B-B14F-4D97-AF65-F5344CB8AC3E}">
        <p14:creationId xmlns:p14="http://schemas.microsoft.com/office/powerpoint/2010/main" val="8681463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Lst>
  <p:hf hdr="0" ftr="0" dt="0"/>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12.png"/><Relationship Id="rId7" Type="http://schemas.openxmlformats.org/officeDocument/2006/relationships/image" Target="../media/image35.jp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8.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diagramQuickStyle" Target="../diagrams/quickStyle1.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10.png"/><Relationship Id="rId7" Type="http://schemas.openxmlformats.org/officeDocument/2006/relationships/image" Target="../media/image53.jp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3.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10.png"/><Relationship Id="rId7" Type="http://schemas.openxmlformats.org/officeDocument/2006/relationships/image" Target="../media/image62.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2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16.jp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jp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19.jpg"/></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2.png"/><Relationship Id="rId7" Type="http://schemas.openxmlformats.org/officeDocument/2006/relationships/image" Target="../media/image20.jp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22.jpg"/></Relationships>
</file>

<file path=ppt/slides/_rels/slide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2.png"/><Relationship Id="rId7" Type="http://schemas.openxmlformats.org/officeDocument/2006/relationships/image" Target="../media/image23.jp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25.jpg"/></Relationships>
</file>

<file path=ppt/slides/_rels/slide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12.png"/><Relationship Id="rId7" Type="http://schemas.openxmlformats.org/officeDocument/2006/relationships/image" Target="../media/image26.jp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2.png"/><Relationship Id="rId7" Type="http://schemas.openxmlformats.org/officeDocument/2006/relationships/image" Target="../media/image28.jp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1191F50-5103-3A65-6E83-006E36B25D09}"/>
              </a:ext>
            </a:extLst>
          </p:cNvPr>
          <p:cNvSpPr>
            <a:spLocks noGrp="1"/>
          </p:cNvSpPr>
          <p:nvPr>
            <p:ph type="title"/>
          </p:nvPr>
        </p:nvSpPr>
        <p:spPr>
          <a:xfrm>
            <a:off x="811217" y="1041401"/>
            <a:ext cx="4896013" cy="2345264"/>
          </a:xfrm>
        </p:spPr>
        <p:txBody>
          <a:bodyPr vert="horz" lIns="91440" tIns="45720" rIns="91440" bIns="45720" rtlCol="0" anchor="b">
            <a:normAutofit/>
          </a:bodyPr>
          <a:lstStyle/>
          <a:p>
            <a:r>
              <a:rPr lang="en-US" sz="5400" b="1" kern="1200" cap="none" dirty="0">
                <a:ln w="3175" cmpd="sng">
                  <a:noFill/>
                </a:ln>
                <a:solidFill>
                  <a:schemeClr val="tx1">
                    <a:lumMod val="85000"/>
                    <a:lumOff val="15000"/>
                  </a:schemeClr>
                </a:solidFill>
                <a:effectLst/>
                <a:latin typeface="+mj-lt"/>
                <a:ea typeface="+mj-ea"/>
                <a:cs typeface="+mj-cs"/>
              </a:rPr>
              <a:t>Director’s Report</a:t>
            </a:r>
          </a:p>
        </p:txBody>
      </p:sp>
      <p:sp>
        <p:nvSpPr>
          <p:cNvPr id="11" name="Text Placeholder 10">
            <a:extLst>
              <a:ext uri="{FF2B5EF4-FFF2-40B4-BE49-F238E27FC236}">
                <a16:creationId xmlns:a16="http://schemas.microsoft.com/office/drawing/2014/main" id="{E0ED7B71-01DD-A571-A1C8-8791571C1CB8}"/>
              </a:ext>
            </a:extLst>
          </p:cNvPr>
          <p:cNvSpPr>
            <a:spLocks noGrp="1"/>
          </p:cNvSpPr>
          <p:nvPr>
            <p:ph type="body" idx="1"/>
          </p:nvPr>
        </p:nvSpPr>
        <p:spPr>
          <a:xfrm>
            <a:off x="811217" y="3657597"/>
            <a:ext cx="4896013" cy="2079174"/>
          </a:xfrm>
        </p:spPr>
        <p:txBody>
          <a:bodyPr vert="horz" lIns="91440" tIns="45720" rIns="91440" bIns="45720" rtlCol="0" anchor="t">
            <a:normAutofit/>
          </a:bodyPr>
          <a:lstStyle/>
          <a:p>
            <a:r>
              <a:rPr lang="en-US" sz="2100" dirty="0"/>
              <a:t>April 2026</a:t>
            </a:r>
          </a:p>
        </p:txBody>
      </p:sp>
      <p:sp>
        <p:nvSpPr>
          <p:cNvPr id="38" name="Slide Number Placeholder 37">
            <a:extLst>
              <a:ext uri="{FF2B5EF4-FFF2-40B4-BE49-F238E27FC236}">
                <a16:creationId xmlns:a16="http://schemas.microsoft.com/office/drawing/2014/main" id="{E3994A31-6442-BB15-F4F5-91D59DE9C2D6}"/>
              </a:ext>
            </a:extLst>
          </p:cNvPr>
          <p:cNvSpPr>
            <a:spLocks noGrp="1"/>
          </p:cNvSpPr>
          <p:nvPr>
            <p:ph type="sldNum" sz="quarter" idx="12"/>
          </p:nvPr>
        </p:nvSpPr>
        <p:spPr>
          <a:xfrm>
            <a:off x="7763256" y="5938374"/>
            <a:ext cx="413375" cy="279400"/>
          </a:xfrm>
        </p:spPr>
        <p:txBody>
          <a:bodyPr vert="horz" lIns="91440" tIns="45720" rIns="91440" bIns="45720" rtlCol="0" anchor="ctr">
            <a:normAutofit/>
          </a:bodyPr>
          <a:lstStyle/>
          <a:p>
            <a:pPr lvl="0">
              <a:spcAft>
                <a:spcPts val="600"/>
              </a:spcAft>
            </a:pPr>
            <a:fld id="{3E66B2F2-D85C-4980-A693-10AAD948922A}" type="slidenum">
              <a:rPr lang="en-US" b="0" i="0" kern="1200" dirty="0">
                <a:solidFill>
                  <a:schemeClr val="tx1"/>
                </a:solidFill>
                <a:effectLst/>
                <a:latin typeface="+mn-lt"/>
                <a:ea typeface="+mn-ea"/>
                <a:cs typeface="+mn-cs"/>
              </a:rPr>
              <a:pPr lvl="0">
                <a:spcAft>
                  <a:spcPts val="600"/>
                </a:spcAft>
              </a:pPr>
              <a:t>1</a:t>
            </a:fld>
            <a:endParaRPr lang="en-US" b="0" i="0" kern="1200" dirty="0">
              <a:solidFill>
                <a:schemeClr val="tx1"/>
              </a:solidFill>
              <a:effectLst/>
              <a:latin typeface="+mn-lt"/>
              <a:ea typeface="+mn-ea"/>
              <a:cs typeface="+mn-cs"/>
            </a:endParaRPr>
          </a:p>
        </p:txBody>
      </p:sp>
      <p:pic>
        <p:nvPicPr>
          <p:cNvPr id="19" name="Picture 18" descr="A picture containing logo&#10;&#10;AI-generated content may be incorrect.">
            <a:extLst>
              <a:ext uri="{FF2B5EF4-FFF2-40B4-BE49-F238E27FC236}">
                <a16:creationId xmlns:a16="http://schemas.microsoft.com/office/drawing/2014/main" id="{0816BFE2-E45C-F046-08C3-B0E3D77FB0D0}"/>
              </a:ext>
            </a:extLst>
          </p:cNvPr>
          <p:cNvPicPr>
            <a:picLocks noChangeAspect="1"/>
          </p:cNvPicPr>
          <p:nvPr/>
        </p:nvPicPr>
        <p:blipFill>
          <a:blip r:embed="rId2">
            <a:extLst>
              <a:ext uri="{28A0092B-C50C-407E-A947-70E740481C1C}">
                <a14:useLocalDpi xmlns:a14="http://schemas.microsoft.com/office/drawing/2010/main" val="0"/>
              </a:ext>
            </a:extLst>
          </a:blip>
          <a:srcRect t="4352"/>
          <a:stretch>
            <a:fillRect/>
          </a:stretch>
        </p:blipFill>
        <p:spPr>
          <a:xfrm>
            <a:off x="5894079" y="2194729"/>
            <a:ext cx="2294405" cy="2194560"/>
          </a:xfrm>
          <a:prstGeom prst="rect">
            <a:avLst/>
          </a:prstGeom>
          <a:ln w="57150" cmpd="thickThin">
            <a:solidFill>
              <a:schemeClr val="tx1">
                <a:lumMod val="50000"/>
                <a:lumOff val="50000"/>
              </a:schemeClr>
            </a:solidFill>
            <a:miter lim="800000"/>
          </a:ln>
        </p:spPr>
      </p:pic>
      <p:pic>
        <p:nvPicPr>
          <p:cNvPr id="37" name="Picture 36" descr="Qr code&#10;&#10;AI-generated content may be incorrect.">
            <a:extLst>
              <a:ext uri="{FF2B5EF4-FFF2-40B4-BE49-F238E27FC236}">
                <a16:creationId xmlns:a16="http://schemas.microsoft.com/office/drawing/2014/main" id="{4526595B-D220-DEFC-625E-589EC6E3F891}"/>
              </a:ext>
            </a:extLst>
          </p:cNvPr>
          <p:cNvPicPr>
            <a:picLocks noChangeAspect="1"/>
          </p:cNvPicPr>
          <p:nvPr/>
        </p:nvPicPr>
        <p:blipFill>
          <a:blip r:embed="rId3">
            <a:extLst>
              <a:ext uri="{28A0092B-C50C-407E-A947-70E740481C1C}">
                <a14:useLocalDpi xmlns:a14="http://schemas.microsoft.com/office/drawing/2010/main" val="0"/>
              </a:ext>
            </a:extLst>
          </a:blip>
          <a:srcRect t="3637" r="7" b="847"/>
          <a:stretch>
            <a:fillRect/>
          </a:stretch>
        </p:blipFill>
        <p:spPr>
          <a:xfrm>
            <a:off x="996084" y="5237565"/>
            <a:ext cx="658380" cy="628900"/>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12393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937CF-4C57-2A2C-F4A3-4B0EE7A534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B5D32B9-440B-A13B-E3DC-5A5628ED4EB6}"/>
              </a:ext>
            </a:extLst>
          </p:cNvPr>
          <p:cNvSpPr>
            <a:spLocks noGrp="1"/>
          </p:cNvSpPr>
          <p:nvPr>
            <p:ph type="title"/>
          </p:nvPr>
        </p:nvSpPr>
        <p:spPr>
          <a:xfrm>
            <a:off x="826964" y="4404852"/>
            <a:ext cx="7492258" cy="1054745"/>
          </a:xfrm>
        </p:spPr>
        <p:txBody>
          <a:bodyPr vert="horz" lIns="91440" tIns="45720" rIns="91440" bIns="45720" rtlCol="0" anchor="b">
            <a:normAutofit fontScale="90000"/>
          </a:bodyPr>
          <a:lstStyle/>
          <a:p>
            <a:r>
              <a:rPr lang="en-US" b="1" kern="1200" cap="none" dirty="0">
                <a:ln w="3175" cmpd="sng">
                  <a:noFill/>
                </a:ln>
                <a:solidFill>
                  <a:schemeClr val="tx1">
                    <a:lumMod val="85000"/>
                    <a:lumOff val="15000"/>
                  </a:schemeClr>
                </a:solidFill>
                <a:effectLst/>
                <a:latin typeface="+mj-lt"/>
                <a:ea typeface="+mj-ea"/>
                <a:cs typeface="+mj-cs"/>
              </a:rPr>
              <a:t>Streets of Bakersfield Sleepovers</a:t>
            </a:r>
            <a:br>
              <a:rPr lang="en-US" sz="6700" b="1" kern="1200" cap="none" dirty="0">
                <a:ln w="3175" cmpd="sng">
                  <a:noFill/>
                </a:ln>
                <a:solidFill>
                  <a:schemeClr val="tx1">
                    <a:lumMod val="85000"/>
                    <a:lumOff val="15000"/>
                  </a:schemeClr>
                </a:solidFill>
                <a:effectLst/>
                <a:latin typeface="+mj-lt"/>
                <a:ea typeface="+mj-ea"/>
                <a:cs typeface="+mj-cs"/>
              </a:rPr>
            </a:br>
            <a:r>
              <a:rPr lang="en-US" sz="3100" kern="1200" cap="none" dirty="0">
                <a:ln w="3175" cmpd="sng">
                  <a:noFill/>
                </a:ln>
                <a:solidFill>
                  <a:schemeClr val="tx1">
                    <a:lumMod val="85000"/>
                    <a:lumOff val="15000"/>
                  </a:schemeClr>
                </a:solidFill>
                <a:effectLst/>
                <a:latin typeface="+mj-lt"/>
                <a:ea typeface="+mj-ea"/>
                <a:cs typeface="+mj-cs"/>
              </a:rPr>
              <a:t>April 4</a:t>
            </a:r>
            <a:r>
              <a:rPr lang="en-US" sz="3100" kern="1200" cap="none" baseline="30000" dirty="0">
                <a:ln w="3175" cmpd="sng">
                  <a:noFill/>
                </a:ln>
                <a:solidFill>
                  <a:schemeClr val="tx1">
                    <a:lumMod val="85000"/>
                    <a:lumOff val="15000"/>
                  </a:schemeClr>
                </a:solidFill>
                <a:effectLst/>
                <a:latin typeface="+mj-lt"/>
                <a:ea typeface="+mj-ea"/>
                <a:cs typeface="+mj-cs"/>
              </a:rPr>
              <a:t>th</a:t>
            </a:r>
            <a:r>
              <a:rPr lang="en-US" sz="3100" kern="1200" cap="none" dirty="0">
                <a:ln w="3175" cmpd="sng">
                  <a:noFill/>
                </a:ln>
                <a:solidFill>
                  <a:schemeClr val="tx1">
                    <a:lumMod val="85000"/>
                    <a:lumOff val="15000"/>
                  </a:schemeClr>
                </a:solidFill>
                <a:effectLst/>
                <a:latin typeface="+mj-lt"/>
                <a:ea typeface="+mj-ea"/>
                <a:cs typeface="+mj-cs"/>
              </a:rPr>
              <a:t> – 6</a:t>
            </a:r>
            <a:r>
              <a:rPr lang="en-US" sz="3100" kern="1200" cap="none" baseline="30000" dirty="0">
                <a:ln w="3175" cmpd="sng">
                  <a:noFill/>
                </a:ln>
                <a:solidFill>
                  <a:schemeClr val="tx1">
                    <a:lumMod val="85000"/>
                    <a:lumOff val="15000"/>
                  </a:schemeClr>
                </a:solidFill>
                <a:effectLst/>
                <a:latin typeface="+mj-lt"/>
                <a:ea typeface="+mj-ea"/>
                <a:cs typeface="+mj-cs"/>
              </a:rPr>
              <a:t>th</a:t>
            </a:r>
            <a:r>
              <a:rPr lang="en-US" sz="3100" kern="1200" cap="none" dirty="0">
                <a:ln w="3175" cmpd="sng">
                  <a:noFill/>
                </a:ln>
                <a:solidFill>
                  <a:schemeClr val="tx1">
                    <a:lumMod val="85000"/>
                    <a:lumOff val="15000"/>
                  </a:schemeClr>
                </a:solidFill>
                <a:effectLst/>
                <a:latin typeface="+mj-lt"/>
                <a:ea typeface="+mj-ea"/>
                <a:cs typeface="+mj-cs"/>
              </a:rPr>
              <a:t> &amp; April 18</a:t>
            </a:r>
            <a:r>
              <a:rPr lang="en-US" sz="3100" kern="1200" cap="none" baseline="30000" dirty="0">
                <a:ln w="3175" cmpd="sng">
                  <a:noFill/>
                </a:ln>
                <a:solidFill>
                  <a:schemeClr val="tx1">
                    <a:lumMod val="85000"/>
                    <a:lumOff val="15000"/>
                  </a:schemeClr>
                </a:solidFill>
                <a:effectLst/>
                <a:latin typeface="+mj-lt"/>
                <a:ea typeface="+mj-ea"/>
                <a:cs typeface="+mj-cs"/>
              </a:rPr>
              <a:t>th</a:t>
            </a:r>
            <a:r>
              <a:rPr lang="en-US" sz="3100" kern="1200" cap="none" dirty="0">
                <a:ln w="3175" cmpd="sng">
                  <a:noFill/>
                </a:ln>
                <a:solidFill>
                  <a:schemeClr val="tx1">
                    <a:lumMod val="85000"/>
                    <a:lumOff val="15000"/>
                  </a:schemeClr>
                </a:solidFill>
                <a:effectLst/>
                <a:latin typeface="+mj-lt"/>
                <a:ea typeface="+mj-ea"/>
                <a:cs typeface="+mj-cs"/>
              </a:rPr>
              <a:t> – 20</a:t>
            </a:r>
            <a:r>
              <a:rPr lang="en-US" sz="3100" kern="1200" cap="none" baseline="30000" dirty="0">
                <a:ln w="3175" cmpd="sng">
                  <a:noFill/>
                </a:ln>
                <a:solidFill>
                  <a:schemeClr val="tx1">
                    <a:lumMod val="85000"/>
                    <a:lumOff val="15000"/>
                  </a:schemeClr>
                </a:solidFill>
                <a:effectLst/>
                <a:latin typeface="+mj-lt"/>
                <a:ea typeface="+mj-ea"/>
                <a:cs typeface="+mj-cs"/>
              </a:rPr>
              <a:t>th</a:t>
            </a:r>
            <a:r>
              <a:rPr lang="en-US" sz="3100" kern="1200" cap="none" dirty="0">
                <a:ln w="3175" cmpd="sng">
                  <a:noFill/>
                </a:ln>
                <a:solidFill>
                  <a:schemeClr val="tx1">
                    <a:lumMod val="85000"/>
                    <a:lumOff val="15000"/>
                  </a:schemeClr>
                </a:solidFill>
                <a:effectLst/>
                <a:latin typeface="+mj-lt"/>
                <a:ea typeface="+mj-ea"/>
                <a:cs typeface="+mj-cs"/>
              </a:rPr>
              <a:t> </a:t>
            </a:r>
          </a:p>
        </p:txBody>
      </p:sp>
      <p:sp>
        <p:nvSpPr>
          <p:cNvPr id="2" name="Slide Number Placeholder 1">
            <a:extLst>
              <a:ext uri="{FF2B5EF4-FFF2-40B4-BE49-F238E27FC236}">
                <a16:creationId xmlns:a16="http://schemas.microsoft.com/office/drawing/2014/main" id="{F7D04322-8021-2D1C-7D02-F21BFF73D375}"/>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10</a:t>
            </a:fld>
            <a:endParaRPr lang="en-US" b="0" i="0" kern="1200" dirty="0">
              <a:solidFill>
                <a:schemeClr val="tx1"/>
              </a:solidFill>
              <a:effectLst/>
              <a:latin typeface="+mn-lt"/>
              <a:ea typeface="+mn-ea"/>
              <a:cs typeface="+mn-cs"/>
            </a:endParaRPr>
          </a:p>
        </p:txBody>
      </p:sp>
      <p:pic>
        <p:nvPicPr>
          <p:cNvPr id="9" name="Picture 8">
            <a:extLst>
              <a:ext uri="{FF2B5EF4-FFF2-40B4-BE49-F238E27FC236}">
                <a16:creationId xmlns:a16="http://schemas.microsoft.com/office/drawing/2014/main" id="{1489C7B0-C849-0A8C-DC5F-4D62C8E4A07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90957" y="1323688"/>
            <a:ext cx="2665369" cy="2665369"/>
          </a:xfrm>
          <a:prstGeom prst="rect">
            <a:avLst/>
          </a:prstGeom>
        </p:spPr>
      </p:pic>
      <p:pic>
        <p:nvPicPr>
          <p:cNvPr id="6" name="Picture 5">
            <a:extLst>
              <a:ext uri="{FF2B5EF4-FFF2-40B4-BE49-F238E27FC236}">
                <a16:creationId xmlns:a16="http://schemas.microsoft.com/office/drawing/2014/main" id="{E0171A42-670C-FFD4-15F9-1B445C6E35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1911" y="1257341"/>
            <a:ext cx="2798064" cy="2798064"/>
          </a:xfrm>
          <a:prstGeom prst="rect">
            <a:avLst/>
          </a:prstGeom>
        </p:spPr>
      </p:pic>
    </p:spTree>
    <p:extLst>
      <p:ext uri="{BB962C8B-B14F-4D97-AF65-F5344CB8AC3E}">
        <p14:creationId xmlns:p14="http://schemas.microsoft.com/office/powerpoint/2010/main" val="96733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68D3EAE6-5AC4-4EF7-BA5E-FF047F0576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61" name="Picture 60">
              <a:extLst>
                <a:ext uri="{FF2B5EF4-FFF2-40B4-BE49-F238E27FC236}">
                  <a16:creationId xmlns:a16="http://schemas.microsoft.com/office/drawing/2014/main" id="{25223CC4-CEF2-43BE-A268-7574A7F572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2" name="Rectangle 61">
              <a:extLst>
                <a:ext uri="{FF2B5EF4-FFF2-40B4-BE49-F238E27FC236}">
                  <a16:creationId xmlns:a16="http://schemas.microsoft.com/office/drawing/2014/main" id="{0AD518D9-DA34-42A4-AE7C-2449A29A2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3" name="Picture 62">
              <a:extLst>
                <a:ext uri="{FF2B5EF4-FFF2-40B4-BE49-F238E27FC236}">
                  <a16:creationId xmlns:a16="http://schemas.microsoft.com/office/drawing/2014/main" id="{F57E9183-A8C2-4E29-854A-122252F8C7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64" name="Picture 63">
              <a:extLst>
                <a:ext uri="{FF2B5EF4-FFF2-40B4-BE49-F238E27FC236}">
                  <a16:creationId xmlns:a16="http://schemas.microsoft.com/office/drawing/2014/main" id="{427F9D8B-907D-42F0-8748-A986C12C509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66" name="Straight Connector 65">
            <a:extLst>
              <a:ext uri="{FF2B5EF4-FFF2-40B4-BE49-F238E27FC236}">
                <a16:creationId xmlns:a16="http://schemas.microsoft.com/office/drawing/2014/main" id="{2127D324-ED99-4DAD-96B2-75E77B6EE6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68" name="Rectangle 67">
            <a:extLst>
              <a:ext uri="{FF2B5EF4-FFF2-40B4-BE49-F238E27FC236}">
                <a16:creationId xmlns:a16="http://schemas.microsoft.com/office/drawing/2014/main" id="{C458EB8A-C7C5-4211-9687-A5EE0C6DD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65D94D4E-6D90-4017-88B5-20FB900382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71" name="Picture 70">
              <a:extLst>
                <a:ext uri="{FF2B5EF4-FFF2-40B4-BE49-F238E27FC236}">
                  <a16:creationId xmlns:a16="http://schemas.microsoft.com/office/drawing/2014/main" id="{55383EC4-D6DD-4C5A-913E-9FBB97309C9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2" name="Rectangle 71">
              <a:extLst>
                <a:ext uri="{FF2B5EF4-FFF2-40B4-BE49-F238E27FC236}">
                  <a16:creationId xmlns:a16="http://schemas.microsoft.com/office/drawing/2014/main" id="{C9779F7A-4308-4A06-9EE1-97A003037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3" name="Picture 72">
              <a:extLst>
                <a:ext uri="{FF2B5EF4-FFF2-40B4-BE49-F238E27FC236}">
                  <a16:creationId xmlns:a16="http://schemas.microsoft.com/office/drawing/2014/main" id="{A0F2FC2F-2244-4240-94B0-9D51B33BA54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74" name="Picture 73">
              <a:extLst>
                <a:ext uri="{FF2B5EF4-FFF2-40B4-BE49-F238E27FC236}">
                  <a16:creationId xmlns:a16="http://schemas.microsoft.com/office/drawing/2014/main" id="{03307054-69F1-41D9-993D-AE5A21F869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9" name="Title 8">
            <a:extLst>
              <a:ext uri="{FF2B5EF4-FFF2-40B4-BE49-F238E27FC236}">
                <a16:creationId xmlns:a16="http://schemas.microsoft.com/office/drawing/2014/main" id="{A8B8173E-36E6-85E7-C6BC-59119D8A6CA0}"/>
              </a:ext>
            </a:extLst>
          </p:cNvPr>
          <p:cNvSpPr>
            <a:spLocks noGrp="1"/>
          </p:cNvSpPr>
          <p:nvPr>
            <p:ph type="title"/>
          </p:nvPr>
        </p:nvSpPr>
        <p:spPr>
          <a:xfrm>
            <a:off x="823223" y="4646717"/>
            <a:ext cx="7492258" cy="1054745"/>
          </a:xfrm>
        </p:spPr>
        <p:txBody>
          <a:bodyPr vert="horz" lIns="91440" tIns="45720" rIns="91440" bIns="45720" rtlCol="0" anchor="b">
            <a:normAutofit fontScale="90000"/>
          </a:bodyPr>
          <a:lstStyle/>
          <a:p>
            <a:r>
              <a:rPr lang="en-US" sz="3100" b="1" kern="1200" cap="none" dirty="0">
                <a:ln w="3175" cmpd="sng">
                  <a:noFill/>
                </a:ln>
                <a:solidFill>
                  <a:schemeClr val="tx1">
                    <a:lumMod val="85000"/>
                    <a:lumOff val="15000"/>
                  </a:schemeClr>
                </a:solidFill>
                <a:effectLst/>
                <a:latin typeface="+mj-lt"/>
                <a:ea typeface="+mj-ea"/>
                <a:cs typeface="+mj-cs"/>
              </a:rPr>
              <a:t>Streets of Bakersfield</a:t>
            </a:r>
            <a:r>
              <a:rPr lang="en-US" sz="3100" b="1" dirty="0"/>
              <a:t> Hits All-Time High!</a:t>
            </a:r>
            <a:br>
              <a:rPr lang="en-US" sz="3100" b="1" kern="1200" cap="none" dirty="0">
                <a:ln w="3175" cmpd="sng">
                  <a:noFill/>
                </a:ln>
                <a:solidFill>
                  <a:schemeClr val="tx1">
                    <a:lumMod val="85000"/>
                    <a:lumOff val="15000"/>
                  </a:schemeClr>
                </a:solidFill>
                <a:effectLst/>
                <a:latin typeface="+mj-lt"/>
                <a:ea typeface="+mj-ea"/>
                <a:cs typeface="+mj-cs"/>
              </a:rPr>
            </a:br>
            <a:br>
              <a:rPr lang="en-US" sz="1400" kern="1200" cap="none" dirty="0">
                <a:ln w="3175" cmpd="sng">
                  <a:noFill/>
                </a:ln>
                <a:solidFill>
                  <a:schemeClr val="tx1">
                    <a:lumMod val="85000"/>
                    <a:lumOff val="15000"/>
                  </a:schemeClr>
                </a:solidFill>
                <a:effectLst/>
                <a:latin typeface="+mj-lt"/>
                <a:ea typeface="+mj-ea"/>
                <a:cs typeface="+mj-cs"/>
              </a:rPr>
            </a:br>
            <a:r>
              <a:rPr lang="en-US" sz="1400" dirty="0"/>
              <a:t>A record number of dogs hit the Streets of Bakersfield on Saturday, April 6th!</a:t>
            </a:r>
            <a:br>
              <a:rPr lang="en-US" sz="1400" dirty="0"/>
            </a:br>
            <a:r>
              <a:rPr lang="en-US" sz="1400" dirty="0"/>
              <a:t>68 dogs enjoyed a Doggy Day Out, and 12 got to enjoy a weekend sleepover by</a:t>
            </a:r>
            <a:br>
              <a:rPr lang="en-US" sz="1400" dirty="0"/>
            </a:br>
            <a:r>
              <a:rPr lang="en-US" sz="1400" dirty="0"/>
              <a:t>spending Saturday and Sunday nights out of the shelter.</a:t>
            </a:r>
            <a:br>
              <a:rPr lang="en-US" sz="1400" dirty="0"/>
            </a:br>
            <a:endParaRPr lang="en-US" sz="1400" kern="1200" cap="none" dirty="0">
              <a:ln w="3175" cmpd="sng">
                <a:noFill/>
              </a:ln>
              <a:solidFill>
                <a:schemeClr val="tx1">
                  <a:lumMod val="85000"/>
                  <a:lumOff val="15000"/>
                </a:schemeClr>
              </a:solidFill>
              <a:effectLst/>
              <a:latin typeface="+mj-lt"/>
              <a:ea typeface="+mj-ea"/>
              <a:cs typeface="+mj-cs"/>
            </a:endParaRPr>
          </a:p>
        </p:txBody>
      </p:sp>
      <p:sp>
        <p:nvSpPr>
          <p:cNvPr id="76" name="Rectangle 75">
            <a:extLst>
              <a:ext uri="{FF2B5EF4-FFF2-40B4-BE49-F238E27FC236}">
                <a16:creationId xmlns:a16="http://schemas.microsoft.com/office/drawing/2014/main" id="{B6E7B777-18B2-4C35-B506-702DC68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1D1744C-3905-F806-3C09-A4E0F152B03B}"/>
              </a:ext>
            </a:extLst>
          </p:cNvPr>
          <p:cNvPicPr>
            <a:picLocks noGrp="1" noChangeAspect="1"/>
          </p:cNvPicPr>
          <p:nvPr>
            <p:ph idx="4294967295"/>
          </p:nvPr>
        </p:nvPicPr>
        <p:blipFill>
          <a:blip r:embed="rId7">
            <a:extLst>
              <a:ext uri="{28A0092B-C50C-407E-A947-70E740481C1C}">
                <a14:useLocalDpi xmlns:a14="http://schemas.microsoft.com/office/drawing/2010/main" val="0"/>
              </a:ext>
            </a:extLst>
          </a:blip>
          <a:srcRect t="2914" r="-4" b="9163"/>
          <a:stretch>
            <a:fillRect/>
          </a:stretch>
        </p:blipFill>
        <p:spPr>
          <a:xfrm>
            <a:off x="1332376" y="1257341"/>
            <a:ext cx="3182531" cy="2798064"/>
          </a:xfrm>
          <a:prstGeom prst="rect">
            <a:avLst/>
          </a:prstGeom>
        </p:spPr>
      </p:pic>
      <p:pic>
        <p:nvPicPr>
          <p:cNvPr id="8" name="Picture 7">
            <a:extLst>
              <a:ext uri="{FF2B5EF4-FFF2-40B4-BE49-F238E27FC236}">
                <a16:creationId xmlns:a16="http://schemas.microsoft.com/office/drawing/2014/main" id="{A347CF1F-25D9-88D5-30B3-01F387A40F52}"/>
              </a:ext>
            </a:extLst>
          </p:cNvPr>
          <p:cNvPicPr>
            <a:picLocks noChangeAspect="1"/>
          </p:cNvPicPr>
          <p:nvPr/>
        </p:nvPicPr>
        <p:blipFill>
          <a:blip r:embed="rId8">
            <a:extLst>
              <a:ext uri="{28A0092B-C50C-407E-A947-70E740481C1C}">
                <a14:useLocalDpi xmlns:a14="http://schemas.microsoft.com/office/drawing/2010/main" val="0"/>
              </a:ext>
            </a:extLst>
          </a:blip>
          <a:srcRect t="9006" r="1" b="2749"/>
          <a:stretch>
            <a:fillRect/>
          </a:stretch>
        </p:blipFill>
        <p:spPr>
          <a:xfrm>
            <a:off x="4635558" y="1257341"/>
            <a:ext cx="3170770" cy="2798064"/>
          </a:xfrm>
          <a:prstGeom prst="rect">
            <a:avLst/>
          </a:prstGeom>
        </p:spPr>
      </p:pic>
      <p:cxnSp>
        <p:nvCxnSpPr>
          <p:cNvPr id="78" name="Straight Connector 77">
            <a:extLst>
              <a:ext uri="{FF2B5EF4-FFF2-40B4-BE49-F238E27FC236}">
                <a16:creationId xmlns:a16="http://schemas.microsoft.com/office/drawing/2014/main" id="{ADF7A100-AC98-48E5-8ADC-222C893FB2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1E4E006D-E7F6-3ABE-9179-5CB28054D2A1}"/>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578E44AA-3F5A-4849-8359-0F12FBCE4F04}" type="slidenum">
              <a:rPr lang="en-US" b="0" i="0" kern="1200" dirty="0">
                <a:solidFill>
                  <a:schemeClr val="tx1"/>
                </a:solidFill>
                <a:effectLst/>
                <a:latin typeface="+mn-lt"/>
                <a:ea typeface="+mn-ea"/>
                <a:cs typeface="+mn-cs"/>
              </a:rPr>
              <a:pPr lvl="0">
                <a:spcAft>
                  <a:spcPts val="600"/>
                </a:spcAft>
              </a:pPr>
              <a:t>11</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10622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8160-67D0-49E6-75E8-C80BFEDF57E0}"/>
              </a:ext>
            </a:extLst>
          </p:cNvPr>
          <p:cNvSpPr>
            <a:spLocks noGrp="1"/>
          </p:cNvSpPr>
          <p:nvPr>
            <p:ph type="title"/>
          </p:nvPr>
        </p:nvSpPr>
        <p:spPr>
          <a:xfrm>
            <a:off x="971551" y="982132"/>
            <a:ext cx="7200897" cy="1303867"/>
          </a:xfrm>
        </p:spPr>
        <p:txBody>
          <a:bodyPr>
            <a:normAutofit/>
          </a:bodyPr>
          <a:lstStyle/>
          <a:p>
            <a:pPr>
              <a:lnSpc>
                <a:spcPct val="90000"/>
              </a:lnSpc>
            </a:pPr>
            <a:r>
              <a:rPr lang="en-US" sz="3600" b="1" dirty="0">
                <a:solidFill>
                  <a:srgbClr val="262626"/>
                </a:solidFill>
              </a:rPr>
              <a:t>Low-Cost Spay/Neuter Clinics</a:t>
            </a:r>
            <a:br>
              <a:rPr lang="en-US" sz="3600" b="1" dirty="0">
                <a:solidFill>
                  <a:srgbClr val="262626"/>
                </a:solidFill>
              </a:rPr>
            </a:br>
            <a:r>
              <a:rPr lang="en-US" sz="2800" dirty="0">
                <a:solidFill>
                  <a:srgbClr val="262626"/>
                </a:solidFill>
              </a:rPr>
              <a:t>April 2026</a:t>
            </a:r>
          </a:p>
        </p:txBody>
      </p:sp>
      <p:graphicFrame>
        <p:nvGraphicFramePr>
          <p:cNvPr id="9" name="Content Placeholder 8">
            <a:extLst>
              <a:ext uri="{FF2B5EF4-FFF2-40B4-BE49-F238E27FC236}">
                <a16:creationId xmlns:a16="http://schemas.microsoft.com/office/drawing/2014/main" id="{D48698C4-530E-B7F1-E8A3-261ED5E5B873}"/>
              </a:ext>
            </a:extLst>
          </p:cNvPr>
          <p:cNvGraphicFramePr>
            <a:graphicFrameLocks noGrp="1"/>
          </p:cNvGraphicFramePr>
          <p:nvPr>
            <p:ph idx="1"/>
            <p:extLst>
              <p:ext uri="{D42A27DB-BD31-4B8C-83A1-F6EECF244321}">
                <p14:modId xmlns:p14="http://schemas.microsoft.com/office/powerpoint/2010/main" val="2918748704"/>
              </p:ext>
            </p:extLst>
          </p:nvPr>
        </p:nvGraphicFramePr>
        <p:xfrm>
          <a:off x="1020046" y="2285999"/>
          <a:ext cx="7152402" cy="3513752"/>
        </p:xfrm>
        <a:graphic>
          <a:graphicData uri="http://schemas.openxmlformats.org/drawingml/2006/table">
            <a:tbl>
              <a:tblPr firstRow="1" bandRow="1">
                <a:tableStyleId>{5C22544A-7EE6-4342-B048-85BDC9FD1C3A}</a:tableStyleId>
              </a:tblPr>
              <a:tblGrid>
                <a:gridCol w="1449772">
                  <a:extLst>
                    <a:ext uri="{9D8B030D-6E8A-4147-A177-3AD203B41FA5}">
                      <a16:colId xmlns:a16="http://schemas.microsoft.com/office/drawing/2014/main" val="3535636717"/>
                    </a:ext>
                  </a:extLst>
                </a:gridCol>
                <a:gridCol w="3555413">
                  <a:extLst>
                    <a:ext uri="{9D8B030D-6E8A-4147-A177-3AD203B41FA5}">
                      <a16:colId xmlns:a16="http://schemas.microsoft.com/office/drawing/2014/main" val="2980989674"/>
                    </a:ext>
                  </a:extLst>
                </a:gridCol>
                <a:gridCol w="2147217">
                  <a:extLst>
                    <a:ext uri="{9D8B030D-6E8A-4147-A177-3AD203B41FA5}">
                      <a16:colId xmlns:a16="http://schemas.microsoft.com/office/drawing/2014/main" val="2168993521"/>
                    </a:ext>
                  </a:extLst>
                </a:gridCol>
              </a:tblGrid>
              <a:tr h="319432">
                <a:tc>
                  <a:txBody>
                    <a:bodyPr/>
                    <a:lstStyle/>
                    <a:p>
                      <a:r>
                        <a:rPr lang="en-US" sz="1400" dirty="0"/>
                        <a:t>Date</a:t>
                      </a:r>
                    </a:p>
                  </a:txBody>
                  <a:tcPr marL="77754" marR="77754" marT="36299" marB="36299">
                    <a:solidFill>
                      <a:schemeClr val="tx2"/>
                    </a:solidFill>
                  </a:tcPr>
                </a:tc>
                <a:tc>
                  <a:txBody>
                    <a:bodyPr/>
                    <a:lstStyle/>
                    <a:p>
                      <a:r>
                        <a:rPr lang="en-US" sz="1400"/>
                        <a:t>Location</a:t>
                      </a:r>
                    </a:p>
                  </a:txBody>
                  <a:tcPr marL="77754" marR="77754" marT="36299" marB="36299">
                    <a:solidFill>
                      <a:schemeClr val="tx2"/>
                    </a:solidFill>
                  </a:tcPr>
                </a:tc>
                <a:tc>
                  <a:txBody>
                    <a:bodyPr/>
                    <a:lstStyle/>
                    <a:p>
                      <a:r>
                        <a:rPr lang="en-US" sz="1400"/>
                        <a:t>Surgeries</a:t>
                      </a:r>
                    </a:p>
                  </a:txBody>
                  <a:tcPr marL="77754" marR="77754" marT="36299" marB="36299">
                    <a:solidFill>
                      <a:schemeClr val="tx2"/>
                    </a:solidFill>
                  </a:tcPr>
                </a:tc>
                <a:extLst>
                  <a:ext uri="{0D108BD9-81ED-4DB2-BD59-A6C34878D82A}">
                    <a16:rowId xmlns:a16="http://schemas.microsoft.com/office/drawing/2014/main" val="1202743004"/>
                  </a:ext>
                </a:extLst>
              </a:tr>
              <a:tr h="319432">
                <a:tc>
                  <a:txBody>
                    <a:bodyPr/>
                    <a:lstStyle/>
                    <a:p>
                      <a:r>
                        <a:rPr lang="en-US" sz="1400" b="0" dirty="0">
                          <a:solidFill>
                            <a:schemeClr val="tx1"/>
                          </a:solidFill>
                        </a:rPr>
                        <a:t>April 7</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Taft, Ca.</a:t>
                      </a:r>
                    </a:p>
                  </a:txBody>
                  <a:tcPr marL="77754" marR="77754" marT="36299" marB="36299">
                    <a:solidFill>
                      <a:schemeClr val="accent6">
                        <a:lumMod val="40000"/>
                        <a:lumOff val="60000"/>
                      </a:schemeClr>
                    </a:solidFill>
                  </a:tcPr>
                </a:tc>
                <a:tc>
                  <a:txBody>
                    <a:bodyPr/>
                    <a:lstStyle/>
                    <a:p>
                      <a:r>
                        <a:rPr lang="en-US" sz="1400" b="0" dirty="0">
                          <a:solidFill>
                            <a:schemeClr val="tx1"/>
                          </a:solidFill>
                        </a:rPr>
                        <a:t>41</a:t>
                      </a:r>
                    </a:p>
                  </a:txBody>
                  <a:tcPr marL="77754" marR="77754" marT="36299" marB="36299">
                    <a:solidFill>
                      <a:schemeClr val="accent6">
                        <a:lumMod val="40000"/>
                        <a:lumOff val="60000"/>
                      </a:schemeClr>
                    </a:solidFill>
                  </a:tcPr>
                </a:tc>
                <a:extLst>
                  <a:ext uri="{0D108BD9-81ED-4DB2-BD59-A6C34878D82A}">
                    <a16:rowId xmlns:a16="http://schemas.microsoft.com/office/drawing/2014/main" val="4132736253"/>
                  </a:ext>
                </a:extLst>
              </a:tr>
              <a:tr h="319432">
                <a:tc>
                  <a:txBody>
                    <a:bodyPr/>
                    <a:lstStyle/>
                    <a:p>
                      <a:r>
                        <a:rPr lang="en-US" sz="1400" b="0" dirty="0">
                          <a:solidFill>
                            <a:schemeClr val="tx1"/>
                          </a:solidFill>
                        </a:rPr>
                        <a:t>April 9</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Virginia Park</a:t>
                      </a:r>
                    </a:p>
                  </a:txBody>
                  <a:tcPr marL="77754" marR="77754" marT="36299" marB="36299">
                    <a:solidFill>
                      <a:schemeClr val="accent6">
                        <a:lumMod val="20000"/>
                        <a:lumOff val="80000"/>
                      </a:schemeClr>
                    </a:solidFill>
                  </a:tcPr>
                </a:tc>
                <a:tc>
                  <a:txBody>
                    <a:bodyPr/>
                    <a:lstStyle/>
                    <a:p>
                      <a:r>
                        <a:rPr lang="en-US" sz="1400" b="0" dirty="0">
                          <a:solidFill>
                            <a:schemeClr val="tx1"/>
                          </a:solidFill>
                        </a:rPr>
                        <a:t>47</a:t>
                      </a:r>
                    </a:p>
                  </a:txBody>
                  <a:tcPr marL="77754" marR="77754" marT="36299" marB="36299">
                    <a:solidFill>
                      <a:schemeClr val="accent6">
                        <a:lumMod val="20000"/>
                        <a:lumOff val="80000"/>
                      </a:schemeClr>
                    </a:solidFill>
                  </a:tcPr>
                </a:tc>
                <a:extLst>
                  <a:ext uri="{0D108BD9-81ED-4DB2-BD59-A6C34878D82A}">
                    <a16:rowId xmlns:a16="http://schemas.microsoft.com/office/drawing/2014/main" val="2003675274"/>
                  </a:ext>
                </a:extLst>
              </a:tr>
              <a:tr h="319432">
                <a:tc>
                  <a:txBody>
                    <a:bodyPr/>
                    <a:lstStyle/>
                    <a:p>
                      <a:r>
                        <a:rPr lang="en-US" sz="1400" b="0" dirty="0">
                          <a:solidFill>
                            <a:schemeClr val="tx1"/>
                          </a:solidFill>
                        </a:rPr>
                        <a:t>April 10</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Inyo/Ridgecrest, Ca.</a:t>
                      </a:r>
                    </a:p>
                  </a:txBody>
                  <a:tcPr marL="77754" marR="77754" marT="36299" marB="36299">
                    <a:solidFill>
                      <a:schemeClr val="accent6">
                        <a:lumMod val="40000"/>
                        <a:lumOff val="60000"/>
                      </a:schemeClr>
                    </a:solidFill>
                  </a:tcPr>
                </a:tc>
                <a:tc>
                  <a:txBody>
                    <a:bodyPr/>
                    <a:lstStyle/>
                    <a:p>
                      <a:r>
                        <a:rPr lang="en-US" sz="1400" b="0" dirty="0">
                          <a:solidFill>
                            <a:schemeClr val="tx1"/>
                          </a:solidFill>
                        </a:rPr>
                        <a:t>33</a:t>
                      </a:r>
                    </a:p>
                  </a:txBody>
                  <a:tcPr marL="77754" marR="77754" marT="36299" marB="36299">
                    <a:solidFill>
                      <a:schemeClr val="accent6">
                        <a:lumMod val="40000"/>
                        <a:lumOff val="60000"/>
                      </a:schemeClr>
                    </a:solidFill>
                  </a:tcPr>
                </a:tc>
                <a:extLst>
                  <a:ext uri="{0D108BD9-81ED-4DB2-BD59-A6C34878D82A}">
                    <a16:rowId xmlns:a16="http://schemas.microsoft.com/office/drawing/2014/main" val="1867425589"/>
                  </a:ext>
                </a:extLst>
              </a:tr>
              <a:tr h="319432">
                <a:tc>
                  <a:txBody>
                    <a:bodyPr/>
                    <a:lstStyle/>
                    <a:p>
                      <a:r>
                        <a:rPr lang="en-US" sz="1400" b="0" dirty="0">
                          <a:solidFill>
                            <a:schemeClr val="tx1"/>
                          </a:solidFill>
                        </a:rPr>
                        <a:t>April 14</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Bakersfield Harley Davidson</a:t>
                      </a:r>
                    </a:p>
                  </a:txBody>
                  <a:tcPr marL="77754" marR="77754" marT="36299" marB="36299">
                    <a:solidFill>
                      <a:schemeClr val="accent6">
                        <a:lumMod val="20000"/>
                        <a:lumOff val="80000"/>
                      </a:schemeClr>
                    </a:solidFill>
                  </a:tcPr>
                </a:tc>
                <a:tc>
                  <a:txBody>
                    <a:bodyPr/>
                    <a:lstStyle/>
                    <a:p>
                      <a:r>
                        <a:rPr lang="en-US" sz="1400" b="0" dirty="0">
                          <a:solidFill>
                            <a:schemeClr val="tx1"/>
                          </a:solidFill>
                        </a:rPr>
                        <a:t>58</a:t>
                      </a:r>
                    </a:p>
                  </a:txBody>
                  <a:tcPr marL="77754" marR="77754" marT="36299" marB="36299">
                    <a:solidFill>
                      <a:schemeClr val="accent6">
                        <a:lumMod val="20000"/>
                        <a:lumOff val="80000"/>
                      </a:schemeClr>
                    </a:solidFill>
                  </a:tcPr>
                </a:tc>
                <a:extLst>
                  <a:ext uri="{0D108BD9-81ED-4DB2-BD59-A6C34878D82A}">
                    <a16:rowId xmlns:a16="http://schemas.microsoft.com/office/drawing/2014/main" val="265876514"/>
                  </a:ext>
                </a:extLst>
              </a:tr>
              <a:tr h="319432">
                <a:tc>
                  <a:txBody>
                    <a:bodyPr/>
                    <a:lstStyle/>
                    <a:p>
                      <a:r>
                        <a:rPr lang="en-US" sz="1400" b="0" dirty="0">
                          <a:solidFill>
                            <a:schemeClr val="tx1"/>
                          </a:solidFill>
                        </a:rPr>
                        <a:t>April 17</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Faro Church</a:t>
                      </a:r>
                    </a:p>
                  </a:txBody>
                  <a:tcPr marL="77754" marR="77754" marT="36299" marB="36299">
                    <a:solidFill>
                      <a:schemeClr val="accent6">
                        <a:lumMod val="40000"/>
                        <a:lumOff val="60000"/>
                      </a:schemeClr>
                    </a:solidFill>
                  </a:tcPr>
                </a:tc>
                <a:tc>
                  <a:txBody>
                    <a:bodyPr/>
                    <a:lstStyle/>
                    <a:p>
                      <a:r>
                        <a:rPr lang="en-US" sz="1400" b="0" dirty="0">
                          <a:solidFill>
                            <a:schemeClr val="tx1"/>
                          </a:solidFill>
                        </a:rPr>
                        <a:t>20</a:t>
                      </a:r>
                    </a:p>
                  </a:txBody>
                  <a:tcPr marL="77754" marR="77754" marT="36299" marB="36299">
                    <a:solidFill>
                      <a:schemeClr val="accent6">
                        <a:lumMod val="40000"/>
                        <a:lumOff val="60000"/>
                      </a:schemeClr>
                    </a:solidFill>
                  </a:tcPr>
                </a:tc>
                <a:extLst>
                  <a:ext uri="{0D108BD9-81ED-4DB2-BD59-A6C34878D82A}">
                    <a16:rowId xmlns:a16="http://schemas.microsoft.com/office/drawing/2014/main" val="400930712"/>
                  </a:ext>
                </a:extLst>
              </a:tr>
              <a:tr h="319432">
                <a:tc>
                  <a:txBody>
                    <a:bodyPr/>
                    <a:lstStyle/>
                    <a:p>
                      <a:r>
                        <a:rPr lang="en-US" sz="1400" b="0" dirty="0">
                          <a:solidFill>
                            <a:schemeClr val="tx1"/>
                          </a:solidFill>
                        </a:rPr>
                        <a:t>April 21</a:t>
                      </a:r>
                      <a:r>
                        <a:rPr lang="en-US" sz="1400" b="0" baseline="30000" dirty="0">
                          <a:solidFill>
                            <a:schemeClr val="tx1"/>
                          </a:solidFill>
                        </a:rPr>
                        <a:t>st</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Heritage Park</a:t>
                      </a:r>
                    </a:p>
                  </a:txBody>
                  <a:tcPr marL="77754" marR="77754" marT="36299" marB="36299">
                    <a:solidFill>
                      <a:schemeClr val="accent6">
                        <a:lumMod val="20000"/>
                        <a:lumOff val="80000"/>
                      </a:schemeClr>
                    </a:solidFill>
                  </a:tcPr>
                </a:tc>
                <a:tc>
                  <a:txBody>
                    <a:bodyPr/>
                    <a:lstStyle/>
                    <a:p>
                      <a:r>
                        <a:rPr lang="en-US" sz="1400" b="0" dirty="0">
                          <a:solidFill>
                            <a:schemeClr val="tx1"/>
                          </a:solidFill>
                        </a:rPr>
                        <a:t>53</a:t>
                      </a:r>
                    </a:p>
                  </a:txBody>
                  <a:tcPr marL="77754" marR="77754" marT="36299" marB="36299">
                    <a:solidFill>
                      <a:schemeClr val="accent6">
                        <a:lumMod val="20000"/>
                        <a:lumOff val="80000"/>
                      </a:schemeClr>
                    </a:solidFill>
                  </a:tcPr>
                </a:tc>
                <a:extLst>
                  <a:ext uri="{0D108BD9-81ED-4DB2-BD59-A6C34878D82A}">
                    <a16:rowId xmlns:a16="http://schemas.microsoft.com/office/drawing/2014/main" val="3031541424"/>
                  </a:ext>
                </a:extLst>
              </a:tr>
              <a:tr h="3194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April 22</a:t>
                      </a:r>
                      <a:r>
                        <a:rPr lang="en-US" sz="1400" b="0" baseline="30000" dirty="0">
                          <a:solidFill>
                            <a:schemeClr val="tx1"/>
                          </a:solidFill>
                        </a:rPr>
                        <a:t>nd</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Heritage Park</a:t>
                      </a:r>
                    </a:p>
                  </a:txBody>
                  <a:tcPr marL="77754" marR="77754" marT="36299" marB="36299">
                    <a:solidFill>
                      <a:schemeClr val="accent6">
                        <a:lumMod val="40000"/>
                        <a:lumOff val="60000"/>
                      </a:schemeClr>
                    </a:solidFill>
                  </a:tcPr>
                </a:tc>
                <a:tc>
                  <a:txBody>
                    <a:bodyPr/>
                    <a:lstStyle/>
                    <a:p>
                      <a:r>
                        <a:rPr lang="en-US" sz="1400" b="0" dirty="0">
                          <a:solidFill>
                            <a:schemeClr val="tx1"/>
                          </a:solidFill>
                        </a:rPr>
                        <a:t>33</a:t>
                      </a:r>
                    </a:p>
                  </a:txBody>
                  <a:tcPr marL="77754" marR="77754" marT="36299" marB="36299">
                    <a:solidFill>
                      <a:schemeClr val="accent6">
                        <a:lumMod val="40000"/>
                        <a:lumOff val="60000"/>
                      </a:schemeClr>
                    </a:solidFill>
                  </a:tcPr>
                </a:tc>
                <a:extLst>
                  <a:ext uri="{0D108BD9-81ED-4DB2-BD59-A6C34878D82A}">
                    <a16:rowId xmlns:a16="http://schemas.microsoft.com/office/drawing/2014/main" val="1820398752"/>
                  </a:ext>
                </a:extLst>
              </a:tr>
              <a:tr h="319432">
                <a:tc>
                  <a:txBody>
                    <a:bodyPr/>
                    <a:lstStyle/>
                    <a:p>
                      <a:r>
                        <a:rPr lang="en-US" sz="1400" dirty="0"/>
                        <a:t>April 23</a:t>
                      </a:r>
                      <a:r>
                        <a:rPr lang="en-US" sz="1400" baseline="30000" dirty="0"/>
                        <a:t>rd</a:t>
                      </a:r>
                      <a:endParaRPr lang="en-US" sz="1400" dirty="0"/>
                    </a:p>
                  </a:txBody>
                  <a:tcPr marL="77754" marR="77754" marT="36299" marB="36299">
                    <a:solidFill>
                      <a:schemeClr val="accent6">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Boron, Ca.</a:t>
                      </a:r>
                    </a:p>
                  </a:txBody>
                  <a:tcPr marL="77754" marR="77754" marT="36299" marB="36299">
                    <a:solidFill>
                      <a:schemeClr val="accent6">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61</a:t>
                      </a:r>
                    </a:p>
                  </a:txBody>
                  <a:tcPr marL="77754" marR="77754" marT="36299" marB="36299">
                    <a:solidFill>
                      <a:schemeClr val="accent6">
                        <a:lumMod val="20000"/>
                        <a:lumOff val="80000"/>
                      </a:schemeClr>
                    </a:solidFill>
                  </a:tcPr>
                </a:tc>
                <a:extLst>
                  <a:ext uri="{0D108BD9-81ED-4DB2-BD59-A6C34878D82A}">
                    <a16:rowId xmlns:a16="http://schemas.microsoft.com/office/drawing/2014/main" val="1909591663"/>
                  </a:ext>
                </a:extLst>
              </a:tr>
              <a:tr h="319432">
                <a:tc>
                  <a:txBody>
                    <a:bodyPr/>
                    <a:lstStyle/>
                    <a:p>
                      <a:r>
                        <a:rPr lang="en-US" sz="1400" dirty="0"/>
                        <a:t>April 30</a:t>
                      </a:r>
                      <a:r>
                        <a:rPr lang="en-US" sz="1400" baseline="30000" dirty="0"/>
                        <a:t>th</a:t>
                      </a:r>
                      <a:endParaRPr lang="en-US" sz="1400" dirty="0"/>
                    </a:p>
                  </a:txBody>
                  <a:tcPr marL="77754" marR="77754" marT="36299" marB="36299">
                    <a:solidFill>
                      <a:schemeClr val="accent6">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Buttonwillow, Ca.</a:t>
                      </a:r>
                    </a:p>
                  </a:txBody>
                  <a:tcPr marL="77754" marR="77754" marT="36299" marB="36299">
                    <a:solidFill>
                      <a:schemeClr val="accent6">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36</a:t>
                      </a:r>
                    </a:p>
                  </a:txBody>
                  <a:tcPr marL="77754" marR="77754" marT="36299" marB="36299">
                    <a:solidFill>
                      <a:schemeClr val="accent6">
                        <a:lumMod val="40000"/>
                        <a:lumOff val="60000"/>
                      </a:schemeClr>
                    </a:solidFill>
                  </a:tcPr>
                </a:tc>
                <a:extLst>
                  <a:ext uri="{0D108BD9-81ED-4DB2-BD59-A6C34878D82A}">
                    <a16:rowId xmlns:a16="http://schemas.microsoft.com/office/drawing/2014/main" val="869662834"/>
                  </a:ext>
                </a:extLst>
              </a:tr>
              <a:tr h="319432">
                <a:tc>
                  <a:txBody>
                    <a:bodyPr/>
                    <a:lstStyle/>
                    <a:p>
                      <a:endParaRPr lang="en-US" sz="1400" dirty="0"/>
                    </a:p>
                  </a:txBody>
                  <a:tcPr marL="77754" marR="77754" marT="36299" marB="36299">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Total Surgeries</a:t>
                      </a:r>
                    </a:p>
                  </a:txBody>
                  <a:tcPr marL="77754" marR="77754" marT="36299" marB="36299">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382</a:t>
                      </a:r>
                    </a:p>
                  </a:txBody>
                  <a:tcPr marL="77754" marR="77754" marT="36299" marB="36299">
                    <a:solidFill>
                      <a:schemeClr val="tx2"/>
                    </a:solidFill>
                  </a:tcPr>
                </a:tc>
                <a:extLst>
                  <a:ext uri="{0D108BD9-81ED-4DB2-BD59-A6C34878D82A}">
                    <a16:rowId xmlns:a16="http://schemas.microsoft.com/office/drawing/2014/main" val="10984038"/>
                  </a:ext>
                </a:extLst>
              </a:tr>
            </a:tbl>
          </a:graphicData>
        </a:graphic>
      </p:graphicFrame>
      <p:sp>
        <p:nvSpPr>
          <p:cNvPr id="10" name="Slide Number Placeholder 9">
            <a:extLst>
              <a:ext uri="{FF2B5EF4-FFF2-40B4-BE49-F238E27FC236}">
                <a16:creationId xmlns:a16="http://schemas.microsoft.com/office/drawing/2014/main" id="{6DBE048E-FBDC-D12F-1CD7-A44B23F2CF1C}"/>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000000"/>
                </a:solidFill>
              </a:rPr>
              <a:pPr lvl="0">
                <a:spcAft>
                  <a:spcPts val="600"/>
                </a:spcAft>
              </a:pPr>
              <a:t>12</a:t>
            </a:fld>
            <a:endParaRPr lang="en-US">
              <a:solidFill>
                <a:srgbClr val="000000"/>
              </a:solidFill>
            </a:endParaRPr>
          </a:p>
        </p:txBody>
      </p:sp>
    </p:spTree>
    <p:extLst>
      <p:ext uri="{BB962C8B-B14F-4D97-AF65-F5344CB8AC3E}">
        <p14:creationId xmlns:p14="http://schemas.microsoft.com/office/powerpoint/2010/main" val="3155634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1245681B-1725-A5E6-DEFE-9FCD9162F7CA}"/>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9A3E6F9-3C2B-A84A-6D45-F04BC8C415FA}"/>
              </a:ext>
            </a:extLst>
          </p:cNvPr>
          <p:cNvPicPr>
            <a:picLocks noChangeAspect="1"/>
          </p:cNvPicPr>
          <p:nvPr/>
        </p:nvPicPr>
        <p:blipFill>
          <a:blip r:embed="rId3">
            <a:extLst>
              <a:ext uri="{28A0092B-C50C-407E-A947-70E740481C1C}">
                <a14:useLocalDpi xmlns:a14="http://schemas.microsoft.com/office/drawing/2010/main" val="0"/>
              </a:ext>
            </a:extLst>
          </a:blip>
          <a:srcRect t="1508" r="-2" b="8046"/>
          <a:stretch>
            <a:fillRect/>
          </a:stretch>
        </p:blipFill>
        <p:spPr>
          <a:xfrm>
            <a:off x="364603" y="488137"/>
            <a:ext cx="8420582" cy="5883295"/>
          </a:xfrm>
          <a:prstGeom prst="rect">
            <a:avLst/>
          </a:prstGeom>
        </p:spPr>
      </p:pic>
      <p:sp>
        <p:nvSpPr>
          <p:cNvPr id="26" name="Rectangle 25">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28" name="Group 27">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29"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0" name="Picture 29">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31"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2" name="Picture 31">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4" name="Slide Number Placeholder 3">
            <a:extLst>
              <a:ext uri="{FF2B5EF4-FFF2-40B4-BE49-F238E27FC236}">
                <a16:creationId xmlns:a16="http://schemas.microsoft.com/office/drawing/2014/main" id="{2EA708DA-C2B0-ABF1-D22C-68FF7702B6C0}"/>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FFFFFF"/>
                </a:solidFill>
              </a:rPr>
              <a:pPr lvl="0">
                <a:spcAft>
                  <a:spcPts val="600"/>
                </a:spcAft>
              </a:pPr>
              <a:t>13</a:t>
            </a:fld>
            <a:endParaRPr lang="en-US">
              <a:solidFill>
                <a:srgbClr val="FFFFFF"/>
              </a:solidFill>
            </a:endParaRPr>
          </a:p>
        </p:txBody>
      </p:sp>
    </p:spTree>
    <p:extLst>
      <p:ext uri="{BB962C8B-B14F-4D97-AF65-F5344CB8AC3E}">
        <p14:creationId xmlns:p14="http://schemas.microsoft.com/office/powerpoint/2010/main" val="878237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765C14A-45D4-4CBF-56AC-09FFBBAA99CD}"/>
              </a:ext>
            </a:extLst>
          </p:cNvPr>
          <p:cNvPicPr>
            <a:picLocks noChangeAspect="1"/>
          </p:cNvPicPr>
          <p:nvPr/>
        </p:nvPicPr>
        <p:blipFill>
          <a:blip r:embed="rId3">
            <a:extLst>
              <a:ext uri="{28A0092B-C50C-407E-A947-70E740481C1C}">
                <a14:useLocalDpi xmlns:a14="http://schemas.microsoft.com/office/drawing/2010/main" val="0"/>
              </a:ext>
            </a:extLst>
          </a:blip>
          <a:srcRect t="4990" r="-2" b="4564"/>
          <a:stretch>
            <a:fillRect/>
          </a:stretch>
        </p:blipFill>
        <p:spPr>
          <a:xfrm>
            <a:off x="364603" y="488137"/>
            <a:ext cx="8420582" cy="5883295"/>
          </a:xfrm>
          <a:prstGeom prst="rect">
            <a:avLst/>
          </a:prstGeom>
        </p:spPr>
      </p:pic>
      <p:sp>
        <p:nvSpPr>
          <p:cNvPr id="26" name="Rectangle 25">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28" name="Group 27">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29"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0" name="Picture 29">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31"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2" name="Picture 31">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4" name="Slide Number Placeholder 3">
            <a:extLst>
              <a:ext uri="{FF2B5EF4-FFF2-40B4-BE49-F238E27FC236}">
                <a16:creationId xmlns:a16="http://schemas.microsoft.com/office/drawing/2014/main" id="{41674255-1297-8C9A-F6C4-7B9DD78CE18A}"/>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FFFFFF"/>
                </a:solidFill>
              </a:rPr>
              <a:pPr lvl="0">
                <a:spcAft>
                  <a:spcPts val="600"/>
                </a:spcAft>
              </a:pPr>
              <a:t>14</a:t>
            </a:fld>
            <a:endParaRPr lang="en-US">
              <a:solidFill>
                <a:srgbClr val="FFFFFF"/>
              </a:solidFill>
            </a:endParaRPr>
          </a:p>
        </p:txBody>
      </p:sp>
    </p:spTree>
    <p:extLst>
      <p:ext uri="{BB962C8B-B14F-4D97-AF65-F5344CB8AC3E}">
        <p14:creationId xmlns:p14="http://schemas.microsoft.com/office/powerpoint/2010/main" val="906763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5B10D-E77C-C9BB-EB1F-D4393FEEB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973875-BC57-BC05-DB2C-997E1649C951}"/>
              </a:ext>
            </a:extLst>
          </p:cNvPr>
          <p:cNvSpPr>
            <a:spLocks noGrp="1"/>
          </p:cNvSpPr>
          <p:nvPr>
            <p:ph type="title"/>
          </p:nvPr>
        </p:nvSpPr>
        <p:spPr>
          <a:xfrm>
            <a:off x="965199" y="609600"/>
            <a:ext cx="7648121" cy="1099457"/>
          </a:xfrm>
        </p:spPr>
        <p:txBody>
          <a:bodyPr>
            <a:normAutofit/>
          </a:bodyPr>
          <a:lstStyle/>
          <a:p>
            <a:pPr>
              <a:lnSpc>
                <a:spcPct val="90000"/>
              </a:lnSpc>
            </a:pPr>
            <a:r>
              <a:rPr lang="en-US" b="1" dirty="0">
                <a:solidFill>
                  <a:schemeClr val="tx2"/>
                </a:solidFill>
              </a:rPr>
              <a:t>Low-Cost Vaccination Clinics</a:t>
            </a:r>
            <a:br>
              <a:rPr lang="en-US" b="1" dirty="0">
                <a:solidFill>
                  <a:schemeClr val="tx2"/>
                </a:solidFill>
              </a:rPr>
            </a:br>
            <a:r>
              <a:rPr lang="en-US" sz="2400" dirty="0"/>
              <a:t>April 2026</a:t>
            </a:r>
          </a:p>
        </p:txBody>
      </p:sp>
      <p:graphicFrame>
        <p:nvGraphicFramePr>
          <p:cNvPr id="4" name="Content Placeholder 3">
            <a:extLst>
              <a:ext uri="{FF2B5EF4-FFF2-40B4-BE49-F238E27FC236}">
                <a16:creationId xmlns:a16="http://schemas.microsoft.com/office/drawing/2014/main" id="{E5BED227-DA28-B138-8557-B967F7A9511A}"/>
              </a:ext>
            </a:extLst>
          </p:cNvPr>
          <p:cNvGraphicFramePr>
            <a:graphicFrameLocks noGrp="1"/>
          </p:cNvGraphicFramePr>
          <p:nvPr>
            <p:ph idx="1"/>
            <p:extLst>
              <p:ext uri="{D42A27DB-BD31-4B8C-83A1-F6EECF244321}">
                <p14:modId xmlns:p14="http://schemas.microsoft.com/office/powerpoint/2010/main" val="2063550615"/>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9E773578-A7A7-D955-5783-60035D4C6BAD}"/>
              </a:ext>
            </a:extLst>
          </p:cNvPr>
          <p:cNvSpPr>
            <a:spLocks noGrp="1"/>
          </p:cNvSpPr>
          <p:nvPr>
            <p:ph type="sldNum" sz="quarter" idx="12"/>
          </p:nvPr>
        </p:nvSpPr>
        <p:spPr/>
        <p:txBody>
          <a:bodyPr/>
          <a:lstStyle/>
          <a:p>
            <a:pPr lvl="0"/>
            <a:fld id="{578E44AA-3F5A-4849-8359-0F12FBCE4F04}" type="slidenum">
              <a:rPr lang="en-US" smtClean="0"/>
              <a:t>15</a:t>
            </a:fld>
            <a:endParaRPr lang="en-US"/>
          </a:p>
        </p:txBody>
      </p:sp>
      <p:sp>
        <p:nvSpPr>
          <p:cNvPr id="5" name="TextBox 4">
            <a:extLst>
              <a:ext uri="{FF2B5EF4-FFF2-40B4-BE49-F238E27FC236}">
                <a16:creationId xmlns:a16="http://schemas.microsoft.com/office/drawing/2014/main" id="{5B6FB8D8-DF2A-9A76-886B-2679512364BD}"/>
              </a:ext>
            </a:extLst>
          </p:cNvPr>
          <p:cNvSpPr txBox="1"/>
          <p:nvPr/>
        </p:nvSpPr>
        <p:spPr>
          <a:xfrm>
            <a:off x="1597147" y="2761488"/>
            <a:ext cx="3762568" cy="646331"/>
          </a:xfrm>
          <a:prstGeom prst="rect">
            <a:avLst/>
          </a:prstGeom>
          <a:noFill/>
        </p:spPr>
        <p:txBody>
          <a:bodyPr wrap="none" rtlCol="0">
            <a:spAutoFit/>
          </a:bodyPr>
          <a:lstStyle/>
          <a:p>
            <a:r>
              <a:rPr lang="en-US" dirty="0"/>
              <a:t>DHPP*                                            363</a:t>
            </a:r>
          </a:p>
          <a:p>
            <a:endParaRPr lang="en-US" dirty="0"/>
          </a:p>
        </p:txBody>
      </p:sp>
      <p:sp>
        <p:nvSpPr>
          <p:cNvPr id="6" name="TextBox 5">
            <a:extLst>
              <a:ext uri="{FF2B5EF4-FFF2-40B4-BE49-F238E27FC236}">
                <a16:creationId xmlns:a16="http://schemas.microsoft.com/office/drawing/2014/main" id="{9F10E3B9-255F-99F5-496F-545C4027F49C}"/>
              </a:ext>
            </a:extLst>
          </p:cNvPr>
          <p:cNvSpPr txBox="1"/>
          <p:nvPr/>
        </p:nvSpPr>
        <p:spPr>
          <a:xfrm>
            <a:off x="1597146" y="3429000"/>
            <a:ext cx="4255014" cy="369332"/>
          </a:xfrm>
          <a:prstGeom prst="rect">
            <a:avLst/>
          </a:prstGeom>
          <a:noFill/>
        </p:spPr>
        <p:txBody>
          <a:bodyPr wrap="square" rtlCol="0">
            <a:spAutoFit/>
          </a:bodyPr>
          <a:lstStyle/>
          <a:p>
            <a:r>
              <a:rPr lang="en-US" dirty="0"/>
              <a:t>FVRPC*                                          211</a:t>
            </a:r>
          </a:p>
        </p:txBody>
      </p:sp>
      <p:sp>
        <p:nvSpPr>
          <p:cNvPr id="7" name="TextBox 6">
            <a:extLst>
              <a:ext uri="{FF2B5EF4-FFF2-40B4-BE49-F238E27FC236}">
                <a16:creationId xmlns:a16="http://schemas.microsoft.com/office/drawing/2014/main" id="{AEF0C5CA-D749-E2DB-8C48-F53CBDA22509}"/>
              </a:ext>
            </a:extLst>
          </p:cNvPr>
          <p:cNvSpPr txBox="1"/>
          <p:nvPr/>
        </p:nvSpPr>
        <p:spPr>
          <a:xfrm>
            <a:off x="1597146" y="5602146"/>
            <a:ext cx="6581653" cy="307777"/>
          </a:xfrm>
          <a:prstGeom prst="rect">
            <a:avLst/>
          </a:prstGeom>
          <a:noFill/>
        </p:spPr>
        <p:txBody>
          <a:bodyPr wrap="square" rtlCol="0">
            <a:spAutoFit/>
          </a:bodyPr>
          <a:lstStyle/>
          <a:p>
            <a:r>
              <a:rPr lang="en-US" sz="1400" b="1" i="1" dirty="0"/>
              <a:t>*DHPP and FVRCP vaccinations provided at no-cost by Petco Love.</a:t>
            </a:r>
          </a:p>
        </p:txBody>
      </p:sp>
    </p:spTree>
    <p:extLst>
      <p:ext uri="{BB962C8B-B14F-4D97-AF65-F5344CB8AC3E}">
        <p14:creationId xmlns:p14="http://schemas.microsoft.com/office/powerpoint/2010/main" val="3236072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FCAA-6C75-49E1-E49A-BD64132B117E}"/>
              </a:ext>
            </a:extLst>
          </p:cNvPr>
          <p:cNvSpPr>
            <a:spLocks noGrp="1"/>
          </p:cNvSpPr>
          <p:nvPr>
            <p:ph type="title"/>
          </p:nvPr>
        </p:nvSpPr>
        <p:spPr>
          <a:xfrm>
            <a:off x="1176867" y="471805"/>
            <a:ext cx="6798734" cy="1303867"/>
          </a:xfrm>
        </p:spPr>
        <p:txBody>
          <a:bodyPr>
            <a:normAutofit/>
          </a:bodyPr>
          <a:lstStyle/>
          <a:p>
            <a:r>
              <a:rPr lang="en-US" sz="2400" b="1" dirty="0">
                <a:solidFill>
                  <a:schemeClr val="tx2"/>
                </a:solidFill>
              </a:rPr>
              <a:t>Field Service Calls: </a:t>
            </a:r>
            <a:r>
              <a:rPr lang="en-US" sz="2400" dirty="0">
                <a:solidFill>
                  <a:schemeClr val="tx2"/>
                </a:solidFill>
              </a:rPr>
              <a:t>April 2026</a:t>
            </a:r>
            <a:endParaRPr lang="en-US" sz="2400" dirty="0"/>
          </a:p>
        </p:txBody>
      </p:sp>
      <p:graphicFrame>
        <p:nvGraphicFramePr>
          <p:cNvPr id="4" name="Content Placeholder 3">
            <a:extLst>
              <a:ext uri="{FF2B5EF4-FFF2-40B4-BE49-F238E27FC236}">
                <a16:creationId xmlns:a16="http://schemas.microsoft.com/office/drawing/2014/main" id="{F885418E-5D81-D470-ECE9-BA7F4EFE1F88}"/>
              </a:ext>
            </a:extLst>
          </p:cNvPr>
          <p:cNvGraphicFramePr>
            <a:graphicFrameLocks noGrp="1"/>
          </p:cNvGraphicFramePr>
          <p:nvPr>
            <p:ph idx="1"/>
            <p:extLst>
              <p:ext uri="{D42A27DB-BD31-4B8C-83A1-F6EECF244321}">
                <p14:modId xmlns:p14="http://schemas.microsoft.com/office/powerpoint/2010/main" val="2242211041"/>
              </p:ext>
            </p:extLst>
          </p:nvPr>
        </p:nvGraphicFramePr>
        <p:xfrm>
          <a:off x="993647" y="1583097"/>
          <a:ext cx="4062985" cy="4389120"/>
        </p:xfrm>
        <a:graphic>
          <a:graphicData uri="http://schemas.openxmlformats.org/drawingml/2006/table">
            <a:tbl>
              <a:tblPr firstRow="1" bandRow="1">
                <a:tableStyleId>{5C22544A-7EE6-4342-B048-85BDC9FD1C3A}</a:tableStyleId>
              </a:tblPr>
              <a:tblGrid>
                <a:gridCol w="1877569">
                  <a:extLst>
                    <a:ext uri="{9D8B030D-6E8A-4147-A177-3AD203B41FA5}">
                      <a16:colId xmlns:a16="http://schemas.microsoft.com/office/drawing/2014/main" val="3471396554"/>
                    </a:ext>
                  </a:extLst>
                </a:gridCol>
                <a:gridCol w="2185416">
                  <a:extLst>
                    <a:ext uri="{9D8B030D-6E8A-4147-A177-3AD203B41FA5}">
                      <a16:colId xmlns:a16="http://schemas.microsoft.com/office/drawing/2014/main" val="2043748698"/>
                    </a:ext>
                  </a:extLst>
                </a:gridCol>
              </a:tblGrid>
              <a:tr h="262721">
                <a:tc>
                  <a:txBody>
                    <a:bodyPr/>
                    <a:lstStyle/>
                    <a:p>
                      <a:r>
                        <a:rPr lang="en-US" dirty="0"/>
                        <a:t>AREA</a:t>
                      </a:r>
                    </a:p>
                  </a:txBody>
                  <a:tcPr>
                    <a:solidFill>
                      <a:schemeClr val="tx1"/>
                    </a:solidFill>
                  </a:tcPr>
                </a:tc>
                <a:tc>
                  <a:txBody>
                    <a:bodyPr/>
                    <a:lstStyle/>
                    <a:p>
                      <a:r>
                        <a:rPr lang="en-US" dirty="0"/>
                        <a:t>CALLS PER AREA</a:t>
                      </a:r>
                    </a:p>
                  </a:txBody>
                  <a:tcPr>
                    <a:solidFill>
                      <a:schemeClr val="tx1"/>
                    </a:solidFill>
                  </a:tcPr>
                </a:tc>
                <a:extLst>
                  <a:ext uri="{0D108BD9-81ED-4DB2-BD59-A6C34878D82A}">
                    <a16:rowId xmlns:a16="http://schemas.microsoft.com/office/drawing/2014/main" val="465830595"/>
                  </a:ext>
                </a:extLst>
              </a:tr>
              <a:tr h="262721">
                <a:tc>
                  <a:txBody>
                    <a:bodyPr/>
                    <a:lstStyle/>
                    <a:p>
                      <a:r>
                        <a:rPr lang="en-US" dirty="0"/>
                        <a:t>Lake Isabella</a:t>
                      </a:r>
                    </a:p>
                  </a:txBody>
                  <a:tcPr>
                    <a:solidFill>
                      <a:schemeClr val="accent6">
                        <a:lumMod val="20000"/>
                        <a:lumOff val="80000"/>
                      </a:schemeClr>
                    </a:solidFill>
                  </a:tcPr>
                </a:tc>
                <a:tc>
                  <a:txBody>
                    <a:bodyPr/>
                    <a:lstStyle/>
                    <a:p>
                      <a:r>
                        <a:rPr lang="en-US" dirty="0"/>
                        <a:t>145</a:t>
                      </a:r>
                    </a:p>
                  </a:txBody>
                  <a:tcPr>
                    <a:solidFill>
                      <a:schemeClr val="accent6">
                        <a:lumMod val="20000"/>
                        <a:lumOff val="80000"/>
                      </a:schemeClr>
                    </a:solidFill>
                  </a:tcPr>
                </a:tc>
                <a:extLst>
                  <a:ext uri="{0D108BD9-81ED-4DB2-BD59-A6C34878D82A}">
                    <a16:rowId xmlns:a16="http://schemas.microsoft.com/office/drawing/2014/main" val="3346462710"/>
                  </a:ext>
                </a:extLst>
              </a:tr>
              <a:tr h="262721">
                <a:tc>
                  <a:txBody>
                    <a:bodyPr/>
                    <a:lstStyle/>
                    <a:p>
                      <a:r>
                        <a:rPr lang="en-US" dirty="0"/>
                        <a:t>Mojave</a:t>
                      </a:r>
                    </a:p>
                  </a:txBody>
                  <a:tcPr>
                    <a:solidFill>
                      <a:schemeClr val="bg1"/>
                    </a:solidFill>
                  </a:tcPr>
                </a:tc>
                <a:tc>
                  <a:txBody>
                    <a:bodyPr/>
                    <a:lstStyle/>
                    <a:p>
                      <a:r>
                        <a:rPr lang="en-US" dirty="0"/>
                        <a:t>143</a:t>
                      </a:r>
                    </a:p>
                  </a:txBody>
                  <a:tcPr>
                    <a:solidFill>
                      <a:schemeClr val="bg1"/>
                    </a:solidFill>
                  </a:tcPr>
                </a:tc>
                <a:extLst>
                  <a:ext uri="{0D108BD9-81ED-4DB2-BD59-A6C34878D82A}">
                    <a16:rowId xmlns:a16="http://schemas.microsoft.com/office/drawing/2014/main" val="3570713538"/>
                  </a:ext>
                </a:extLst>
              </a:tr>
              <a:tr h="262721">
                <a:tc>
                  <a:txBody>
                    <a:bodyPr/>
                    <a:lstStyle/>
                    <a:p>
                      <a:r>
                        <a:rPr lang="en-US" dirty="0"/>
                        <a:t>North County</a:t>
                      </a:r>
                    </a:p>
                  </a:txBody>
                  <a:tcPr>
                    <a:solidFill>
                      <a:schemeClr val="accent6">
                        <a:lumMod val="20000"/>
                        <a:lumOff val="80000"/>
                      </a:schemeClr>
                    </a:solidFill>
                  </a:tcPr>
                </a:tc>
                <a:tc>
                  <a:txBody>
                    <a:bodyPr/>
                    <a:lstStyle/>
                    <a:p>
                      <a:r>
                        <a:rPr lang="en-US" dirty="0"/>
                        <a:t>75</a:t>
                      </a:r>
                    </a:p>
                  </a:txBody>
                  <a:tcPr>
                    <a:solidFill>
                      <a:schemeClr val="accent6">
                        <a:lumMod val="20000"/>
                        <a:lumOff val="80000"/>
                      </a:schemeClr>
                    </a:solidFill>
                  </a:tcPr>
                </a:tc>
                <a:extLst>
                  <a:ext uri="{0D108BD9-81ED-4DB2-BD59-A6C34878D82A}">
                    <a16:rowId xmlns:a16="http://schemas.microsoft.com/office/drawing/2014/main" val="540241288"/>
                  </a:ext>
                </a:extLst>
              </a:tr>
              <a:tr h="262721">
                <a:tc>
                  <a:txBody>
                    <a:bodyPr/>
                    <a:lstStyle/>
                    <a:p>
                      <a:r>
                        <a:rPr lang="en-US" dirty="0"/>
                        <a:t>Northeast</a:t>
                      </a:r>
                    </a:p>
                  </a:txBody>
                  <a:tcPr>
                    <a:solidFill>
                      <a:schemeClr val="bg1"/>
                    </a:solidFill>
                  </a:tcPr>
                </a:tc>
                <a:tc>
                  <a:txBody>
                    <a:bodyPr/>
                    <a:lstStyle/>
                    <a:p>
                      <a:r>
                        <a:rPr lang="en-US" dirty="0"/>
                        <a:t>295</a:t>
                      </a:r>
                    </a:p>
                  </a:txBody>
                  <a:tcPr>
                    <a:solidFill>
                      <a:schemeClr val="bg1"/>
                    </a:solidFill>
                  </a:tcPr>
                </a:tc>
                <a:extLst>
                  <a:ext uri="{0D108BD9-81ED-4DB2-BD59-A6C34878D82A}">
                    <a16:rowId xmlns:a16="http://schemas.microsoft.com/office/drawing/2014/main" val="2315505216"/>
                  </a:ext>
                </a:extLst>
              </a:tr>
              <a:tr h="262721">
                <a:tc>
                  <a:txBody>
                    <a:bodyPr/>
                    <a:lstStyle/>
                    <a:p>
                      <a:r>
                        <a:rPr lang="en-US" dirty="0"/>
                        <a:t>Northwest</a:t>
                      </a:r>
                    </a:p>
                  </a:txBody>
                  <a:tcPr>
                    <a:solidFill>
                      <a:schemeClr val="accent6">
                        <a:lumMod val="20000"/>
                        <a:lumOff val="80000"/>
                      </a:schemeClr>
                    </a:solidFill>
                  </a:tcPr>
                </a:tc>
                <a:tc>
                  <a:txBody>
                    <a:bodyPr/>
                    <a:lstStyle/>
                    <a:p>
                      <a:r>
                        <a:rPr lang="en-US" dirty="0"/>
                        <a:t>313</a:t>
                      </a:r>
                    </a:p>
                  </a:txBody>
                  <a:tcPr>
                    <a:solidFill>
                      <a:schemeClr val="accent6">
                        <a:lumMod val="20000"/>
                        <a:lumOff val="80000"/>
                      </a:schemeClr>
                    </a:solidFill>
                  </a:tcPr>
                </a:tc>
                <a:extLst>
                  <a:ext uri="{0D108BD9-81ED-4DB2-BD59-A6C34878D82A}">
                    <a16:rowId xmlns:a16="http://schemas.microsoft.com/office/drawing/2014/main" val="210109379"/>
                  </a:ext>
                </a:extLst>
              </a:tr>
              <a:tr h="262721">
                <a:tc>
                  <a:txBody>
                    <a:bodyPr/>
                    <a:lstStyle/>
                    <a:p>
                      <a:r>
                        <a:rPr lang="en-US" dirty="0"/>
                        <a:t>Ridgecrest</a:t>
                      </a:r>
                    </a:p>
                  </a:txBody>
                  <a:tcPr>
                    <a:solidFill>
                      <a:schemeClr val="bg1"/>
                    </a:solidFill>
                  </a:tcPr>
                </a:tc>
                <a:tc>
                  <a:txBody>
                    <a:bodyPr/>
                    <a:lstStyle/>
                    <a:p>
                      <a:r>
                        <a:rPr lang="en-US" dirty="0"/>
                        <a:t>34</a:t>
                      </a:r>
                    </a:p>
                  </a:txBody>
                  <a:tcPr>
                    <a:solidFill>
                      <a:schemeClr val="bg1"/>
                    </a:solidFill>
                  </a:tcPr>
                </a:tc>
                <a:extLst>
                  <a:ext uri="{0D108BD9-81ED-4DB2-BD59-A6C34878D82A}">
                    <a16:rowId xmlns:a16="http://schemas.microsoft.com/office/drawing/2014/main" val="2847960073"/>
                  </a:ext>
                </a:extLst>
              </a:tr>
              <a:tr h="262721">
                <a:tc>
                  <a:txBody>
                    <a:bodyPr/>
                    <a:lstStyle/>
                    <a:p>
                      <a:r>
                        <a:rPr lang="en-US" dirty="0"/>
                        <a:t>Southeast</a:t>
                      </a:r>
                    </a:p>
                  </a:txBody>
                  <a:tcPr>
                    <a:solidFill>
                      <a:schemeClr val="accent6">
                        <a:lumMod val="20000"/>
                        <a:lumOff val="80000"/>
                      </a:schemeClr>
                    </a:solidFill>
                  </a:tcPr>
                </a:tc>
                <a:tc>
                  <a:txBody>
                    <a:bodyPr/>
                    <a:lstStyle/>
                    <a:p>
                      <a:r>
                        <a:rPr lang="en-US" dirty="0"/>
                        <a:t>180</a:t>
                      </a:r>
                    </a:p>
                  </a:txBody>
                  <a:tcPr>
                    <a:solidFill>
                      <a:schemeClr val="accent6">
                        <a:lumMod val="20000"/>
                        <a:lumOff val="80000"/>
                      </a:schemeClr>
                    </a:solidFill>
                  </a:tcPr>
                </a:tc>
                <a:extLst>
                  <a:ext uri="{0D108BD9-81ED-4DB2-BD59-A6C34878D82A}">
                    <a16:rowId xmlns:a16="http://schemas.microsoft.com/office/drawing/2014/main" val="1737625010"/>
                  </a:ext>
                </a:extLst>
              </a:tr>
              <a:tr h="262721">
                <a:tc>
                  <a:txBody>
                    <a:bodyPr/>
                    <a:lstStyle/>
                    <a:p>
                      <a:r>
                        <a:rPr lang="en-US" dirty="0"/>
                        <a:t>Southwest</a:t>
                      </a:r>
                    </a:p>
                  </a:txBody>
                  <a:tcPr>
                    <a:solidFill>
                      <a:schemeClr val="bg1"/>
                    </a:solidFill>
                  </a:tcPr>
                </a:tc>
                <a:tc>
                  <a:txBody>
                    <a:bodyPr/>
                    <a:lstStyle/>
                    <a:p>
                      <a:r>
                        <a:rPr lang="en-US" dirty="0"/>
                        <a:t>144</a:t>
                      </a:r>
                    </a:p>
                  </a:txBody>
                  <a:tcPr>
                    <a:solidFill>
                      <a:schemeClr val="bg1"/>
                    </a:solidFill>
                  </a:tcPr>
                </a:tc>
                <a:extLst>
                  <a:ext uri="{0D108BD9-81ED-4DB2-BD59-A6C34878D82A}">
                    <a16:rowId xmlns:a16="http://schemas.microsoft.com/office/drawing/2014/main" val="1504972360"/>
                  </a:ext>
                </a:extLst>
              </a:tr>
              <a:tr h="262721">
                <a:tc>
                  <a:txBody>
                    <a:bodyPr/>
                    <a:lstStyle/>
                    <a:p>
                      <a:r>
                        <a:rPr lang="en-US" dirty="0"/>
                        <a:t>Taft</a:t>
                      </a:r>
                    </a:p>
                  </a:txBody>
                  <a:tcPr>
                    <a:solidFill>
                      <a:schemeClr val="accent6">
                        <a:lumMod val="20000"/>
                        <a:lumOff val="80000"/>
                      </a:schemeClr>
                    </a:solidFill>
                  </a:tcPr>
                </a:tc>
                <a:tc>
                  <a:txBody>
                    <a:bodyPr/>
                    <a:lstStyle/>
                    <a:p>
                      <a:r>
                        <a:rPr lang="en-US" dirty="0"/>
                        <a:t>105</a:t>
                      </a:r>
                    </a:p>
                  </a:txBody>
                  <a:tcPr>
                    <a:solidFill>
                      <a:schemeClr val="accent6">
                        <a:lumMod val="20000"/>
                        <a:lumOff val="80000"/>
                      </a:schemeClr>
                    </a:solidFill>
                  </a:tcPr>
                </a:tc>
                <a:extLst>
                  <a:ext uri="{0D108BD9-81ED-4DB2-BD59-A6C34878D82A}">
                    <a16:rowId xmlns:a16="http://schemas.microsoft.com/office/drawing/2014/main" val="1838616530"/>
                  </a:ext>
                </a:extLst>
              </a:tr>
              <a:tr h="262721">
                <a:tc>
                  <a:txBody>
                    <a:bodyPr/>
                    <a:lstStyle/>
                    <a:p>
                      <a:r>
                        <a:rPr lang="en-US" dirty="0"/>
                        <a:t>Tehachapi</a:t>
                      </a:r>
                    </a:p>
                  </a:txBody>
                  <a:tcPr>
                    <a:solidFill>
                      <a:schemeClr val="bg1"/>
                    </a:solidFill>
                  </a:tcPr>
                </a:tc>
                <a:tc>
                  <a:txBody>
                    <a:bodyPr/>
                    <a:lstStyle/>
                    <a:p>
                      <a:r>
                        <a:rPr lang="en-US" dirty="0"/>
                        <a:t>48</a:t>
                      </a:r>
                    </a:p>
                  </a:txBody>
                  <a:tcPr>
                    <a:solidFill>
                      <a:schemeClr val="bg1"/>
                    </a:solidFill>
                  </a:tcPr>
                </a:tc>
                <a:extLst>
                  <a:ext uri="{0D108BD9-81ED-4DB2-BD59-A6C34878D82A}">
                    <a16:rowId xmlns:a16="http://schemas.microsoft.com/office/drawing/2014/main" val="1542955253"/>
                  </a:ext>
                </a:extLst>
              </a:tr>
              <a:tr h="262721">
                <a:tc>
                  <a:txBody>
                    <a:bodyPr/>
                    <a:lstStyle/>
                    <a:p>
                      <a:r>
                        <a:rPr lang="en-US" b="1" dirty="0">
                          <a:solidFill>
                            <a:schemeClr val="bg1"/>
                          </a:solidFill>
                        </a:rPr>
                        <a:t>TOTAL</a:t>
                      </a:r>
                    </a:p>
                  </a:txBody>
                  <a:tcPr>
                    <a:solidFill>
                      <a:schemeClr val="tx1"/>
                    </a:solidFill>
                  </a:tcPr>
                </a:tc>
                <a:tc>
                  <a:txBody>
                    <a:bodyPr/>
                    <a:lstStyle/>
                    <a:p>
                      <a:r>
                        <a:rPr lang="en-US" b="1" dirty="0">
                          <a:solidFill>
                            <a:schemeClr val="bg1"/>
                          </a:solidFill>
                        </a:rPr>
                        <a:t>1,482</a:t>
                      </a:r>
                    </a:p>
                  </a:txBody>
                  <a:tcPr>
                    <a:solidFill>
                      <a:schemeClr val="tx1"/>
                    </a:solidFill>
                  </a:tcPr>
                </a:tc>
                <a:extLst>
                  <a:ext uri="{0D108BD9-81ED-4DB2-BD59-A6C34878D82A}">
                    <a16:rowId xmlns:a16="http://schemas.microsoft.com/office/drawing/2014/main" val="2703254816"/>
                  </a:ext>
                </a:extLst>
              </a:tr>
            </a:tbl>
          </a:graphicData>
        </a:graphic>
      </p:graphicFrame>
      <p:sp>
        <p:nvSpPr>
          <p:cNvPr id="10" name="Slide Number Placeholder 9">
            <a:extLst>
              <a:ext uri="{FF2B5EF4-FFF2-40B4-BE49-F238E27FC236}">
                <a16:creationId xmlns:a16="http://schemas.microsoft.com/office/drawing/2014/main" id="{DCB2C961-01EA-C117-2171-9DB14A62B063}"/>
              </a:ext>
            </a:extLst>
          </p:cNvPr>
          <p:cNvSpPr>
            <a:spLocks noGrp="1"/>
          </p:cNvSpPr>
          <p:nvPr>
            <p:ph type="sldNum" sz="quarter" idx="12"/>
          </p:nvPr>
        </p:nvSpPr>
        <p:spPr/>
        <p:txBody>
          <a:bodyPr/>
          <a:lstStyle/>
          <a:p>
            <a:pPr lvl="0"/>
            <a:fld id="{578E44AA-3F5A-4849-8359-0F12FBCE4F04}" type="slidenum">
              <a:rPr lang="en-US" smtClean="0"/>
              <a:t>16</a:t>
            </a:fld>
            <a:endParaRPr lang="en-US"/>
          </a:p>
        </p:txBody>
      </p:sp>
      <p:sp>
        <p:nvSpPr>
          <p:cNvPr id="8" name="Rectangle: Rounded Corners 7">
            <a:extLst>
              <a:ext uri="{FF2B5EF4-FFF2-40B4-BE49-F238E27FC236}">
                <a16:creationId xmlns:a16="http://schemas.microsoft.com/office/drawing/2014/main" id="{9DF6D6DC-505A-EB71-6067-E7B7A9460A94}"/>
              </a:ext>
            </a:extLst>
          </p:cNvPr>
          <p:cNvSpPr/>
          <p:nvPr/>
        </p:nvSpPr>
        <p:spPr>
          <a:xfrm>
            <a:off x="5404104" y="2695552"/>
            <a:ext cx="2596896" cy="12435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72E26"/>
                </a:solidFill>
              </a:rPr>
              <a:t>23 dogs were returned to their owners in the field in </a:t>
            </a:r>
            <a:r>
              <a:rPr lang="en-US" dirty="0">
                <a:solidFill>
                  <a:schemeClr val="tx1"/>
                </a:solidFill>
              </a:rPr>
              <a:t>April</a:t>
            </a:r>
            <a:r>
              <a:rPr lang="en-US" dirty="0">
                <a:solidFill>
                  <a:srgbClr val="372E26"/>
                </a:solidFill>
              </a:rPr>
              <a:t> 2026.</a:t>
            </a:r>
          </a:p>
        </p:txBody>
      </p:sp>
      <p:sp>
        <p:nvSpPr>
          <p:cNvPr id="9" name="Rectangle: Rounded Corners 8">
            <a:extLst>
              <a:ext uri="{FF2B5EF4-FFF2-40B4-BE49-F238E27FC236}">
                <a16:creationId xmlns:a16="http://schemas.microsoft.com/office/drawing/2014/main" id="{6D749E66-A4D6-8CBF-1899-C08C2324DF02}"/>
              </a:ext>
            </a:extLst>
          </p:cNvPr>
          <p:cNvSpPr/>
          <p:nvPr/>
        </p:nvSpPr>
        <p:spPr>
          <a:xfrm>
            <a:off x="5404104" y="4327450"/>
            <a:ext cx="2596896" cy="12435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72E26"/>
                </a:solidFill>
              </a:rPr>
              <a:t>100 dogs were secured on property by Animal Control Officers in </a:t>
            </a:r>
            <a:r>
              <a:rPr lang="en-US" dirty="0">
                <a:solidFill>
                  <a:schemeClr val="tx1"/>
                </a:solidFill>
              </a:rPr>
              <a:t>April</a:t>
            </a:r>
            <a:r>
              <a:rPr lang="en-US" dirty="0">
                <a:solidFill>
                  <a:srgbClr val="372E26"/>
                </a:solidFill>
              </a:rPr>
              <a:t> 2026.</a:t>
            </a:r>
          </a:p>
        </p:txBody>
      </p:sp>
    </p:spTree>
    <p:extLst>
      <p:ext uri="{BB962C8B-B14F-4D97-AF65-F5344CB8AC3E}">
        <p14:creationId xmlns:p14="http://schemas.microsoft.com/office/powerpoint/2010/main" val="1756444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DF5C-24A0-C13F-F95C-F709DA873E3F}"/>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EA631C2-00F1-C01D-2E58-8DCF458BA64C}"/>
              </a:ext>
            </a:extLst>
          </p:cNvPr>
          <p:cNvGraphicFramePr>
            <a:graphicFrameLocks noGrp="1"/>
          </p:cNvGraphicFramePr>
          <p:nvPr>
            <p:ph idx="1"/>
            <p:extLst>
              <p:ext uri="{D42A27DB-BD31-4B8C-83A1-F6EECF244321}">
                <p14:modId xmlns:p14="http://schemas.microsoft.com/office/powerpoint/2010/main" val="913072129"/>
              </p:ext>
            </p:extLst>
          </p:nvPr>
        </p:nvGraphicFramePr>
        <p:xfrm>
          <a:off x="5163869" y="2631997"/>
          <a:ext cx="3065731" cy="2647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517F53FB-1C00-4FD9-5A6E-4E7BDD3AA23E}"/>
              </a:ext>
            </a:extLst>
          </p:cNvPr>
          <p:cNvSpPr>
            <a:spLocks noGrp="1"/>
          </p:cNvSpPr>
          <p:nvPr>
            <p:ph type="sldNum" sz="quarter" idx="12"/>
          </p:nvPr>
        </p:nvSpPr>
        <p:spPr/>
        <p:txBody>
          <a:bodyPr/>
          <a:lstStyle/>
          <a:p>
            <a:pPr lvl="0"/>
            <a:fld id="{578E44AA-3F5A-4849-8359-0F12FBCE4F04}" type="slidenum">
              <a:rPr lang="en-US" smtClean="0"/>
              <a:t>17</a:t>
            </a:fld>
            <a:endParaRPr lang="en-US"/>
          </a:p>
        </p:txBody>
      </p:sp>
      <p:graphicFrame>
        <p:nvGraphicFramePr>
          <p:cNvPr id="4" name="Table 3">
            <a:extLst>
              <a:ext uri="{FF2B5EF4-FFF2-40B4-BE49-F238E27FC236}">
                <a16:creationId xmlns:a16="http://schemas.microsoft.com/office/drawing/2014/main" id="{0CDF47F4-4F32-49D7-7BE1-13B786CE347D}"/>
              </a:ext>
            </a:extLst>
          </p:cNvPr>
          <p:cNvGraphicFramePr>
            <a:graphicFrameLocks noGrp="1"/>
          </p:cNvGraphicFramePr>
          <p:nvPr>
            <p:extLst>
              <p:ext uri="{D42A27DB-BD31-4B8C-83A1-F6EECF244321}">
                <p14:modId xmlns:p14="http://schemas.microsoft.com/office/powerpoint/2010/main" val="3535291430"/>
              </p:ext>
            </p:extLst>
          </p:nvPr>
        </p:nvGraphicFramePr>
        <p:xfrm>
          <a:off x="850391" y="2764736"/>
          <a:ext cx="4096512" cy="2381597"/>
        </p:xfrm>
        <a:graphic>
          <a:graphicData uri="http://schemas.openxmlformats.org/drawingml/2006/table">
            <a:tbl>
              <a:tblPr firstRow="1" bandRow="1">
                <a:tableStyleId>{5C22544A-7EE6-4342-B048-85BDC9FD1C3A}</a:tableStyleId>
              </a:tblPr>
              <a:tblGrid>
                <a:gridCol w="2048256">
                  <a:extLst>
                    <a:ext uri="{9D8B030D-6E8A-4147-A177-3AD203B41FA5}">
                      <a16:colId xmlns:a16="http://schemas.microsoft.com/office/drawing/2014/main" val="1890785363"/>
                    </a:ext>
                  </a:extLst>
                </a:gridCol>
                <a:gridCol w="2048256">
                  <a:extLst>
                    <a:ext uri="{9D8B030D-6E8A-4147-A177-3AD203B41FA5}">
                      <a16:colId xmlns:a16="http://schemas.microsoft.com/office/drawing/2014/main" val="2445036401"/>
                    </a:ext>
                  </a:extLst>
                </a:gridCol>
              </a:tblGrid>
              <a:tr h="399112">
                <a:tc>
                  <a:txBody>
                    <a:bodyPr/>
                    <a:lstStyle/>
                    <a:p>
                      <a:r>
                        <a:rPr lang="en-US" sz="1600" dirty="0"/>
                        <a:t>TYPE</a:t>
                      </a:r>
                    </a:p>
                  </a:txBody>
                  <a:tcPr marL="68580" marR="68580" marT="34290" marB="34290">
                    <a:solidFill>
                      <a:schemeClr val="tx1"/>
                    </a:solidFill>
                  </a:tcPr>
                </a:tc>
                <a:tc>
                  <a:txBody>
                    <a:bodyPr/>
                    <a:lstStyle/>
                    <a:p>
                      <a:r>
                        <a:rPr lang="en-US" sz="1600" dirty="0"/>
                        <a:t>CALLS PER TYPE</a:t>
                      </a:r>
                    </a:p>
                  </a:txBody>
                  <a:tcPr marL="68580" marR="68580" marT="34290" marB="34290">
                    <a:solidFill>
                      <a:schemeClr val="tx1"/>
                    </a:solidFill>
                  </a:tcPr>
                </a:tc>
                <a:extLst>
                  <a:ext uri="{0D108BD9-81ED-4DB2-BD59-A6C34878D82A}">
                    <a16:rowId xmlns:a16="http://schemas.microsoft.com/office/drawing/2014/main" val="4207555428"/>
                  </a:ext>
                </a:extLst>
              </a:tr>
              <a:tr h="396497">
                <a:tc>
                  <a:txBody>
                    <a:bodyPr/>
                    <a:lstStyle/>
                    <a:p>
                      <a:r>
                        <a:rPr lang="en-US" sz="1600" dirty="0"/>
                        <a:t>CAF – Breeder</a:t>
                      </a:r>
                    </a:p>
                  </a:txBody>
                  <a:tcPr marL="68580" marR="68580" marT="34290" marB="34290">
                    <a:solidFill>
                      <a:schemeClr val="accent6">
                        <a:lumMod val="20000"/>
                        <a:lumOff val="80000"/>
                      </a:schemeClr>
                    </a:solidFill>
                  </a:tcPr>
                </a:tc>
                <a:tc>
                  <a:txBody>
                    <a:bodyPr/>
                    <a:lstStyle/>
                    <a:p>
                      <a:r>
                        <a:rPr lang="en-US" sz="1600" dirty="0"/>
                        <a:t>9</a:t>
                      </a:r>
                    </a:p>
                  </a:txBody>
                  <a:tcPr marL="68580" marR="68580" marT="34290" marB="34290">
                    <a:solidFill>
                      <a:schemeClr val="accent6">
                        <a:lumMod val="20000"/>
                        <a:lumOff val="80000"/>
                      </a:schemeClr>
                    </a:solidFill>
                  </a:tcPr>
                </a:tc>
                <a:extLst>
                  <a:ext uri="{0D108BD9-81ED-4DB2-BD59-A6C34878D82A}">
                    <a16:rowId xmlns:a16="http://schemas.microsoft.com/office/drawing/2014/main" val="869163743"/>
                  </a:ext>
                </a:extLst>
              </a:tr>
              <a:tr h="396497">
                <a:tc>
                  <a:txBody>
                    <a:bodyPr/>
                    <a:lstStyle/>
                    <a:p>
                      <a:r>
                        <a:rPr lang="en-US" sz="1600" dirty="0"/>
                        <a:t>CAF – Rescue</a:t>
                      </a:r>
                    </a:p>
                  </a:txBody>
                  <a:tcPr marL="68580" marR="68580" marT="34290" marB="34290">
                    <a:solidFill>
                      <a:schemeClr val="bg1"/>
                    </a:solidFill>
                  </a:tcPr>
                </a:tc>
                <a:tc>
                  <a:txBody>
                    <a:bodyPr/>
                    <a:lstStyle/>
                    <a:p>
                      <a:r>
                        <a:rPr lang="en-US" sz="1600" dirty="0"/>
                        <a:t>7</a:t>
                      </a:r>
                    </a:p>
                  </a:txBody>
                  <a:tcPr marL="68580" marR="68580" marT="34290" marB="34290">
                    <a:solidFill>
                      <a:schemeClr val="bg1"/>
                    </a:solidFill>
                  </a:tcPr>
                </a:tc>
                <a:extLst>
                  <a:ext uri="{0D108BD9-81ED-4DB2-BD59-A6C34878D82A}">
                    <a16:rowId xmlns:a16="http://schemas.microsoft.com/office/drawing/2014/main" val="331032993"/>
                  </a:ext>
                </a:extLst>
              </a:tr>
              <a:tr h="396497">
                <a:tc>
                  <a:txBody>
                    <a:bodyPr/>
                    <a:lstStyle/>
                    <a:p>
                      <a:r>
                        <a:rPr lang="en-US" sz="1600" dirty="0"/>
                        <a:t>CAF – Kennel</a:t>
                      </a:r>
                    </a:p>
                  </a:txBody>
                  <a:tcPr marL="68580" marR="68580" marT="34290" marB="34290">
                    <a:solidFill>
                      <a:schemeClr val="accent6">
                        <a:lumMod val="20000"/>
                        <a:lumOff val="80000"/>
                      </a:schemeClr>
                    </a:solidFill>
                  </a:tcPr>
                </a:tc>
                <a:tc>
                  <a:txBody>
                    <a:bodyPr/>
                    <a:lstStyle/>
                    <a:p>
                      <a:r>
                        <a:rPr lang="en-US" sz="1600" dirty="0"/>
                        <a:t>2</a:t>
                      </a:r>
                    </a:p>
                  </a:txBody>
                  <a:tcPr marL="68580" marR="68580" marT="34290" marB="34290">
                    <a:solidFill>
                      <a:schemeClr val="accent6">
                        <a:lumMod val="20000"/>
                        <a:lumOff val="80000"/>
                      </a:schemeClr>
                    </a:solidFill>
                  </a:tcPr>
                </a:tc>
                <a:extLst>
                  <a:ext uri="{0D108BD9-81ED-4DB2-BD59-A6C34878D82A}">
                    <a16:rowId xmlns:a16="http://schemas.microsoft.com/office/drawing/2014/main" val="258031398"/>
                  </a:ext>
                </a:extLst>
              </a:tr>
              <a:tr h="396497">
                <a:tc>
                  <a:txBody>
                    <a:bodyPr/>
                    <a:lstStyle/>
                    <a:p>
                      <a:r>
                        <a:rPr lang="en-US" sz="1600" dirty="0"/>
                        <a:t>CAF – Boarding</a:t>
                      </a:r>
                    </a:p>
                  </a:txBody>
                  <a:tcPr marL="68580" marR="68580" marT="34290" marB="34290">
                    <a:solidFill>
                      <a:schemeClr val="bg1"/>
                    </a:solidFill>
                  </a:tcPr>
                </a:tc>
                <a:tc>
                  <a:txBody>
                    <a:bodyPr/>
                    <a:lstStyle/>
                    <a:p>
                      <a:r>
                        <a:rPr lang="en-US" sz="1600" dirty="0"/>
                        <a:t>5</a:t>
                      </a:r>
                    </a:p>
                  </a:txBody>
                  <a:tcPr marL="68580" marR="68580" marT="34290" marB="34290">
                    <a:solidFill>
                      <a:schemeClr val="bg1"/>
                    </a:solidFill>
                  </a:tcPr>
                </a:tc>
                <a:extLst>
                  <a:ext uri="{0D108BD9-81ED-4DB2-BD59-A6C34878D82A}">
                    <a16:rowId xmlns:a16="http://schemas.microsoft.com/office/drawing/2014/main" val="4148431281"/>
                  </a:ext>
                </a:extLst>
              </a:tr>
              <a:tr h="396497">
                <a:tc>
                  <a:txBody>
                    <a:bodyPr/>
                    <a:lstStyle/>
                    <a:p>
                      <a:r>
                        <a:rPr lang="en-US" sz="1600" b="1" dirty="0">
                          <a:solidFill>
                            <a:schemeClr val="bg1"/>
                          </a:solidFill>
                        </a:rPr>
                        <a:t>TOTAL</a:t>
                      </a:r>
                    </a:p>
                  </a:txBody>
                  <a:tcPr marL="68580" marR="68580" marT="34290" marB="34290">
                    <a:solidFill>
                      <a:schemeClr val="tx1"/>
                    </a:solidFill>
                  </a:tcPr>
                </a:tc>
                <a:tc>
                  <a:txBody>
                    <a:bodyPr/>
                    <a:lstStyle/>
                    <a:p>
                      <a:r>
                        <a:rPr lang="en-US" sz="1600" b="1" dirty="0">
                          <a:solidFill>
                            <a:schemeClr val="bg1"/>
                          </a:solidFill>
                        </a:rPr>
                        <a:t>23</a:t>
                      </a:r>
                    </a:p>
                  </a:txBody>
                  <a:tcPr marL="68580" marR="68580" marT="34290" marB="34290">
                    <a:solidFill>
                      <a:schemeClr val="tx1"/>
                    </a:solidFill>
                  </a:tcPr>
                </a:tc>
                <a:extLst>
                  <a:ext uri="{0D108BD9-81ED-4DB2-BD59-A6C34878D82A}">
                    <a16:rowId xmlns:a16="http://schemas.microsoft.com/office/drawing/2014/main" val="631007107"/>
                  </a:ext>
                </a:extLst>
              </a:tr>
            </a:tbl>
          </a:graphicData>
        </a:graphic>
      </p:graphicFrame>
      <p:sp>
        <p:nvSpPr>
          <p:cNvPr id="3" name="Title 1">
            <a:extLst>
              <a:ext uri="{FF2B5EF4-FFF2-40B4-BE49-F238E27FC236}">
                <a16:creationId xmlns:a16="http://schemas.microsoft.com/office/drawing/2014/main" id="{6C28F3C0-5B2E-F94E-F446-53A8FE50A999}"/>
              </a:ext>
            </a:extLst>
          </p:cNvPr>
          <p:cNvSpPr txBox="1">
            <a:spLocks/>
          </p:cNvSpPr>
          <p:nvPr/>
        </p:nvSpPr>
        <p:spPr>
          <a:xfrm>
            <a:off x="1142999" y="970467"/>
            <a:ext cx="6858001" cy="13208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300" b="1" dirty="0">
                <a:solidFill>
                  <a:schemeClr val="tx2"/>
                </a:solidFill>
              </a:rPr>
              <a:t>Commercial Animal Facility Calls</a:t>
            </a:r>
          </a:p>
          <a:p>
            <a:pPr algn="ctr"/>
            <a:r>
              <a:rPr lang="en-US" sz="2800" dirty="0">
                <a:solidFill>
                  <a:schemeClr val="tx1"/>
                </a:solidFill>
              </a:rPr>
              <a:t>April </a:t>
            </a:r>
            <a:r>
              <a:rPr lang="en-US" sz="2500" dirty="0">
                <a:solidFill>
                  <a:schemeClr val="tx1"/>
                </a:solidFill>
              </a:rPr>
              <a:t>2026</a:t>
            </a:r>
          </a:p>
        </p:txBody>
      </p:sp>
    </p:spTree>
    <p:extLst>
      <p:ext uri="{BB962C8B-B14F-4D97-AF65-F5344CB8AC3E}">
        <p14:creationId xmlns:p14="http://schemas.microsoft.com/office/powerpoint/2010/main" val="2101319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661AA-7EAF-BA5B-F40E-E5A6914C0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9BB75-74E9-3CD5-8162-9527105C695E}"/>
              </a:ext>
            </a:extLst>
          </p:cNvPr>
          <p:cNvSpPr>
            <a:spLocks noGrp="1"/>
          </p:cNvSpPr>
          <p:nvPr>
            <p:ph type="title"/>
          </p:nvPr>
        </p:nvSpPr>
        <p:spPr>
          <a:xfrm>
            <a:off x="971551" y="982132"/>
            <a:ext cx="7200897" cy="1303867"/>
          </a:xfrm>
        </p:spPr>
        <p:txBody>
          <a:bodyPr>
            <a:normAutofit/>
          </a:bodyPr>
          <a:lstStyle/>
          <a:p>
            <a:pPr>
              <a:lnSpc>
                <a:spcPct val="90000"/>
              </a:lnSpc>
            </a:pPr>
            <a:r>
              <a:rPr lang="en-US" b="1" dirty="0">
                <a:solidFill>
                  <a:srgbClr val="262626"/>
                </a:solidFill>
              </a:rPr>
              <a:t>Volunteer Program</a:t>
            </a:r>
            <a:br>
              <a:rPr lang="en-US" b="1" dirty="0">
                <a:solidFill>
                  <a:srgbClr val="262626"/>
                </a:solidFill>
              </a:rPr>
            </a:br>
            <a:r>
              <a:rPr lang="en-US" sz="3200" dirty="0">
                <a:solidFill>
                  <a:srgbClr val="262626"/>
                </a:solidFill>
              </a:rPr>
              <a:t>April 2026</a:t>
            </a:r>
          </a:p>
        </p:txBody>
      </p:sp>
      <p:graphicFrame>
        <p:nvGraphicFramePr>
          <p:cNvPr id="4" name="Content Placeholder 3">
            <a:extLst>
              <a:ext uri="{FF2B5EF4-FFF2-40B4-BE49-F238E27FC236}">
                <a16:creationId xmlns:a16="http://schemas.microsoft.com/office/drawing/2014/main" id="{AB54A653-5EB5-BEF2-1E21-740DE5F67FAB}"/>
              </a:ext>
            </a:extLst>
          </p:cNvPr>
          <p:cNvGraphicFramePr>
            <a:graphicFrameLocks noGrp="1"/>
          </p:cNvGraphicFramePr>
          <p:nvPr>
            <p:ph idx="1"/>
            <p:extLst>
              <p:ext uri="{D42A27DB-BD31-4B8C-83A1-F6EECF244321}">
                <p14:modId xmlns:p14="http://schemas.microsoft.com/office/powerpoint/2010/main" val="224517493"/>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829E020B-BD62-F752-770F-4D1B9DD451BE}"/>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000000"/>
                </a:solidFill>
              </a:rPr>
              <a:pPr lvl="0">
                <a:spcAft>
                  <a:spcPts val="600"/>
                </a:spcAft>
              </a:pPr>
              <a:t>18</a:t>
            </a:fld>
            <a:endParaRPr lang="en-US">
              <a:solidFill>
                <a:srgbClr val="000000"/>
              </a:solidFill>
            </a:endParaRPr>
          </a:p>
        </p:txBody>
      </p:sp>
    </p:spTree>
    <p:extLst>
      <p:ext uri="{BB962C8B-B14F-4D97-AF65-F5344CB8AC3E}">
        <p14:creationId xmlns:p14="http://schemas.microsoft.com/office/powerpoint/2010/main" val="2921348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6" name="Picture 15">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 name="Picture 17">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9" name="Picture 18">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1" name="Straight Connector 20">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3" name="Rectangle 22">
            <a:extLst>
              <a:ext uri="{FF2B5EF4-FFF2-40B4-BE49-F238E27FC236}">
                <a16:creationId xmlns:a16="http://schemas.microsoft.com/office/drawing/2014/main" id="{4A2AAA7B-DD5A-486B-B28F-F19588315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3DB99B21-A649-42D2-BB86-486C2E73A0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6" name="Picture 25">
              <a:extLst>
                <a:ext uri="{FF2B5EF4-FFF2-40B4-BE49-F238E27FC236}">
                  <a16:creationId xmlns:a16="http://schemas.microsoft.com/office/drawing/2014/main" id="{4A631EEB-EF96-4032-8B47-62220C131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7" name="Rectangle 26">
              <a:extLst>
                <a:ext uri="{FF2B5EF4-FFF2-40B4-BE49-F238E27FC236}">
                  <a16:creationId xmlns:a16="http://schemas.microsoft.com/office/drawing/2014/main" id="{90B37569-6E3D-4B34-AD3E-0FC79D7CB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8" name="Picture 27">
              <a:extLst>
                <a:ext uri="{FF2B5EF4-FFF2-40B4-BE49-F238E27FC236}">
                  <a16:creationId xmlns:a16="http://schemas.microsoft.com/office/drawing/2014/main" id="{A3A0A741-DE46-43B7-A732-2C6D71E7B1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9" name="Picture 28">
              <a:extLst>
                <a:ext uri="{FF2B5EF4-FFF2-40B4-BE49-F238E27FC236}">
                  <a16:creationId xmlns:a16="http://schemas.microsoft.com/office/drawing/2014/main" id="{3FB4AD13-112F-436E-9596-F7557110C0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Title 3">
            <a:extLst>
              <a:ext uri="{FF2B5EF4-FFF2-40B4-BE49-F238E27FC236}">
                <a16:creationId xmlns:a16="http://schemas.microsoft.com/office/drawing/2014/main" id="{7D9B803D-1A70-CB8F-6813-C9E127768BE2}"/>
              </a:ext>
            </a:extLst>
          </p:cNvPr>
          <p:cNvSpPr>
            <a:spLocks noGrp="1"/>
          </p:cNvSpPr>
          <p:nvPr>
            <p:ph type="title"/>
          </p:nvPr>
        </p:nvSpPr>
        <p:spPr>
          <a:xfrm>
            <a:off x="885075" y="982132"/>
            <a:ext cx="4765975" cy="1303867"/>
          </a:xfrm>
        </p:spPr>
        <p:txBody>
          <a:bodyPr vert="horz" lIns="91440" tIns="45720" rIns="91440" bIns="45720" rtlCol="0" anchor="ctr">
            <a:normAutofit/>
          </a:bodyPr>
          <a:lstStyle/>
          <a:p>
            <a:r>
              <a:rPr lang="en-US" sz="4400" dirty="0"/>
              <a:t>Kaiba Reunited!</a:t>
            </a:r>
          </a:p>
        </p:txBody>
      </p:sp>
      <p:cxnSp>
        <p:nvCxnSpPr>
          <p:cNvPr id="31" name="Straight Connector 30">
            <a:extLst>
              <a:ext uri="{FF2B5EF4-FFF2-40B4-BE49-F238E27FC236}">
                <a16:creationId xmlns:a16="http://schemas.microsoft.com/office/drawing/2014/main" id="{496D98D9-A8AD-432E-BD4E-FF8001244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7792" y="2400639"/>
            <a:ext cx="432054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 Placeholder 5">
            <a:extLst>
              <a:ext uri="{FF2B5EF4-FFF2-40B4-BE49-F238E27FC236}">
                <a16:creationId xmlns:a16="http://schemas.microsoft.com/office/drawing/2014/main" id="{22071C15-D9DD-DE14-1BCA-EAE10F8340F4}"/>
              </a:ext>
            </a:extLst>
          </p:cNvPr>
          <p:cNvSpPr>
            <a:spLocks noGrp="1"/>
          </p:cNvSpPr>
          <p:nvPr>
            <p:ph type="body" sz="half" idx="2"/>
          </p:nvPr>
        </p:nvSpPr>
        <p:spPr>
          <a:xfrm>
            <a:off x="875538" y="2556932"/>
            <a:ext cx="4785049" cy="3318936"/>
          </a:xfrm>
        </p:spPr>
        <p:txBody>
          <a:bodyPr vert="horz" lIns="91440" tIns="45720" rIns="91440" bIns="45720" rtlCol="0" anchor="t">
            <a:normAutofit/>
          </a:bodyPr>
          <a:lstStyle/>
          <a:p>
            <a:pPr marL="285750" indent="-285750" algn="l">
              <a:buFont typeface="Arial" panose="020B0604020202020204" pitchFamily="34" charset="0"/>
              <a:buChar char="•"/>
            </a:pPr>
            <a:r>
              <a:rPr lang="en-US" dirty="0"/>
              <a:t>Kaiba came to KCAS with a severe nosebleed that was later diagnosed as a bleeding disorder.</a:t>
            </a:r>
          </a:p>
          <a:p>
            <a:pPr marL="285750" indent="-285750" algn="l">
              <a:buFont typeface="Arial" panose="020B0604020202020204" pitchFamily="34" charset="0"/>
              <a:buChar char="•"/>
            </a:pPr>
            <a:r>
              <a:rPr lang="en-US" dirty="0"/>
              <a:t>Although his microchip information was outdated, staff refused to give up and tracked down his owner in Los Angeles.</a:t>
            </a:r>
          </a:p>
          <a:p>
            <a:pPr marL="285750" indent="-285750" algn="l">
              <a:buFont typeface="Arial" panose="020B0604020202020204" pitchFamily="34" charset="0"/>
              <a:buChar char="•"/>
            </a:pPr>
            <a:r>
              <a:rPr lang="en-US" dirty="0"/>
              <a:t>Kaiba had been missing for years, and the emotional reunion was filled with disbelief, happy tears, and joy.</a:t>
            </a:r>
          </a:p>
          <a:p>
            <a:pPr marL="285750" indent="-285750" algn="l">
              <a:buFont typeface="Arial" panose="020B0604020202020204" pitchFamily="34" charset="0"/>
              <a:buChar char="•"/>
            </a:pPr>
            <a:r>
              <a:rPr lang="en-US" dirty="0"/>
              <a:t>Now, Kaiba is finally back home where he belongs.</a:t>
            </a:r>
          </a:p>
        </p:txBody>
      </p:sp>
      <p:pic>
        <p:nvPicPr>
          <p:cNvPr id="10" name="Picture 9">
            <a:extLst>
              <a:ext uri="{FF2B5EF4-FFF2-40B4-BE49-F238E27FC236}">
                <a16:creationId xmlns:a16="http://schemas.microsoft.com/office/drawing/2014/main" id="{FED61EA1-E535-72F2-64CA-6F3A07351522}"/>
              </a:ext>
            </a:extLst>
          </p:cNvPr>
          <p:cNvPicPr>
            <a:picLocks noChangeAspect="1"/>
          </p:cNvPicPr>
          <p:nvPr/>
        </p:nvPicPr>
        <p:blipFill>
          <a:blip r:embed="rId5">
            <a:extLst>
              <a:ext uri="{28A0092B-C50C-407E-A947-70E740481C1C}">
                <a14:useLocalDpi xmlns:a14="http://schemas.microsoft.com/office/drawing/2010/main" val="0"/>
              </a:ext>
            </a:extLst>
          </a:blip>
          <a:srcRect r="7" b="2961"/>
          <a:stretch>
            <a:fillRect/>
          </a:stretch>
        </p:blipFill>
        <p:spPr>
          <a:xfrm>
            <a:off x="6102993" y="1158024"/>
            <a:ext cx="2129458" cy="2066544"/>
          </a:xfrm>
          <a:prstGeom prst="rect">
            <a:avLst/>
          </a:prstGeom>
          <a:ln w="57150" cmpd="thickThin">
            <a:solidFill>
              <a:schemeClr val="tx1">
                <a:lumMod val="50000"/>
                <a:lumOff val="50000"/>
              </a:schemeClr>
            </a:solidFill>
            <a:miter lim="800000"/>
          </a:ln>
        </p:spPr>
      </p:pic>
      <p:pic>
        <p:nvPicPr>
          <p:cNvPr id="8" name="Content Placeholder 7">
            <a:extLst>
              <a:ext uri="{FF2B5EF4-FFF2-40B4-BE49-F238E27FC236}">
                <a16:creationId xmlns:a16="http://schemas.microsoft.com/office/drawing/2014/main" id="{60656CD8-DC14-5989-A836-9E19DB7E2DBA}"/>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t="3082" r="6" b="6"/>
          <a:stretch>
            <a:fillRect/>
          </a:stretch>
        </p:blipFill>
        <p:spPr>
          <a:xfrm>
            <a:off x="6101589" y="3631646"/>
            <a:ext cx="2132266" cy="2066544"/>
          </a:xfrm>
          <a:prstGeom prst="rect">
            <a:avLst/>
          </a:prstGeom>
          <a:ln w="57150" cmpd="thickThin">
            <a:solidFill>
              <a:schemeClr val="tx1">
                <a:lumMod val="50000"/>
                <a:lumOff val="50000"/>
              </a:schemeClr>
            </a:solidFill>
            <a:miter lim="800000"/>
          </a:ln>
        </p:spPr>
      </p:pic>
      <p:sp>
        <p:nvSpPr>
          <p:cNvPr id="3" name="Slide Number Placeholder 2">
            <a:extLst>
              <a:ext uri="{FF2B5EF4-FFF2-40B4-BE49-F238E27FC236}">
                <a16:creationId xmlns:a16="http://schemas.microsoft.com/office/drawing/2014/main" id="{0CB99428-DA7B-4C27-1652-CC3BEC9214EB}"/>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4B4DFE67-2FFA-4916-96EA-56D63F400339}" type="slidenum">
              <a:rPr lang="en-US" b="0" i="0" kern="1200" dirty="0">
                <a:solidFill>
                  <a:schemeClr val="tx1"/>
                </a:solidFill>
                <a:effectLst/>
                <a:latin typeface="+mn-lt"/>
                <a:ea typeface="+mn-ea"/>
                <a:cs typeface="+mn-cs"/>
              </a:rPr>
              <a:pPr lvl="0">
                <a:spcAft>
                  <a:spcPts val="600"/>
                </a:spcAft>
              </a:pPr>
              <a:t>19</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090732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E7DEDD00-5E71-418B-9C3C-9B71B018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65" name="Picture 64">
              <a:extLst>
                <a:ext uri="{FF2B5EF4-FFF2-40B4-BE49-F238E27FC236}">
                  <a16:creationId xmlns:a16="http://schemas.microsoft.com/office/drawing/2014/main" id="{F08AA894-60A7-4A09-919E-54EF7C3EC82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6" name="Rectangle 65">
              <a:extLst>
                <a:ext uri="{FF2B5EF4-FFF2-40B4-BE49-F238E27FC236}">
                  <a16:creationId xmlns:a16="http://schemas.microsoft.com/office/drawing/2014/main" id="{44680684-9D82-4E2B-9E9A-778390DA9E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7" name="Picture 66">
              <a:extLst>
                <a:ext uri="{FF2B5EF4-FFF2-40B4-BE49-F238E27FC236}">
                  <a16:creationId xmlns:a16="http://schemas.microsoft.com/office/drawing/2014/main" id="{E28899EB-8201-46DC-A208-67136E6BA1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8" name="Picture 67">
              <a:extLst>
                <a:ext uri="{FF2B5EF4-FFF2-40B4-BE49-F238E27FC236}">
                  <a16:creationId xmlns:a16="http://schemas.microsoft.com/office/drawing/2014/main" id="{58681DBB-DB5A-40DF-8333-C7E1C945B5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8C614199-1CA9-0A95-4D39-FDC8E3F08FDE}"/>
              </a:ext>
            </a:extLst>
          </p:cNvPr>
          <p:cNvSpPr>
            <a:spLocks noGrp="1"/>
          </p:cNvSpPr>
          <p:nvPr>
            <p:ph type="title"/>
          </p:nvPr>
        </p:nvSpPr>
        <p:spPr>
          <a:xfrm>
            <a:off x="971551" y="982132"/>
            <a:ext cx="7200897" cy="1303867"/>
          </a:xfrm>
        </p:spPr>
        <p:txBody>
          <a:bodyPr vert="horz" lIns="68580" tIns="34290" rIns="68580" bIns="34290" rtlCol="0" anchorCtr="0" compatLnSpc="1">
            <a:normAutofit/>
          </a:bodyPr>
          <a:lstStyle/>
          <a:p>
            <a:pPr>
              <a:spcBef>
                <a:spcPct val="0"/>
              </a:spcBef>
            </a:pPr>
            <a:r>
              <a:rPr lang="en-US" b="1" dirty="0">
                <a:solidFill>
                  <a:srgbClr val="262626"/>
                </a:solidFill>
                <a:latin typeface="+mj-lt"/>
                <a:ea typeface="+mj-ea"/>
                <a:cs typeface="+mj-cs"/>
              </a:rPr>
              <a:t>Program Highlights</a:t>
            </a:r>
            <a:br>
              <a:rPr lang="en-US" b="1" dirty="0">
                <a:solidFill>
                  <a:srgbClr val="262626"/>
                </a:solidFill>
                <a:latin typeface="+mj-lt"/>
                <a:ea typeface="+mj-ea"/>
                <a:cs typeface="+mj-cs"/>
              </a:rPr>
            </a:br>
            <a:r>
              <a:rPr lang="en-US" dirty="0">
                <a:solidFill>
                  <a:srgbClr val="262626"/>
                </a:solidFill>
                <a:latin typeface="+mj-lt"/>
                <a:ea typeface="+mj-ea"/>
                <a:cs typeface="+mj-cs"/>
              </a:rPr>
              <a:t>April 2026</a:t>
            </a:r>
          </a:p>
        </p:txBody>
      </p:sp>
      <p:sp>
        <p:nvSpPr>
          <p:cNvPr id="3" name="Slide Number Placeholder 2">
            <a:extLst>
              <a:ext uri="{FF2B5EF4-FFF2-40B4-BE49-F238E27FC236}">
                <a16:creationId xmlns:a16="http://schemas.microsoft.com/office/drawing/2014/main" id="{31FCA1FC-E403-EBCA-6FE1-E7C0A12C16AD}"/>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000000"/>
                </a:solidFill>
              </a:rPr>
              <a:pPr lvl="0">
                <a:spcAft>
                  <a:spcPts val="600"/>
                </a:spcAft>
              </a:pPr>
              <a:t>2</a:t>
            </a:fld>
            <a:endParaRPr lang="en-US">
              <a:solidFill>
                <a:srgbClr val="000000"/>
              </a:solidFill>
            </a:endParaRPr>
          </a:p>
        </p:txBody>
      </p:sp>
      <p:graphicFrame>
        <p:nvGraphicFramePr>
          <p:cNvPr id="59" name="Content Placeholder 2">
            <a:extLst>
              <a:ext uri="{FF2B5EF4-FFF2-40B4-BE49-F238E27FC236}">
                <a16:creationId xmlns:a16="http://schemas.microsoft.com/office/drawing/2014/main" id="{0EDDD9EF-97BE-8799-3F4A-EFE21C10B5C3}"/>
              </a:ext>
            </a:extLst>
          </p:cNvPr>
          <p:cNvGraphicFramePr>
            <a:graphicFrameLocks noGrp="1"/>
          </p:cNvGraphicFramePr>
          <p:nvPr>
            <p:ph idx="1"/>
            <p:extLst>
              <p:ext uri="{D42A27DB-BD31-4B8C-83A1-F6EECF244321}">
                <p14:modId xmlns:p14="http://schemas.microsoft.com/office/powerpoint/2010/main" val="2437910977"/>
              </p:ext>
            </p:extLst>
          </p:nvPr>
        </p:nvGraphicFramePr>
        <p:xfrm>
          <a:off x="971550" y="2675822"/>
          <a:ext cx="7200898" cy="29856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72300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C67DA6C-8309-412C-AE00-2130BFCB1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0265F1BD-4861-49D8-A86E-2B172B361B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2" name="Picture 21">
              <a:extLst>
                <a:ext uri="{FF2B5EF4-FFF2-40B4-BE49-F238E27FC236}">
                  <a16:creationId xmlns:a16="http://schemas.microsoft.com/office/drawing/2014/main" id="{DB4970A5-A0AC-4011-B050-85C241AD325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F5887F88-EE52-408B-BB7E-44543B57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4" name="Picture 23">
              <a:extLst>
                <a:ext uri="{FF2B5EF4-FFF2-40B4-BE49-F238E27FC236}">
                  <a16:creationId xmlns:a16="http://schemas.microsoft.com/office/drawing/2014/main" id="{A958E468-5B42-4219-BBD8-C1E42D72B3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5" name="Picture 24">
              <a:extLst>
                <a:ext uri="{FF2B5EF4-FFF2-40B4-BE49-F238E27FC236}">
                  <a16:creationId xmlns:a16="http://schemas.microsoft.com/office/drawing/2014/main" id="{2F19D3D2-543E-46C0-99F9-C6358564712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9AEF2A7E-2F29-1085-5BF7-867FE65CCF8C}"/>
              </a:ext>
            </a:extLst>
          </p:cNvPr>
          <p:cNvSpPr>
            <a:spLocks noGrp="1"/>
          </p:cNvSpPr>
          <p:nvPr>
            <p:ph type="title"/>
          </p:nvPr>
        </p:nvSpPr>
        <p:spPr>
          <a:xfrm>
            <a:off x="877923" y="982132"/>
            <a:ext cx="3500261" cy="1303867"/>
          </a:xfrm>
        </p:spPr>
        <p:txBody>
          <a:bodyPr>
            <a:noAutofit/>
          </a:bodyPr>
          <a:lstStyle/>
          <a:p>
            <a:r>
              <a:rPr lang="en-US" sz="3200" dirty="0"/>
              <a:t>Volunteer Appreciation BBQ</a:t>
            </a:r>
          </a:p>
        </p:txBody>
      </p:sp>
      <p:cxnSp>
        <p:nvCxnSpPr>
          <p:cNvPr id="27" name="Straight Connector 26">
            <a:extLst>
              <a:ext uri="{FF2B5EF4-FFF2-40B4-BE49-F238E27FC236}">
                <a16:creationId xmlns:a16="http://schemas.microsoft.com/office/drawing/2014/main" id="{88C962A0-AE17-42B0-87F6-8B05C334FA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9293" y="2400639"/>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Content Placeholder 15">
            <a:extLst>
              <a:ext uri="{FF2B5EF4-FFF2-40B4-BE49-F238E27FC236}">
                <a16:creationId xmlns:a16="http://schemas.microsoft.com/office/drawing/2014/main" id="{56E057E2-95E2-1C20-0627-E6B9AF838CFB}"/>
              </a:ext>
            </a:extLst>
          </p:cNvPr>
          <p:cNvSpPr>
            <a:spLocks noGrp="1"/>
          </p:cNvSpPr>
          <p:nvPr>
            <p:ph idx="1"/>
          </p:nvPr>
        </p:nvSpPr>
        <p:spPr>
          <a:xfrm>
            <a:off x="875538" y="2556932"/>
            <a:ext cx="3505030" cy="3318936"/>
          </a:xfrm>
        </p:spPr>
        <p:txBody>
          <a:bodyPr>
            <a:normAutofit/>
          </a:bodyPr>
          <a:lstStyle/>
          <a:p>
            <a:r>
              <a:rPr lang="en-US" sz="1400" dirty="0"/>
              <a:t>Volunteer Appreciation Week wrapped up on Saturday, April 25</a:t>
            </a:r>
            <a:r>
              <a:rPr lang="en-US" sz="1400" baseline="30000" dirty="0"/>
              <a:t>th</a:t>
            </a:r>
            <a:r>
              <a:rPr lang="en-US" sz="1400" dirty="0"/>
              <a:t> with a fun lunchtime BBQ celebrating the incredible volunteers of Kern County Animal Services.</a:t>
            </a:r>
          </a:p>
          <a:p>
            <a:r>
              <a:rPr lang="en-US" sz="1400" dirty="0"/>
              <a:t>Volunteers enjoyed great food, games, music, and plenty of laughs while being recognized for the compassion, dedication, and positive impact they bring to the animals in our shelter every day.</a:t>
            </a:r>
          </a:p>
          <a:p>
            <a:r>
              <a:rPr lang="en-US" sz="1400" dirty="0"/>
              <a:t>Special thanks to KCAS Volunteer Coordinator Berkeley for helping make it all happen!</a:t>
            </a:r>
          </a:p>
        </p:txBody>
      </p:sp>
      <p:pic>
        <p:nvPicPr>
          <p:cNvPr id="12" name="Picture 11">
            <a:extLst>
              <a:ext uri="{FF2B5EF4-FFF2-40B4-BE49-F238E27FC236}">
                <a16:creationId xmlns:a16="http://schemas.microsoft.com/office/drawing/2014/main" id="{0FB93415-04A6-0FD0-02A3-F2E359EB3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4138" y="1386591"/>
            <a:ext cx="1691122" cy="1691122"/>
          </a:xfrm>
          <a:prstGeom prst="rect">
            <a:avLst/>
          </a:prstGeom>
        </p:spPr>
      </p:pic>
      <p:pic>
        <p:nvPicPr>
          <p:cNvPr id="6" name="Content Placeholder 5">
            <a:extLst>
              <a:ext uri="{FF2B5EF4-FFF2-40B4-BE49-F238E27FC236}">
                <a16:creationId xmlns:a16="http://schemas.microsoft.com/office/drawing/2014/main" id="{CADDE59F-8A06-ECCD-C54E-7B5F64AB1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4233" y="3643470"/>
            <a:ext cx="1691027" cy="1691027"/>
          </a:xfrm>
          <a:prstGeom prst="rect">
            <a:avLst/>
          </a:prstGeom>
        </p:spPr>
      </p:pic>
      <p:pic>
        <p:nvPicPr>
          <p:cNvPr id="10" name="Picture 9">
            <a:extLst>
              <a:ext uri="{FF2B5EF4-FFF2-40B4-BE49-F238E27FC236}">
                <a16:creationId xmlns:a16="http://schemas.microsoft.com/office/drawing/2014/main" id="{1F4BFB1F-A2B9-9F98-497A-D7C8BDDA44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3644" y="1542376"/>
            <a:ext cx="1691122" cy="1691122"/>
          </a:xfrm>
          <a:prstGeom prst="rect">
            <a:avLst/>
          </a:prstGeom>
        </p:spPr>
      </p:pic>
      <p:pic>
        <p:nvPicPr>
          <p:cNvPr id="8" name="Picture 7">
            <a:extLst>
              <a:ext uri="{FF2B5EF4-FFF2-40B4-BE49-F238E27FC236}">
                <a16:creationId xmlns:a16="http://schemas.microsoft.com/office/drawing/2014/main" id="{14A9E74C-3054-9373-2366-986E3BEFC3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3047" y="3804503"/>
            <a:ext cx="1691122" cy="1691122"/>
          </a:xfrm>
          <a:prstGeom prst="rect">
            <a:avLst/>
          </a:prstGeom>
        </p:spPr>
      </p:pic>
      <p:sp>
        <p:nvSpPr>
          <p:cNvPr id="4" name="Slide Number Placeholder 3">
            <a:extLst>
              <a:ext uri="{FF2B5EF4-FFF2-40B4-BE49-F238E27FC236}">
                <a16:creationId xmlns:a16="http://schemas.microsoft.com/office/drawing/2014/main" id="{DE77B91D-1076-6E09-D50A-B800E0C886CB}"/>
              </a:ext>
            </a:extLst>
          </p:cNvPr>
          <p:cNvSpPr>
            <a:spLocks noGrp="1"/>
          </p:cNvSpPr>
          <p:nvPr>
            <p:ph type="sldNum" sz="quarter" idx="12"/>
          </p:nvPr>
        </p:nvSpPr>
        <p:spPr>
          <a:xfrm>
            <a:off x="7765425" y="5934456"/>
            <a:ext cx="407023" cy="279400"/>
          </a:xfrm>
        </p:spPr>
        <p:txBody>
          <a:bodyPr>
            <a:normAutofit/>
          </a:bodyPr>
          <a:lstStyle/>
          <a:p>
            <a:pPr lvl="0">
              <a:spcAft>
                <a:spcPts val="600"/>
              </a:spcAft>
            </a:pPr>
            <a:fld id="{578E44AA-3F5A-4849-8359-0F12FBCE4F04}" type="slidenum">
              <a:rPr lang="en-US" smtClean="0"/>
              <a:pPr lvl="0">
                <a:spcAft>
                  <a:spcPts val="600"/>
                </a:spcAft>
              </a:pPr>
              <a:t>20</a:t>
            </a:fld>
            <a:endParaRPr lang="en-US"/>
          </a:p>
        </p:txBody>
      </p:sp>
    </p:spTree>
    <p:extLst>
      <p:ext uri="{BB962C8B-B14F-4D97-AF65-F5344CB8AC3E}">
        <p14:creationId xmlns:p14="http://schemas.microsoft.com/office/powerpoint/2010/main" val="1668880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723366-C73B-4ED6-ADEF-29911C6BC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7A4152-8E41-4D1C-B88C-57C5C430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3" y="484632"/>
            <a:ext cx="8417053" cy="1479635"/>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5091CFB-23B9-6537-896D-848450777FD3}"/>
              </a:ext>
            </a:extLst>
          </p:cNvPr>
          <p:cNvSpPr>
            <a:spLocks noGrp="1"/>
          </p:cNvSpPr>
          <p:nvPr>
            <p:ph type="title"/>
          </p:nvPr>
        </p:nvSpPr>
        <p:spPr>
          <a:xfrm>
            <a:off x="603315" y="796374"/>
            <a:ext cx="7937369" cy="880027"/>
          </a:xfrm>
        </p:spPr>
        <p:txBody>
          <a:bodyPr>
            <a:normAutofit/>
          </a:bodyPr>
          <a:lstStyle/>
          <a:p>
            <a:r>
              <a:rPr lang="en-US">
                <a:solidFill>
                  <a:srgbClr val="FFFFFF"/>
                </a:solidFill>
              </a:rPr>
              <a:t>Discovery Donations</a:t>
            </a:r>
          </a:p>
        </p:txBody>
      </p:sp>
      <p:sp>
        <p:nvSpPr>
          <p:cNvPr id="14" name="Rectangle 13">
            <a:extLst>
              <a:ext uri="{FF2B5EF4-FFF2-40B4-BE49-F238E27FC236}">
                <a16:creationId xmlns:a16="http://schemas.microsoft.com/office/drawing/2014/main" id="{999F76F5-72D4-4814-9169-8F535AEE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8060" y="648377"/>
            <a:ext cx="8167878" cy="115214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C6202988-4466-42C5-B33A-AFABF051B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9144000" cy="4572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62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664E7B43-397E-2813-9126-BA73CBFD46E6}"/>
              </a:ext>
            </a:extLst>
          </p:cNvPr>
          <p:cNvSpPr>
            <a:spLocks noGrp="1"/>
          </p:cNvSpPr>
          <p:nvPr>
            <p:ph idx="1"/>
          </p:nvPr>
        </p:nvSpPr>
        <p:spPr>
          <a:xfrm>
            <a:off x="971550" y="2612256"/>
            <a:ext cx="7200897" cy="3263612"/>
          </a:xfrm>
        </p:spPr>
        <p:txBody>
          <a:bodyPr>
            <a:normAutofit/>
          </a:bodyPr>
          <a:lstStyle/>
          <a:p>
            <a:r>
              <a:rPr lang="en-US" dirty="0"/>
              <a:t>Discovery Elementary continued its wonderful annual tradition of supporting the pets at Kern County Animal Services with a generous donation drive led by students, parents, and teachers. After delivering a huge tub of supplies, the group toured the shelter to meet the animals their kindness will help. The donated items are already making a difference for pets in our care!</a:t>
            </a:r>
          </a:p>
        </p:txBody>
      </p:sp>
      <p:sp>
        <p:nvSpPr>
          <p:cNvPr id="2" name="Slide Number Placeholder 1">
            <a:extLst>
              <a:ext uri="{FF2B5EF4-FFF2-40B4-BE49-F238E27FC236}">
                <a16:creationId xmlns:a16="http://schemas.microsoft.com/office/drawing/2014/main" id="{22548E95-954F-80C6-56A9-5F408BBA7DCC}"/>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smtClean="0"/>
              <a:pPr lvl="0">
                <a:spcAft>
                  <a:spcPts val="600"/>
                </a:spcAft>
              </a:pPr>
              <a:t>21</a:t>
            </a:fld>
            <a:endParaRPr lang="en-US"/>
          </a:p>
        </p:txBody>
      </p:sp>
    </p:spTree>
    <p:extLst>
      <p:ext uri="{BB962C8B-B14F-4D97-AF65-F5344CB8AC3E}">
        <p14:creationId xmlns:p14="http://schemas.microsoft.com/office/powerpoint/2010/main" val="3406433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14">
            <a:extLst>
              <a:ext uri="{FF2B5EF4-FFF2-40B4-BE49-F238E27FC236}">
                <a16:creationId xmlns:a16="http://schemas.microsoft.com/office/drawing/2014/main" id="{BD444DCE-89D0-D22E-DDEC-6AE2DCA3DAB6}"/>
              </a:ext>
            </a:extLst>
          </p:cNvPr>
          <p:cNvPicPr>
            <a:picLocks noChangeAspect="1"/>
          </p:cNvPicPr>
          <p:nvPr/>
        </p:nvPicPr>
        <p:blipFill>
          <a:blip r:embed="rId2">
            <a:extLst>
              <a:ext uri="{28A0092B-C50C-407E-A947-70E740481C1C}">
                <a14:useLocalDpi xmlns:a14="http://schemas.microsoft.com/office/drawing/2010/main" val="0"/>
              </a:ext>
            </a:extLst>
          </a:blip>
          <a:srcRect l="25843" r="30485" b="2"/>
          <a:stretch>
            <a:fillRect/>
          </a:stretch>
        </p:blipFill>
        <p:spPr>
          <a:xfrm>
            <a:off x="147548" y="170453"/>
            <a:ext cx="2846163" cy="6517096"/>
          </a:xfrm>
          <a:prstGeom prst="rect">
            <a:avLst/>
          </a:prstGeom>
        </p:spPr>
      </p:pic>
      <p:pic>
        <p:nvPicPr>
          <p:cNvPr id="19" name="Picture 18">
            <a:extLst>
              <a:ext uri="{FF2B5EF4-FFF2-40B4-BE49-F238E27FC236}">
                <a16:creationId xmlns:a16="http://schemas.microsoft.com/office/drawing/2014/main" id="{CAFCA348-FBE8-7457-8730-5C9077A9F017}"/>
              </a:ext>
            </a:extLst>
          </p:cNvPr>
          <p:cNvPicPr>
            <a:picLocks noChangeAspect="1"/>
          </p:cNvPicPr>
          <p:nvPr/>
        </p:nvPicPr>
        <p:blipFill>
          <a:blip r:embed="rId3">
            <a:extLst>
              <a:ext uri="{28A0092B-C50C-407E-A947-70E740481C1C}">
                <a14:useLocalDpi xmlns:a14="http://schemas.microsoft.com/office/drawing/2010/main" val="0"/>
              </a:ext>
            </a:extLst>
          </a:blip>
          <a:srcRect l="9649" r="-4" b="-4"/>
          <a:stretch>
            <a:fillRect/>
          </a:stretch>
        </p:blipFill>
        <p:spPr>
          <a:xfrm>
            <a:off x="3138105" y="165371"/>
            <a:ext cx="2870034" cy="3176540"/>
          </a:xfrm>
          <a:prstGeom prst="rect">
            <a:avLst/>
          </a:prstGeom>
        </p:spPr>
      </p:pic>
      <p:pic>
        <p:nvPicPr>
          <p:cNvPr id="21" name="Picture 20">
            <a:extLst>
              <a:ext uri="{FF2B5EF4-FFF2-40B4-BE49-F238E27FC236}">
                <a16:creationId xmlns:a16="http://schemas.microsoft.com/office/drawing/2014/main" id="{0C92745A-29DF-2824-E3B7-0F11C7A0E5F9}"/>
              </a:ext>
            </a:extLst>
          </p:cNvPr>
          <p:cNvPicPr>
            <a:picLocks noChangeAspect="1"/>
          </p:cNvPicPr>
          <p:nvPr/>
        </p:nvPicPr>
        <p:blipFill>
          <a:blip r:embed="rId4">
            <a:extLst>
              <a:ext uri="{28A0092B-C50C-407E-A947-70E740481C1C}">
                <a14:useLocalDpi xmlns:a14="http://schemas.microsoft.com/office/drawing/2010/main" val="0"/>
              </a:ext>
            </a:extLst>
          </a:blip>
          <a:srcRect l="5866" r="3938" b="1"/>
          <a:stretch>
            <a:fillRect/>
          </a:stretch>
        </p:blipFill>
        <p:spPr>
          <a:xfrm>
            <a:off x="6145494" y="159910"/>
            <a:ext cx="2870033" cy="3181966"/>
          </a:xfrm>
          <a:prstGeom prst="rect">
            <a:avLst/>
          </a:prstGeom>
        </p:spPr>
      </p:pic>
      <p:pic>
        <p:nvPicPr>
          <p:cNvPr id="17" name="Picture 16">
            <a:extLst>
              <a:ext uri="{FF2B5EF4-FFF2-40B4-BE49-F238E27FC236}">
                <a16:creationId xmlns:a16="http://schemas.microsoft.com/office/drawing/2014/main" id="{12E54642-4BE1-D202-DEBE-8B8E4BB717FA}"/>
              </a:ext>
            </a:extLst>
          </p:cNvPr>
          <p:cNvPicPr>
            <a:picLocks noChangeAspect="1"/>
          </p:cNvPicPr>
          <p:nvPr/>
        </p:nvPicPr>
        <p:blipFill>
          <a:blip r:embed="rId5">
            <a:extLst>
              <a:ext uri="{28A0092B-C50C-407E-A947-70E740481C1C}">
                <a14:useLocalDpi xmlns:a14="http://schemas.microsoft.com/office/drawing/2010/main" val="0"/>
              </a:ext>
            </a:extLst>
          </a:blip>
          <a:srcRect l="9615" r="-4" b="-4"/>
          <a:stretch>
            <a:fillRect/>
          </a:stretch>
        </p:blipFill>
        <p:spPr>
          <a:xfrm>
            <a:off x="3138105" y="3512234"/>
            <a:ext cx="2870034" cy="3175314"/>
          </a:xfrm>
          <a:prstGeom prst="rect">
            <a:avLst/>
          </a:prstGeom>
        </p:spPr>
      </p:pic>
      <p:pic>
        <p:nvPicPr>
          <p:cNvPr id="23" name="Picture 22">
            <a:extLst>
              <a:ext uri="{FF2B5EF4-FFF2-40B4-BE49-F238E27FC236}">
                <a16:creationId xmlns:a16="http://schemas.microsoft.com/office/drawing/2014/main" id="{50309A08-7DEA-0F2D-7C6B-9D1ABC252F59}"/>
              </a:ext>
            </a:extLst>
          </p:cNvPr>
          <p:cNvPicPr>
            <a:picLocks noChangeAspect="1"/>
          </p:cNvPicPr>
          <p:nvPr/>
        </p:nvPicPr>
        <p:blipFill>
          <a:blip r:embed="rId6">
            <a:extLst>
              <a:ext uri="{28A0092B-C50C-407E-A947-70E740481C1C}">
                <a14:useLocalDpi xmlns:a14="http://schemas.microsoft.com/office/drawing/2010/main" val="0"/>
              </a:ext>
            </a:extLst>
          </a:blip>
          <a:srcRect r="2" b="11317"/>
          <a:stretch>
            <a:fillRect/>
          </a:stretch>
        </p:blipFill>
        <p:spPr>
          <a:xfrm>
            <a:off x="6145494" y="3505966"/>
            <a:ext cx="2870033" cy="3181582"/>
          </a:xfrm>
          <a:prstGeom prst="rect">
            <a:avLst/>
          </a:prstGeom>
        </p:spPr>
      </p:pic>
      <p:sp>
        <p:nvSpPr>
          <p:cNvPr id="3" name="Slide Number Placeholder 2">
            <a:extLst>
              <a:ext uri="{FF2B5EF4-FFF2-40B4-BE49-F238E27FC236}">
                <a16:creationId xmlns:a16="http://schemas.microsoft.com/office/drawing/2014/main" id="{F41BB467-2FA3-158C-9C59-D3E7D6040FE2}"/>
              </a:ext>
            </a:extLst>
          </p:cNvPr>
          <p:cNvSpPr>
            <a:spLocks noGrp="1"/>
          </p:cNvSpPr>
          <p:nvPr>
            <p:ph type="sldNum" sz="quarter" idx="12"/>
          </p:nvPr>
        </p:nvSpPr>
        <p:spPr>
          <a:xfrm>
            <a:off x="6457950" y="6356350"/>
            <a:ext cx="2057400" cy="365125"/>
          </a:xfrm>
        </p:spPr>
        <p:txBody>
          <a:bodyPr>
            <a:normAutofit/>
          </a:bodyPr>
          <a:lstStyle/>
          <a:p>
            <a:pPr lvl="0">
              <a:spcAft>
                <a:spcPts val="600"/>
              </a:spcAft>
            </a:pPr>
            <a:fld id="{4B4DFE67-2FFA-4916-96EA-56D63F400339}" type="slidenum">
              <a:rPr lang="en-US">
                <a:solidFill>
                  <a:srgbClr val="FFFFFF"/>
                </a:solidFill>
              </a:rPr>
              <a:pPr lvl="0">
                <a:spcAft>
                  <a:spcPts val="600"/>
                </a:spcAft>
              </a:pPr>
              <a:t>22</a:t>
            </a:fld>
            <a:endParaRPr lang="en-US">
              <a:solidFill>
                <a:srgbClr val="FFFFFF"/>
              </a:solidFill>
            </a:endParaRPr>
          </a:p>
        </p:txBody>
      </p:sp>
    </p:spTree>
    <p:extLst>
      <p:ext uri="{BB962C8B-B14F-4D97-AF65-F5344CB8AC3E}">
        <p14:creationId xmlns:p14="http://schemas.microsoft.com/office/powerpoint/2010/main" val="3162365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28C1455-18F2-4B6A-B07E-2B31728BC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74C7D59C-11EB-4B8B-B5DD-A73CB6958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4" name="Picture 23">
              <a:extLst>
                <a:ext uri="{FF2B5EF4-FFF2-40B4-BE49-F238E27FC236}">
                  <a16:creationId xmlns:a16="http://schemas.microsoft.com/office/drawing/2014/main" id="{246E6BC9-FAE3-4F4B-B4B0-78753079BD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6" name="Rectangle 35">
              <a:extLst>
                <a:ext uri="{FF2B5EF4-FFF2-40B4-BE49-F238E27FC236}">
                  <a16:creationId xmlns:a16="http://schemas.microsoft.com/office/drawing/2014/main" id="{A969418E-DB10-4886-85CE-BB603C895A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6" name="Picture 25">
              <a:extLst>
                <a:ext uri="{FF2B5EF4-FFF2-40B4-BE49-F238E27FC236}">
                  <a16:creationId xmlns:a16="http://schemas.microsoft.com/office/drawing/2014/main" id="{9B775CB6-A84D-4EFF-AA4B-123FD2944E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7" name="Picture 26">
              <a:extLst>
                <a:ext uri="{FF2B5EF4-FFF2-40B4-BE49-F238E27FC236}">
                  <a16:creationId xmlns:a16="http://schemas.microsoft.com/office/drawing/2014/main" id="{0297512A-9FDF-4EA1-8247-FA7BE647B5C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1E137FCC-D8C5-3B0D-B073-7120872AD88D}"/>
              </a:ext>
            </a:extLst>
          </p:cNvPr>
          <p:cNvSpPr>
            <a:spLocks noGrp="1"/>
          </p:cNvSpPr>
          <p:nvPr>
            <p:ph type="title"/>
          </p:nvPr>
        </p:nvSpPr>
        <p:spPr>
          <a:xfrm>
            <a:off x="4809148" y="982132"/>
            <a:ext cx="3564470" cy="1303867"/>
          </a:xfrm>
        </p:spPr>
        <p:txBody>
          <a:bodyPr>
            <a:normAutofit fontScale="90000"/>
          </a:bodyPr>
          <a:lstStyle/>
          <a:p>
            <a:r>
              <a:rPr lang="en-US" dirty="0"/>
              <a:t>Community Donations</a:t>
            </a:r>
          </a:p>
        </p:txBody>
      </p:sp>
      <p:sp>
        <p:nvSpPr>
          <p:cNvPr id="37" name="Rectangle 36">
            <a:extLst>
              <a:ext uri="{FF2B5EF4-FFF2-40B4-BE49-F238E27FC236}">
                <a16:creationId xmlns:a16="http://schemas.microsoft.com/office/drawing/2014/main" id="{829FB2B0-46A7-41CD-996A-B837EB0B4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3732371" cy="4641088"/>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D69CF27-7C51-8CE8-5512-E18ACBD8E010}"/>
              </a:ext>
            </a:extLst>
          </p:cNvPr>
          <p:cNvPicPr>
            <a:picLocks noChangeAspect="1"/>
          </p:cNvPicPr>
          <p:nvPr/>
        </p:nvPicPr>
        <p:blipFill>
          <a:blip r:embed="rId5">
            <a:extLst>
              <a:ext uri="{28A0092B-C50C-407E-A947-70E740481C1C}">
                <a14:useLocalDpi xmlns:a14="http://schemas.microsoft.com/office/drawing/2010/main" val="0"/>
              </a:ext>
            </a:extLst>
          </a:blip>
          <a:srcRect r="354" b="-1"/>
          <a:stretch>
            <a:fillRect/>
          </a:stretch>
        </p:blipFill>
        <p:spPr>
          <a:xfrm>
            <a:off x="935406" y="1254050"/>
            <a:ext cx="1881489" cy="2509223"/>
          </a:xfrm>
          <a:prstGeom prst="rect">
            <a:avLst/>
          </a:prstGeom>
        </p:spPr>
      </p:pic>
      <p:sp>
        <p:nvSpPr>
          <p:cNvPr id="31" name="Rectangle 30">
            <a:extLst>
              <a:ext uri="{FF2B5EF4-FFF2-40B4-BE49-F238E27FC236}">
                <a16:creationId xmlns:a16="http://schemas.microsoft.com/office/drawing/2014/main" id="{5593735B-142F-4703-AF97-9E4693978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9860" y="1254050"/>
            <a:ext cx="1516070" cy="1511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3133FD47-2673-82CB-F769-4DD2F27DAFB9}"/>
              </a:ext>
            </a:extLst>
          </p:cNvPr>
          <p:cNvPicPr>
            <a:picLocks noChangeAspect="1"/>
          </p:cNvPicPr>
          <p:nvPr/>
        </p:nvPicPr>
        <p:blipFill>
          <a:blip r:embed="rId6">
            <a:extLst>
              <a:ext uri="{28A0092B-C50C-407E-A947-70E740481C1C}">
                <a14:useLocalDpi xmlns:a14="http://schemas.microsoft.com/office/drawing/2010/main" val="0"/>
              </a:ext>
            </a:extLst>
          </a:blip>
          <a:srcRect r="-5" b="268"/>
          <a:stretch>
            <a:fillRect/>
          </a:stretch>
        </p:blipFill>
        <p:spPr>
          <a:xfrm>
            <a:off x="2919860" y="1254050"/>
            <a:ext cx="1516070" cy="1511938"/>
          </a:xfrm>
          <a:prstGeom prst="rect">
            <a:avLst/>
          </a:prstGeom>
        </p:spPr>
      </p:pic>
      <p:cxnSp>
        <p:nvCxnSpPr>
          <p:cNvPr id="33" name="Straight Connector 32">
            <a:extLst>
              <a:ext uri="{FF2B5EF4-FFF2-40B4-BE49-F238E27FC236}">
                <a16:creationId xmlns:a16="http://schemas.microsoft.com/office/drawing/2014/main" id="{6D0B581B-6F81-44B8-8D75-3D6C15057D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5463" y="2400639"/>
            <a:ext cx="3291840" cy="0"/>
          </a:xfrm>
          <a:prstGeom prst="line">
            <a:avLst/>
          </a:prstGeom>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F877318F-7135-4A7B-9C3B-68736EED2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406" y="3922106"/>
            <a:ext cx="1870659" cy="165573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C81699D-E2D6-68CA-A739-7C7A09B29817}"/>
              </a:ext>
            </a:extLst>
          </p:cNvPr>
          <p:cNvPicPr>
            <a:picLocks noChangeAspect="1"/>
          </p:cNvPicPr>
          <p:nvPr/>
        </p:nvPicPr>
        <p:blipFill>
          <a:blip r:embed="rId7">
            <a:extLst>
              <a:ext uri="{28A0092B-C50C-407E-A947-70E740481C1C}">
                <a14:useLocalDpi xmlns:a14="http://schemas.microsoft.com/office/drawing/2010/main" val="0"/>
              </a:ext>
            </a:extLst>
          </a:blip>
          <a:srcRect r="15263" b="-2"/>
          <a:stretch>
            <a:fillRect/>
          </a:stretch>
        </p:blipFill>
        <p:spPr>
          <a:xfrm>
            <a:off x="935406" y="3922106"/>
            <a:ext cx="1870659" cy="1655734"/>
          </a:xfrm>
          <a:prstGeom prst="rect">
            <a:avLst/>
          </a:prstGeom>
        </p:spPr>
      </p:pic>
      <p:pic>
        <p:nvPicPr>
          <p:cNvPr id="10" name="Picture 9">
            <a:extLst>
              <a:ext uri="{FF2B5EF4-FFF2-40B4-BE49-F238E27FC236}">
                <a16:creationId xmlns:a16="http://schemas.microsoft.com/office/drawing/2014/main" id="{14E49BF3-C800-3DA9-34FF-EAA6F8FB6152}"/>
              </a:ext>
            </a:extLst>
          </p:cNvPr>
          <p:cNvPicPr>
            <a:picLocks noChangeAspect="1"/>
          </p:cNvPicPr>
          <p:nvPr/>
        </p:nvPicPr>
        <p:blipFill>
          <a:blip r:embed="rId8">
            <a:extLst>
              <a:ext uri="{28A0092B-C50C-407E-A947-70E740481C1C}">
                <a14:useLocalDpi xmlns:a14="http://schemas.microsoft.com/office/drawing/2010/main" val="0"/>
              </a:ext>
            </a:extLst>
          </a:blip>
          <a:srcRect l="24326" r="19353" b="4"/>
          <a:stretch>
            <a:fillRect/>
          </a:stretch>
        </p:blipFill>
        <p:spPr>
          <a:xfrm>
            <a:off x="2932614" y="2919155"/>
            <a:ext cx="1497466" cy="2658685"/>
          </a:xfrm>
          <a:prstGeom prst="rect">
            <a:avLst/>
          </a:prstGeom>
        </p:spPr>
      </p:pic>
      <p:sp>
        <p:nvSpPr>
          <p:cNvPr id="16" name="Content Placeholder 15">
            <a:extLst>
              <a:ext uri="{FF2B5EF4-FFF2-40B4-BE49-F238E27FC236}">
                <a16:creationId xmlns:a16="http://schemas.microsoft.com/office/drawing/2014/main" id="{22F82875-2997-3F2B-F618-9F9284FB984E}"/>
              </a:ext>
            </a:extLst>
          </p:cNvPr>
          <p:cNvSpPr>
            <a:spLocks noGrp="1"/>
          </p:cNvSpPr>
          <p:nvPr>
            <p:ph idx="1"/>
          </p:nvPr>
        </p:nvSpPr>
        <p:spPr>
          <a:xfrm>
            <a:off x="4809148" y="2556932"/>
            <a:ext cx="3564470" cy="3318936"/>
          </a:xfrm>
        </p:spPr>
        <p:txBody>
          <a:bodyPr>
            <a:normAutofit lnSpcReduction="10000"/>
          </a:bodyPr>
          <a:lstStyle/>
          <a:p>
            <a:r>
              <a:rPr lang="en-US" sz="1400" dirty="0"/>
              <a:t>A huge thank you to everyone in our community who donated to the animals at Kern County Animal Services during the month of April!</a:t>
            </a:r>
          </a:p>
          <a:p>
            <a:r>
              <a:rPr lang="en-US" sz="1400" dirty="0"/>
              <a:t>Special thanks to Girl Scout Troop 3670, Jocelyn “Teen Miss Lost Hills” from the Miss Kern County Pageant, and our friends at Kern River Transitional Care for their generosity and support.</a:t>
            </a:r>
          </a:p>
          <a:p>
            <a:r>
              <a:rPr lang="en-US" sz="1400" dirty="0"/>
              <a:t>From toys and treats to food, supplies, enrichment items, and newspapers, every donation helps make life better for the pets in our care. Thank you, Kern County, for continuing to support our shelter animals!</a:t>
            </a:r>
          </a:p>
          <a:p>
            <a:endParaRPr lang="en-US" sz="1400" dirty="0"/>
          </a:p>
        </p:txBody>
      </p:sp>
      <p:sp>
        <p:nvSpPr>
          <p:cNvPr id="4" name="Slide Number Placeholder 3">
            <a:extLst>
              <a:ext uri="{FF2B5EF4-FFF2-40B4-BE49-F238E27FC236}">
                <a16:creationId xmlns:a16="http://schemas.microsoft.com/office/drawing/2014/main" id="{AB859817-0E1F-2389-E889-B57803362C0E}"/>
              </a:ext>
            </a:extLst>
          </p:cNvPr>
          <p:cNvSpPr>
            <a:spLocks noGrp="1"/>
          </p:cNvSpPr>
          <p:nvPr>
            <p:ph type="sldNum" sz="quarter" idx="12"/>
          </p:nvPr>
        </p:nvSpPr>
        <p:spPr>
          <a:xfrm>
            <a:off x="7765425" y="5934456"/>
            <a:ext cx="407023" cy="279400"/>
          </a:xfrm>
        </p:spPr>
        <p:txBody>
          <a:bodyPr>
            <a:normAutofit/>
          </a:bodyPr>
          <a:lstStyle/>
          <a:p>
            <a:pPr lvl="0">
              <a:spcAft>
                <a:spcPts val="600"/>
              </a:spcAft>
            </a:pPr>
            <a:fld id="{578E44AA-3F5A-4849-8359-0F12FBCE4F04}" type="slidenum">
              <a:rPr lang="en-US" smtClean="0"/>
              <a:pPr lvl="0">
                <a:spcAft>
                  <a:spcPts val="600"/>
                </a:spcAft>
              </a:pPr>
              <a:t>23</a:t>
            </a:fld>
            <a:endParaRPr lang="en-US"/>
          </a:p>
        </p:txBody>
      </p:sp>
    </p:spTree>
    <p:extLst>
      <p:ext uri="{BB962C8B-B14F-4D97-AF65-F5344CB8AC3E}">
        <p14:creationId xmlns:p14="http://schemas.microsoft.com/office/powerpoint/2010/main" val="1947532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4C2E-A3D1-80E0-6C9C-1D8D6782B157}"/>
              </a:ext>
            </a:extLst>
          </p:cNvPr>
          <p:cNvSpPr>
            <a:spLocks noGrp="1"/>
          </p:cNvSpPr>
          <p:nvPr>
            <p:ph type="title"/>
          </p:nvPr>
        </p:nvSpPr>
        <p:spPr/>
        <p:txBody>
          <a:bodyPr>
            <a:normAutofit/>
          </a:bodyPr>
          <a:lstStyle/>
          <a:p>
            <a:r>
              <a:rPr lang="en-US" b="1" dirty="0">
                <a:solidFill>
                  <a:schemeClr val="tx2"/>
                </a:solidFill>
              </a:rPr>
              <a:t>2026 Year To Date</a:t>
            </a:r>
            <a:br>
              <a:rPr lang="en-US" dirty="0"/>
            </a:br>
            <a:r>
              <a:rPr lang="en-US" sz="2400" dirty="0"/>
              <a:t>January 1</a:t>
            </a:r>
            <a:r>
              <a:rPr lang="en-US" sz="2400" baseline="30000" dirty="0"/>
              <a:t>st</a:t>
            </a:r>
            <a:r>
              <a:rPr lang="en-US" sz="2400" dirty="0"/>
              <a:t> – </a:t>
            </a:r>
            <a:r>
              <a:rPr lang="en-US" sz="2400" dirty="0">
                <a:solidFill>
                  <a:schemeClr val="tx1"/>
                </a:solidFill>
              </a:rPr>
              <a:t>April 30</a:t>
            </a:r>
            <a:r>
              <a:rPr lang="en-US" sz="2400" baseline="30000" dirty="0">
                <a:solidFill>
                  <a:schemeClr val="tx1"/>
                </a:solidFill>
              </a:rPr>
              <a:t>th</a:t>
            </a:r>
            <a:r>
              <a:rPr lang="en-US" sz="2400" dirty="0"/>
              <a:t> </a:t>
            </a:r>
          </a:p>
        </p:txBody>
      </p:sp>
      <p:graphicFrame>
        <p:nvGraphicFramePr>
          <p:cNvPr id="9" name="Content Placeholder 8">
            <a:extLst>
              <a:ext uri="{FF2B5EF4-FFF2-40B4-BE49-F238E27FC236}">
                <a16:creationId xmlns:a16="http://schemas.microsoft.com/office/drawing/2014/main" id="{BB484EBF-3089-53C4-DC57-85D0B7FE9A9C}"/>
              </a:ext>
            </a:extLst>
          </p:cNvPr>
          <p:cNvGraphicFramePr>
            <a:graphicFrameLocks noGrp="1"/>
          </p:cNvGraphicFramePr>
          <p:nvPr>
            <p:ph idx="1"/>
            <p:extLst>
              <p:ext uri="{D42A27DB-BD31-4B8C-83A1-F6EECF244321}">
                <p14:modId xmlns:p14="http://schemas.microsoft.com/office/powerpoint/2010/main" val="3878463759"/>
              </p:ext>
            </p:extLst>
          </p:nvPr>
        </p:nvGraphicFramePr>
        <p:xfrm>
          <a:off x="1176338" y="2490788"/>
          <a:ext cx="6799262" cy="344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9">
            <a:extLst>
              <a:ext uri="{FF2B5EF4-FFF2-40B4-BE49-F238E27FC236}">
                <a16:creationId xmlns:a16="http://schemas.microsoft.com/office/drawing/2014/main" id="{16FFA21D-81E2-7242-BB58-B6EFBF19987D}"/>
              </a:ext>
            </a:extLst>
          </p:cNvPr>
          <p:cNvSpPr>
            <a:spLocks noGrp="1"/>
          </p:cNvSpPr>
          <p:nvPr>
            <p:ph type="sldNum" sz="quarter" idx="12"/>
          </p:nvPr>
        </p:nvSpPr>
        <p:spPr/>
        <p:txBody>
          <a:bodyPr/>
          <a:lstStyle/>
          <a:p>
            <a:pPr lvl="0"/>
            <a:fld id="{578E44AA-3F5A-4849-8359-0F12FBCE4F04}" type="slidenum">
              <a:rPr lang="en-US" smtClean="0"/>
              <a:t>24</a:t>
            </a:fld>
            <a:endParaRPr lang="en-US"/>
          </a:p>
        </p:txBody>
      </p:sp>
    </p:spTree>
    <p:extLst>
      <p:ext uri="{BB962C8B-B14F-4D97-AF65-F5344CB8AC3E}">
        <p14:creationId xmlns:p14="http://schemas.microsoft.com/office/powerpoint/2010/main" val="2101271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603CB67-2EEA-71C3-8160-1DA2BC19BB1E}"/>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E83EEE7-8E74-6EC3-DD56-412C0E5BA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4387" y="1565275"/>
            <a:ext cx="4825176" cy="3727449"/>
          </a:xfrm>
          <a:prstGeom prst="rect">
            <a:avLst/>
          </a:prstGeom>
          <a:ln w="127000" cap="sq">
            <a:solidFill>
              <a:srgbClr val="FFFFFF"/>
            </a:solidFill>
            <a:miter lim="800000"/>
          </a:ln>
        </p:spPr>
      </p:pic>
      <p:pic>
        <p:nvPicPr>
          <p:cNvPr id="8" name="Picture 7">
            <a:extLst>
              <a:ext uri="{FF2B5EF4-FFF2-40B4-BE49-F238E27FC236}">
                <a16:creationId xmlns:a16="http://schemas.microsoft.com/office/drawing/2014/main" id="{A70D211C-1077-578F-D1CC-CDB0EC8D6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264435" y="1565275"/>
            <a:ext cx="4825176" cy="3727449"/>
          </a:xfrm>
          <a:prstGeom prst="rect">
            <a:avLst/>
          </a:prstGeom>
          <a:ln w="127000" cap="sq">
            <a:solidFill>
              <a:srgbClr val="FFFFFF"/>
            </a:solidFill>
            <a:miter lim="800000"/>
          </a:ln>
        </p:spPr>
      </p:pic>
      <p:sp>
        <p:nvSpPr>
          <p:cNvPr id="2" name="Slide Number Placeholder 1">
            <a:extLst>
              <a:ext uri="{FF2B5EF4-FFF2-40B4-BE49-F238E27FC236}">
                <a16:creationId xmlns:a16="http://schemas.microsoft.com/office/drawing/2014/main" id="{2A063E52-677C-C69A-248B-A60568F490B4}"/>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25</a:t>
            </a:fld>
            <a:endParaRPr lang="en-US"/>
          </a:p>
        </p:txBody>
      </p:sp>
    </p:spTree>
    <p:extLst>
      <p:ext uri="{BB962C8B-B14F-4D97-AF65-F5344CB8AC3E}">
        <p14:creationId xmlns:p14="http://schemas.microsoft.com/office/powerpoint/2010/main" val="2205084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C7689AAD-F469-B00C-EA3B-184F56C5A4CA}"/>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E0BAED6-EAE0-1F0D-692D-A01F9FE9A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4387" y="1565275"/>
            <a:ext cx="4825176" cy="3727449"/>
          </a:xfrm>
          <a:prstGeom prst="rect">
            <a:avLst/>
          </a:prstGeom>
          <a:ln w="127000" cap="sq">
            <a:solidFill>
              <a:srgbClr val="FFFFFF"/>
            </a:solidFill>
            <a:miter lim="800000"/>
          </a:ln>
        </p:spPr>
      </p:pic>
      <p:pic>
        <p:nvPicPr>
          <p:cNvPr id="8" name="Picture 7">
            <a:extLst>
              <a:ext uri="{FF2B5EF4-FFF2-40B4-BE49-F238E27FC236}">
                <a16:creationId xmlns:a16="http://schemas.microsoft.com/office/drawing/2014/main" id="{DAE9FA5F-90AC-4701-1912-6FB1F0CDA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264435" y="1565275"/>
            <a:ext cx="4825176" cy="3727449"/>
          </a:xfrm>
          <a:prstGeom prst="rect">
            <a:avLst/>
          </a:prstGeom>
          <a:ln w="127000" cap="sq">
            <a:solidFill>
              <a:srgbClr val="FFFFFF"/>
            </a:solidFill>
            <a:miter lim="800000"/>
          </a:ln>
        </p:spPr>
      </p:pic>
      <p:sp>
        <p:nvSpPr>
          <p:cNvPr id="2" name="Slide Number Placeholder 1">
            <a:extLst>
              <a:ext uri="{FF2B5EF4-FFF2-40B4-BE49-F238E27FC236}">
                <a16:creationId xmlns:a16="http://schemas.microsoft.com/office/drawing/2014/main" id="{CE2756D3-4C20-0589-DB68-1A838F063470}"/>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26</a:t>
            </a:fld>
            <a:endParaRPr lang="en-US"/>
          </a:p>
        </p:txBody>
      </p:sp>
    </p:spTree>
    <p:extLst>
      <p:ext uri="{BB962C8B-B14F-4D97-AF65-F5344CB8AC3E}">
        <p14:creationId xmlns:p14="http://schemas.microsoft.com/office/powerpoint/2010/main" val="140874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878A6E31-3B42-C400-8930-F355DC14EFBA}"/>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4" name="Picture 13">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 name="Picture 16">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9" name="Straight Connector 18">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1" name="Rectangle 20">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4" name="Picture 23">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 name="Rectangle 24">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6" name="Picture 25">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7" name="Picture 26">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9AC50D23-1E96-FCC2-C0A2-407F767934E4}"/>
              </a:ext>
            </a:extLst>
          </p:cNvPr>
          <p:cNvSpPr>
            <a:spLocks noGrp="1"/>
          </p:cNvSpPr>
          <p:nvPr>
            <p:ph type="title"/>
          </p:nvPr>
        </p:nvSpPr>
        <p:spPr>
          <a:xfrm>
            <a:off x="826964" y="4404852"/>
            <a:ext cx="7492258" cy="1054745"/>
          </a:xfrm>
        </p:spPr>
        <p:txBody>
          <a:bodyPr vert="horz" lIns="91440" tIns="45720" rIns="91440" bIns="45720" rtlCol="0" anchor="b">
            <a:normAutofit/>
          </a:bodyPr>
          <a:lstStyle/>
          <a:p>
            <a:pPr>
              <a:lnSpc>
                <a:spcPct val="90000"/>
              </a:lnSpc>
            </a:pPr>
            <a:r>
              <a:rPr lang="en-US" sz="3400" b="1" kern="1200" cap="none" dirty="0">
                <a:ln w="3175" cmpd="sng">
                  <a:noFill/>
                </a:ln>
                <a:solidFill>
                  <a:schemeClr val="tx1">
                    <a:lumMod val="85000"/>
                    <a:lumOff val="15000"/>
                  </a:schemeClr>
                </a:solidFill>
                <a:effectLst/>
                <a:latin typeface="+mj-lt"/>
                <a:ea typeface="+mj-ea"/>
                <a:cs typeface="+mj-cs"/>
              </a:rPr>
              <a:t>April Adoptions</a:t>
            </a:r>
            <a:br>
              <a:rPr lang="en-US" sz="3400" b="1" kern="1200" cap="none" dirty="0">
                <a:ln w="3175" cmpd="sng">
                  <a:noFill/>
                </a:ln>
                <a:solidFill>
                  <a:schemeClr val="tx1">
                    <a:lumMod val="85000"/>
                    <a:lumOff val="15000"/>
                  </a:schemeClr>
                </a:solidFill>
                <a:effectLst/>
                <a:latin typeface="+mj-lt"/>
                <a:ea typeface="+mj-ea"/>
                <a:cs typeface="+mj-cs"/>
              </a:rPr>
            </a:br>
            <a:r>
              <a:rPr lang="en-US" sz="3400" kern="1200" cap="none" dirty="0">
                <a:ln w="3175" cmpd="sng">
                  <a:noFill/>
                </a:ln>
                <a:solidFill>
                  <a:schemeClr val="tx1">
                    <a:lumMod val="85000"/>
                    <a:lumOff val="15000"/>
                  </a:schemeClr>
                </a:solidFill>
                <a:effectLst/>
                <a:latin typeface="+mj-lt"/>
                <a:ea typeface="+mj-ea"/>
                <a:cs typeface="+mj-cs"/>
              </a:rPr>
              <a:t>April 6</a:t>
            </a:r>
            <a:r>
              <a:rPr lang="en-US" sz="3400" kern="1200" cap="none" baseline="30000" dirty="0">
                <a:ln w="3175" cmpd="sng">
                  <a:noFill/>
                </a:ln>
                <a:solidFill>
                  <a:schemeClr val="tx1">
                    <a:lumMod val="85000"/>
                    <a:lumOff val="15000"/>
                  </a:schemeClr>
                </a:solidFill>
                <a:effectLst/>
                <a:latin typeface="+mj-lt"/>
                <a:ea typeface="+mj-ea"/>
                <a:cs typeface="+mj-cs"/>
              </a:rPr>
              <a:t>th</a:t>
            </a:r>
            <a:r>
              <a:rPr lang="en-US" sz="3400" kern="1200" cap="none" dirty="0">
                <a:ln w="3175" cmpd="sng">
                  <a:noFill/>
                </a:ln>
                <a:solidFill>
                  <a:schemeClr val="tx1">
                    <a:lumMod val="85000"/>
                    <a:lumOff val="15000"/>
                  </a:schemeClr>
                </a:solidFill>
                <a:effectLst/>
                <a:latin typeface="+mj-lt"/>
                <a:ea typeface="+mj-ea"/>
                <a:cs typeface="+mj-cs"/>
              </a:rPr>
              <a:t> – May 2</a:t>
            </a:r>
            <a:r>
              <a:rPr lang="en-US" sz="3400" kern="1200" cap="none" baseline="30000" dirty="0">
                <a:ln w="3175" cmpd="sng">
                  <a:noFill/>
                </a:ln>
                <a:solidFill>
                  <a:schemeClr val="tx1">
                    <a:lumMod val="85000"/>
                    <a:lumOff val="15000"/>
                  </a:schemeClr>
                </a:solidFill>
                <a:effectLst/>
                <a:latin typeface="+mj-lt"/>
                <a:ea typeface="+mj-ea"/>
                <a:cs typeface="+mj-cs"/>
              </a:rPr>
              <a:t>nd</a:t>
            </a:r>
            <a:endParaRPr lang="en-US" sz="3400" kern="1200" cap="none" dirty="0">
              <a:ln w="3175" cmpd="sng">
                <a:noFill/>
              </a:ln>
              <a:solidFill>
                <a:schemeClr val="tx1">
                  <a:lumMod val="85000"/>
                  <a:lumOff val="15000"/>
                </a:schemeClr>
              </a:solidFill>
              <a:effectLst/>
              <a:latin typeface="+mj-lt"/>
              <a:ea typeface="+mj-ea"/>
              <a:cs typeface="+mj-cs"/>
            </a:endParaRPr>
          </a:p>
        </p:txBody>
      </p:sp>
      <p:sp>
        <p:nvSpPr>
          <p:cNvPr id="29" name="Rectangle 28">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CC667C-792F-C8D8-D226-8DD73C35D806}"/>
              </a:ext>
            </a:extLst>
          </p:cNvPr>
          <p:cNvPicPr>
            <a:picLocks noChangeAspect="1"/>
          </p:cNvPicPr>
          <p:nvPr/>
        </p:nvPicPr>
        <p:blipFill>
          <a:blip r:embed="rId7">
            <a:extLst>
              <a:ext uri="{28A0092B-C50C-407E-A947-70E740481C1C}">
                <a14:useLocalDpi xmlns:a14="http://schemas.microsoft.com/office/drawing/2010/main" val="0"/>
              </a:ext>
            </a:extLst>
          </a:blip>
          <a:stretch/>
        </p:blipFill>
        <p:spPr>
          <a:xfrm>
            <a:off x="1332377" y="1619565"/>
            <a:ext cx="2073616" cy="2073616"/>
          </a:xfrm>
          <a:prstGeom prst="rect">
            <a:avLst/>
          </a:prstGeom>
        </p:spPr>
      </p:pic>
      <p:pic>
        <p:nvPicPr>
          <p:cNvPr id="6" name="Picture 5">
            <a:extLst>
              <a:ext uri="{FF2B5EF4-FFF2-40B4-BE49-F238E27FC236}">
                <a16:creationId xmlns:a16="http://schemas.microsoft.com/office/drawing/2014/main" id="{800A4661-A53F-E6B4-0DEA-FBD39ABF87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6749" y="1603717"/>
            <a:ext cx="2105312" cy="2105312"/>
          </a:xfrm>
          <a:prstGeom prst="rect">
            <a:avLst/>
          </a:prstGeom>
        </p:spPr>
      </p:pic>
      <p:pic>
        <p:nvPicPr>
          <p:cNvPr id="8" name="Picture 7">
            <a:extLst>
              <a:ext uri="{FF2B5EF4-FFF2-40B4-BE49-F238E27FC236}">
                <a16:creationId xmlns:a16="http://schemas.microsoft.com/office/drawing/2014/main" id="{B1B86DCE-F0C3-85B0-6787-2E0CA7724F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910" y="1613664"/>
            <a:ext cx="2085418" cy="2085418"/>
          </a:xfrm>
          <a:prstGeom prst="rect">
            <a:avLst/>
          </a:prstGeom>
        </p:spPr>
      </p:pic>
      <p:cxnSp>
        <p:nvCxnSpPr>
          <p:cNvPr id="31" name="Straight Connector 30">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56F27E52-8FC4-22E3-5A8D-EB2038082AA0}"/>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3</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547237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3A2EA39D-AD20-4EB8-A5A2-909783A44B56}"/>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7" name="Picture 16">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8" name="Rectangle 17">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9" name="Picture 18">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2" name="Straight Connector 21">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4" name="Rectangle 23">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7" name="Picture 26">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8" name="Rectangle 27">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9" name="Picture 28">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0" name="Picture 29">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2162C7CE-7E5B-A5A8-928B-F66C4E541F8D}"/>
              </a:ext>
            </a:extLst>
          </p:cNvPr>
          <p:cNvSpPr>
            <a:spLocks noGrp="1"/>
          </p:cNvSpPr>
          <p:nvPr>
            <p:ph type="title"/>
          </p:nvPr>
        </p:nvSpPr>
        <p:spPr>
          <a:xfrm>
            <a:off x="826964" y="4404852"/>
            <a:ext cx="7492258" cy="1054745"/>
          </a:xfrm>
        </p:spPr>
        <p:txBody>
          <a:bodyPr vert="horz" lIns="91440" tIns="45720" rIns="91440" bIns="45720" rtlCol="0" anchor="b">
            <a:normAutofit/>
          </a:bodyPr>
          <a:lstStyle/>
          <a:p>
            <a:pPr>
              <a:lnSpc>
                <a:spcPct val="90000"/>
              </a:lnSpc>
            </a:pPr>
            <a:r>
              <a:rPr lang="en-US" sz="3400" b="1" kern="1200" cap="none" dirty="0">
                <a:ln w="3175" cmpd="sng">
                  <a:noFill/>
                </a:ln>
                <a:solidFill>
                  <a:schemeClr val="tx1">
                    <a:lumMod val="85000"/>
                    <a:lumOff val="15000"/>
                  </a:schemeClr>
                </a:solidFill>
                <a:effectLst/>
                <a:latin typeface="+mj-lt"/>
                <a:ea typeface="+mj-ea"/>
                <a:cs typeface="+mj-cs"/>
              </a:rPr>
              <a:t>April Fools Adoptions</a:t>
            </a:r>
            <a:br>
              <a:rPr lang="en-US" sz="3400" b="1" kern="1200" cap="none" dirty="0">
                <a:ln w="3175" cmpd="sng">
                  <a:noFill/>
                </a:ln>
                <a:solidFill>
                  <a:schemeClr val="tx1">
                    <a:lumMod val="85000"/>
                    <a:lumOff val="15000"/>
                  </a:schemeClr>
                </a:solidFill>
                <a:effectLst/>
                <a:latin typeface="+mj-lt"/>
                <a:ea typeface="+mj-ea"/>
                <a:cs typeface="+mj-cs"/>
              </a:rPr>
            </a:br>
            <a:r>
              <a:rPr lang="en-US" sz="3400" kern="1200" cap="none" dirty="0">
                <a:ln w="3175" cmpd="sng">
                  <a:noFill/>
                </a:ln>
                <a:solidFill>
                  <a:schemeClr val="tx1">
                    <a:lumMod val="85000"/>
                    <a:lumOff val="15000"/>
                  </a:schemeClr>
                </a:solidFill>
                <a:effectLst/>
                <a:latin typeface="+mj-lt"/>
                <a:ea typeface="+mj-ea"/>
                <a:cs typeface="+mj-cs"/>
              </a:rPr>
              <a:t>April 1st</a:t>
            </a:r>
          </a:p>
        </p:txBody>
      </p:sp>
      <p:sp>
        <p:nvSpPr>
          <p:cNvPr id="32" name="Rectangle 31">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6239A93-56DB-9DCA-A9C8-EBCB99E1D3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377" y="1619565"/>
            <a:ext cx="2073616" cy="2073616"/>
          </a:xfrm>
          <a:prstGeom prst="rect">
            <a:avLst/>
          </a:prstGeom>
        </p:spPr>
      </p:pic>
      <p:pic>
        <p:nvPicPr>
          <p:cNvPr id="11" name="Picture 10">
            <a:extLst>
              <a:ext uri="{FF2B5EF4-FFF2-40B4-BE49-F238E27FC236}">
                <a16:creationId xmlns:a16="http://schemas.microsoft.com/office/drawing/2014/main" id="{17702A66-8E92-7F7E-ABB4-D2659211DB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6749" y="1603717"/>
            <a:ext cx="2105312" cy="2105312"/>
          </a:xfrm>
          <a:prstGeom prst="rect">
            <a:avLst/>
          </a:prstGeom>
        </p:spPr>
      </p:pic>
      <p:pic>
        <p:nvPicPr>
          <p:cNvPr id="6" name="Picture 5">
            <a:extLst>
              <a:ext uri="{FF2B5EF4-FFF2-40B4-BE49-F238E27FC236}">
                <a16:creationId xmlns:a16="http://schemas.microsoft.com/office/drawing/2014/main" id="{76D9DB7C-E312-87F5-876F-9E6D799C66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910" y="1613664"/>
            <a:ext cx="2085418" cy="2085418"/>
          </a:xfrm>
          <a:prstGeom prst="rect">
            <a:avLst/>
          </a:prstGeom>
        </p:spPr>
      </p:pic>
      <p:cxnSp>
        <p:nvCxnSpPr>
          <p:cNvPr id="34" name="Straight Connector 33">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659727DB-8CB8-2616-8AF6-7745601BD5DC}"/>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4</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87793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C3A14E42-1CA5-C0CB-EBBF-D6F0297F51FF}"/>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9" name="Picture 18">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2" name="Picture 21">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4" name="Straight Connector 23">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6" name="Rectangle 25">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9" name="Picture 28">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0" name="Rectangle 29">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1" name="Picture 30">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2" name="Picture 31">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96BF60CA-2DB8-9449-BB38-A1D4B549D984}"/>
              </a:ext>
            </a:extLst>
          </p:cNvPr>
          <p:cNvSpPr txBox="1"/>
          <p:nvPr/>
        </p:nvSpPr>
        <p:spPr>
          <a:xfrm>
            <a:off x="813276" y="4375854"/>
            <a:ext cx="7492258" cy="1054745"/>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3600" b="1" kern="1200" cap="none" dirty="0">
                <a:ln w="3175" cmpd="sng">
                  <a:noFill/>
                </a:ln>
                <a:solidFill>
                  <a:schemeClr val="tx1">
                    <a:lumMod val="85000"/>
                    <a:lumOff val="15000"/>
                  </a:schemeClr>
                </a:solidFill>
                <a:effectLst/>
                <a:latin typeface="+mj-lt"/>
                <a:ea typeface="+mj-ea"/>
                <a:cs typeface="+mj-cs"/>
              </a:rPr>
              <a:t>Offsite Adoption Events</a:t>
            </a:r>
            <a:r>
              <a:rPr lang="en-US" sz="3600" b="1" dirty="0">
                <a:ln w="3175" cmpd="sng">
                  <a:noFill/>
                </a:ln>
                <a:solidFill>
                  <a:schemeClr val="tx1">
                    <a:lumMod val="85000"/>
                    <a:lumOff val="15000"/>
                  </a:schemeClr>
                </a:solidFill>
                <a:latin typeface="+mj-lt"/>
                <a:ea typeface="+mj-ea"/>
                <a:cs typeface="+mj-cs"/>
              </a:rPr>
              <a:t>:</a:t>
            </a:r>
          </a:p>
          <a:p>
            <a:pPr algn="ctr">
              <a:lnSpc>
                <a:spcPct val="90000"/>
              </a:lnSpc>
              <a:spcBef>
                <a:spcPct val="0"/>
              </a:spcBef>
              <a:spcAft>
                <a:spcPts val="600"/>
              </a:spcAft>
            </a:pPr>
            <a:r>
              <a:rPr lang="en-US" sz="3600" kern="1200" cap="none" dirty="0">
                <a:ln w="3175" cmpd="sng">
                  <a:noFill/>
                </a:ln>
                <a:solidFill>
                  <a:schemeClr val="tx1">
                    <a:lumMod val="85000"/>
                    <a:lumOff val="15000"/>
                  </a:schemeClr>
                </a:solidFill>
                <a:effectLst/>
                <a:latin typeface="+mj-lt"/>
                <a:ea typeface="+mj-ea"/>
                <a:cs typeface="+mj-cs"/>
              </a:rPr>
              <a:t>April 3</a:t>
            </a:r>
            <a:r>
              <a:rPr lang="en-US" sz="3600" kern="1200" cap="none" baseline="30000" dirty="0">
                <a:ln w="3175" cmpd="sng">
                  <a:noFill/>
                </a:ln>
                <a:solidFill>
                  <a:schemeClr val="tx1">
                    <a:lumMod val="85000"/>
                    <a:lumOff val="15000"/>
                  </a:schemeClr>
                </a:solidFill>
                <a:effectLst/>
                <a:latin typeface="+mj-lt"/>
                <a:ea typeface="+mj-ea"/>
                <a:cs typeface="+mj-cs"/>
              </a:rPr>
              <a:t>rd</a:t>
            </a:r>
            <a:r>
              <a:rPr lang="en-US" sz="3600" kern="1200" cap="none" dirty="0">
                <a:ln w="3175" cmpd="sng">
                  <a:noFill/>
                </a:ln>
                <a:solidFill>
                  <a:schemeClr val="tx1">
                    <a:lumMod val="85000"/>
                    <a:lumOff val="15000"/>
                  </a:schemeClr>
                </a:solidFill>
                <a:effectLst/>
                <a:latin typeface="+mj-lt"/>
                <a:ea typeface="+mj-ea"/>
                <a:cs typeface="+mj-cs"/>
              </a:rPr>
              <a:t> – 5</a:t>
            </a:r>
            <a:r>
              <a:rPr lang="en-US" sz="3600" kern="1200" cap="none" baseline="30000" dirty="0">
                <a:ln w="3175" cmpd="sng">
                  <a:noFill/>
                </a:ln>
                <a:solidFill>
                  <a:schemeClr val="tx1">
                    <a:lumMod val="85000"/>
                    <a:lumOff val="15000"/>
                  </a:schemeClr>
                </a:solidFill>
                <a:effectLst/>
                <a:latin typeface="+mj-lt"/>
                <a:ea typeface="+mj-ea"/>
                <a:cs typeface="+mj-cs"/>
              </a:rPr>
              <a:t>th</a:t>
            </a:r>
            <a:endParaRPr lang="en-US" sz="1200" kern="1200" cap="none" dirty="0">
              <a:ln w="3175" cmpd="sng">
                <a:noFill/>
              </a:ln>
              <a:solidFill>
                <a:schemeClr val="tx1">
                  <a:lumMod val="85000"/>
                  <a:lumOff val="15000"/>
                </a:schemeClr>
              </a:solidFill>
              <a:effectLst/>
              <a:latin typeface="+mj-lt"/>
              <a:ea typeface="+mj-ea"/>
              <a:cs typeface="+mj-cs"/>
            </a:endParaRPr>
          </a:p>
        </p:txBody>
      </p:sp>
      <p:sp>
        <p:nvSpPr>
          <p:cNvPr id="5" name="TextBox 4">
            <a:extLst>
              <a:ext uri="{FF2B5EF4-FFF2-40B4-BE49-F238E27FC236}">
                <a16:creationId xmlns:a16="http://schemas.microsoft.com/office/drawing/2014/main" id="{2F99EE3C-5064-0F51-5A4C-A64941FFAC7A}"/>
              </a:ext>
            </a:extLst>
          </p:cNvPr>
          <p:cNvSpPr txBox="1"/>
          <p:nvPr/>
        </p:nvSpPr>
        <p:spPr>
          <a:xfrm>
            <a:off x="973836" y="5565530"/>
            <a:ext cx="7202795" cy="405501"/>
          </a:xfrm>
          <a:prstGeom prst="rect">
            <a:avLst/>
          </a:prstGeom>
        </p:spPr>
        <p:txBody>
          <a:bodyPr vert="horz" lIns="91440" tIns="45720" rIns="91440" bIns="45720" rtlCol="0" anchor="t">
            <a:normAutofit/>
          </a:bodyPr>
          <a:lstStyle/>
          <a:p>
            <a:pPr algn="ctr">
              <a:lnSpc>
                <a:spcPct val="90000"/>
              </a:lnSpc>
              <a:spcBef>
                <a:spcPct val="20000"/>
              </a:spcBef>
              <a:spcAft>
                <a:spcPts val="600"/>
              </a:spcAft>
              <a:buClr>
                <a:schemeClr val="accent1"/>
              </a:buClr>
              <a:buSzPct val="115000"/>
            </a:pPr>
            <a:endParaRPr lang="en-US" sz="2100" dirty="0"/>
          </a:p>
        </p:txBody>
      </p:sp>
      <p:sp>
        <p:nvSpPr>
          <p:cNvPr id="34" name="Rectangle 33">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136FFEF-6659-3D34-8EED-2E01D328F9E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32377" y="1619565"/>
            <a:ext cx="2073616" cy="2073616"/>
          </a:xfrm>
          <a:prstGeom prst="rect">
            <a:avLst/>
          </a:prstGeom>
        </p:spPr>
      </p:pic>
      <p:pic>
        <p:nvPicPr>
          <p:cNvPr id="7" name="Picture 6">
            <a:extLst>
              <a:ext uri="{FF2B5EF4-FFF2-40B4-BE49-F238E27FC236}">
                <a16:creationId xmlns:a16="http://schemas.microsoft.com/office/drawing/2014/main" id="{D9496EE5-4938-E832-8142-13DC845C7A1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506749" y="1603717"/>
            <a:ext cx="2105312" cy="2105312"/>
          </a:xfrm>
          <a:prstGeom prst="rect">
            <a:avLst/>
          </a:prstGeom>
        </p:spPr>
      </p:pic>
      <p:pic>
        <p:nvPicPr>
          <p:cNvPr id="10" name="Picture 9">
            <a:extLst>
              <a:ext uri="{FF2B5EF4-FFF2-40B4-BE49-F238E27FC236}">
                <a16:creationId xmlns:a16="http://schemas.microsoft.com/office/drawing/2014/main" id="{21CDD07F-0BD5-D37E-8071-7CF20B7A3AD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20910" y="1613664"/>
            <a:ext cx="2085418" cy="2085418"/>
          </a:xfrm>
          <a:prstGeom prst="rect">
            <a:avLst/>
          </a:prstGeom>
        </p:spPr>
      </p:pic>
      <p:cxnSp>
        <p:nvCxnSpPr>
          <p:cNvPr id="36" name="Straight Connector 35">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8EF4532B-90C1-C12D-8005-26D2E8A7AB93}"/>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5</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162140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0E529A5-16CB-13BE-038A-242579AD6E40}"/>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A1579290-294B-B17F-D63A-4AD4894BB4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9" name="Picture 18">
              <a:extLst>
                <a:ext uri="{FF2B5EF4-FFF2-40B4-BE49-F238E27FC236}">
                  <a16:creationId xmlns:a16="http://schemas.microsoft.com/office/drawing/2014/main" id="{F500188B-1A83-4482-2D08-096CB77693E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F15C3931-E283-3A32-E967-B0D447AC2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C1E9BB03-9107-A32A-8483-1F28F73D283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2" name="Picture 21">
              <a:extLst>
                <a:ext uri="{FF2B5EF4-FFF2-40B4-BE49-F238E27FC236}">
                  <a16:creationId xmlns:a16="http://schemas.microsoft.com/office/drawing/2014/main" id="{D074CAFB-F672-C1A4-9CBC-D6452E91384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4" name="Straight Connector 23">
            <a:extLst>
              <a:ext uri="{FF2B5EF4-FFF2-40B4-BE49-F238E27FC236}">
                <a16:creationId xmlns:a16="http://schemas.microsoft.com/office/drawing/2014/main" id="{F1371A37-31F8-1ADD-0CC1-16E6BA73FE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6" name="Rectangle 25">
            <a:extLst>
              <a:ext uri="{FF2B5EF4-FFF2-40B4-BE49-F238E27FC236}">
                <a16:creationId xmlns:a16="http://schemas.microsoft.com/office/drawing/2014/main" id="{21AF84C0-5D8E-3A13-DDC0-230D29B5DE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F3131BA2-35DC-F15F-E78D-5AE1822F49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9" name="Picture 28">
              <a:extLst>
                <a:ext uri="{FF2B5EF4-FFF2-40B4-BE49-F238E27FC236}">
                  <a16:creationId xmlns:a16="http://schemas.microsoft.com/office/drawing/2014/main" id="{7FC7E89A-BE38-2D22-DE29-983D9EB048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0" name="Rectangle 29">
              <a:extLst>
                <a:ext uri="{FF2B5EF4-FFF2-40B4-BE49-F238E27FC236}">
                  <a16:creationId xmlns:a16="http://schemas.microsoft.com/office/drawing/2014/main" id="{12DF7C4A-30D1-2A69-D3AA-ECCB18590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1" name="Picture 30">
              <a:extLst>
                <a:ext uri="{FF2B5EF4-FFF2-40B4-BE49-F238E27FC236}">
                  <a16:creationId xmlns:a16="http://schemas.microsoft.com/office/drawing/2014/main" id="{39B74AF7-7C48-BB5A-56DF-164A2E54B86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2" name="Picture 31">
              <a:extLst>
                <a:ext uri="{FF2B5EF4-FFF2-40B4-BE49-F238E27FC236}">
                  <a16:creationId xmlns:a16="http://schemas.microsoft.com/office/drawing/2014/main" id="{72157D12-FD21-C910-5B5F-F372BC712AF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0382EC54-7091-889D-BCA8-9DB82ACFBDD3}"/>
              </a:ext>
            </a:extLst>
          </p:cNvPr>
          <p:cNvSpPr txBox="1"/>
          <p:nvPr/>
        </p:nvSpPr>
        <p:spPr>
          <a:xfrm>
            <a:off x="813276" y="4375854"/>
            <a:ext cx="7492258" cy="1054745"/>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3600" b="1" kern="1200" cap="none" dirty="0">
                <a:ln w="3175" cmpd="sng">
                  <a:noFill/>
                </a:ln>
                <a:solidFill>
                  <a:schemeClr val="tx1">
                    <a:lumMod val="85000"/>
                    <a:lumOff val="15000"/>
                  </a:schemeClr>
                </a:solidFill>
                <a:effectLst/>
                <a:latin typeface="+mj-lt"/>
                <a:ea typeface="+mj-ea"/>
                <a:cs typeface="+mj-cs"/>
              </a:rPr>
              <a:t>Offsite Adoption Events</a:t>
            </a:r>
            <a:r>
              <a:rPr lang="en-US" sz="3600" b="1" dirty="0">
                <a:ln w="3175" cmpd="sng">
                  <a:noFill/>
                </a:ln>
                <a:solidFill>
                  <a:schemeClr val="tx1">
                    <a:lumMod val="85000"/>
                    <a:lumOff val="15000"/>
                  </a:schemeClr>
                </a:solidFill>
                <a:latin typeface="+mj-lt"/>
                <a:ea typeface="+mj-ea"/>
                <a:cs typeface="+mj-cs"/>
              </a:rPr>
              <a:t>:</a:t>
            </a:r>
          </a:p>
          <a:p>
            <a:pPr algn="ctr">
              <a:lnSpc>
                <a:spcPct val="90000"/>
              </a:lnSpc>
              <a:spcBef>
                <a:spcPct val="0"/>
              </a:spcBef>
              <a:spcAft>
                <a:spcPts val="600"/>
              </a:spcAft>
            </a:pPr>
            <a:r>
              <a:rPr lang="en-US" sz="3600" kern="1200" cap="none" dirty="0">
                <a:ln w="3175" cmpd="sng">
                  <a:noFill/>
                </a:ln>
                <a:solidFill>
                  <a:schemeClr val="tx1">
                    <a:lumMod val="85000"/>
                    <a:lumOff val="15000"/>
                  </a:schemeClr>
                </a:solidFill>
                <a:effectLst/>
                <a:latin typeface="+mj-lt"/>
                <a:ea typeface="+mj-ea"/>
                <a:cs typeface="+mj-cs"/>
              </a:rPr>
              <a:t>April 10</a:t>
            </a:r>
            <a:r>
              <a:rPr lang="en-US" sz="3600" kern="1200" cap="none" baseline="30000" dirty="0">
                <a:ln w="3175" cmpd="sng">
                  <a:noFill/>
                </a:ln>
                <a:solidFill>
                  <a:schemeClr val="tx1">
                    <a:lumMod val="85000"/>
                    <a:lumOff val="15000"/>
                  </a:schemeClr>
                </a:solidFill>
                <a:effectLst/>
                <a:latin typeface="+mj-lt"/>
                <a:ea typeface="+mj-ea"/>
                <a:cs typeface="+mj-cs"/>
              </a:rPr>
              <a:t>th</a:t>
            </a:r>
            <a:r>
              <a:rPr lang="en-US" sz="3600" kern="1200" cap="none" dirty="0">
                <a:ln w="3175" cmpd="sng">
                  <a:noFill/>
                </a:ln>
                <a:solidFill>
                  <a:schemeClr val="tx1">
                    <a:lumMod val="85000"/>
                    <a:lumOff val="15000"/>
                  </a:schemeClr>
                </a:solidFill>
                <a:effectLst/>
                <a:latin typeface="+mj-lt"/>
                <a:ea typeface="+mj-ea"/>
                <a:cs typeface="+mj-cs"/>
              </a:rPr>
              <a:t> – 12</a:t>
            </a:r>
            <a:r>
              <a:rPr lang="en-US" sz="3600" kern="1200" cap="none" baseline="30000" dirty="0">
                <a:ln w="3175" cmpd="sng">
                  <a:noFill/>
                </a:ln>
                <a:solidFill>
                  <a:schemeClr val="tx1">
                    <a:lumMod val="85000"/>
                    <a:lumOff val="15000"/>
                  </a:schemeClr>
                </a:solidFill>
                <a:effectLst/>
                <a:latin typeface="+mj-lt"/>
                <a:ea typeface="+mj-ea"/>
                <a:cs typeface="+mj-cs"/>
              </a:rPr>
              <a:t>th</a:t>
            </a:r>
            <a:endParaRPr lang="en-US" sz="1200" kern="1200" cap="none" dirty="0">
              <a:ln w="3175" cmpd="sng">
                <a:noFill/>
              </a:ln>
              <a:solidFill>
                <a:schemeClr val="tx1">
                  <a:lumMod val="85000"/>
                  <a:lumOff val="15000"/>
                </a:schemeClr>
              </a:solidFill>
              <a:effectLst/>
              <a:latin typeface="+mj-lt"/>
              <a:ea typeface="+mj-ea"/>
              <a:cs typeface="+mj-cs"/>
            </a:endParaRPr>
          </a:p>
        </p:txBody>
      </p:sp>
      <p:sp>
        <p:nvSpPr>
          <p:cNvPr id="5" name="TextBox 4">
            <a:extLst>
              <a:ext uri="{FF2B5EF4-FFF2-40B4-BE49-F238E27FC236}">
                <a16:creationId xmlns:a16="http://schemas.microsoft.com/office/drawing/2014/main" id="{7415F6EB-FBB7-0F4A-9E72-5F0F23E4010B}"/>
              </a:ext>
            </a:extLst>
          </p:cNvPr>
          <p:cNvSpPr txBox="1"/>
          <p:nvPr/>
        </p:nvSpPr>
        <p:spPr>
          <a:xfrm>
            <a:off x="973836" y="5565530"/>
            <a:ext cx="7202795" cy="405501"/>
          </a:xfrm>
          <a:prstGeom prst="rect">
            <a:avLst/>
          </a:prstGeom>
        </p:spPr>
        <p:txBody>
          <a:bodyPr vert="horz" lIns="91440" tIns="45720" rIns="91440" bIns="45720" rtlCol="0" anchor="t">
            <a:normAutofit/>
          </a:bodyPr>
          <a:lstStyle/>
          <a:p>
            <a:pPr algn="ctr">
              <a:lnSpc>
                <a:spcPct val="90000"/>
              </a:lnSpc>
              <a:spcBef>
                <a:spcPct val="20000"/>
              </a:spcBef>
              <a:spcAft>
                <a:spcPts val="600"/>
              </a:spcAft>
              <a:buClr>
                <a:schemeClr val="accent1"/>
              </a:buClr>
              <a:buSzPct val="115000"/>
            </a:pPr>
            <a:endParaRPr lang="en-US" sz="2100" dirty="0"/>
          </a:p>
        </p:txBody>
      </p:sp>
      <p:sp>
        <p:nvSpPr>
          <p:cNvPr id="34" name="Rectangle 33">
            <a:extLst>
              <a:ext uri="{FF2B5EF4-FFF2-40B4-BE49-F238E27FC236}">
                <a16:creationId xmlns:a16="http://schemas.microsoft.com/office/drawing/2014/main" id="{ADB56792-3153-7484-1C95-37CCF3B58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591740-BD48-06A7-2E42-E61F4A66382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32377" y="1619565"/>
            <a:ext cx="2073616" cy="2073616"/>
          </a:xfrm>
          <a:prstGeom prst="rect">
            <a:avLst/>
          </a:prstGeom>
        </p:spPr>
      </p:pic>
      <p:pic>
        <p:nvPicPr>
          <p:cNvPr id="7" name="Picture 6">
            <a:extLst>
              <a:ext uri="{FF2B5EF4-FFF2-40B4-BE49-F238E27FC236}">
                <a16:creationId xmlns:a16="http://schemas.microsoft.com/office/drawing/2014/main" id="{01307825-19EC-7ED9-7475-D1F0540E27D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506749" y="1603717"/>
            <a:ext cx="2105312" cy="2105312"/>
          </a:xfrm>
          <a:prstGeom prst="rect">
            <a:avLst/>
          </a:prstGeom>
        </p:spPr>
      </p:pic>
      <p:pic>
        <p:nvPicPr>
          <p:cNvPr id="10" name="Picture 9">
            <a:extLst>
              <a:ext uri="{FF2B5EF4-FFF2-40B4-BE49-F238E27FC236}">
                <a16:creationId xmlns:a16="http://schemas.microsoft.com/office/drawing/2014/main" id="{B8A0E340-DDF7-92A3-84DF-94C3EECD7BD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20910" y="1613664"/>
            <a:ext cx="2085418" cy="2085418"/>
          </a:xfrm>
          <a:prstGeom prst="rect">
            <a:avLst/>
          </a:prstGeom>
        </p:spPr>
      </p:pic>
      <p:cxnSp>
        <p:nvCxnSpPr>
          <p:cNvPr id="36" name="Straight Connector 35">
            <a:extLst>
              <a:ext uri="{FF2B5EF4-FFF2-40B4-BE49-F238E27FC236}">
                <a16:creationId xmlns:a16="http://schemas.microsoft.com/office/drawing/2014/main" id="{C5E14C5E-B7C7-6B22-847F-A04A5F0423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A2616B5E-0BA9-F9E2-DD12-0B07C67DE785}"/>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6</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50048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ED6BF7C2-699F-CBDF-90D0-4FECA232F227}"/>
            </a:ext>
          </a:extLst>
        </p:cNvPr>
        <p:cNvGrpSpPr/>
        <p:nvPr/>
      </p:nvGrpSpPr>
      <p:grpSpPr>
        <a:xfrm>
          <a:off x="0" y="0"/>
          <a:ext cx="0" cy="0"/>
          <a:chOff x="0" y="0"/>
          <a:chExt cx="0" cy="0"/>
        </a:xfrm>
      </p:grpSpPr>
      <p:grpSp>
        <p:nvGrpSpPr>
          <p:cNvPr id="61" name="Group 60">
            <a:extLst>
              <a:ext uri="{FF2B5EF4-FFF2-40B4-BE49-F238E27FC236}">
                <a16:creationId xmlns:a16="http://schemas.microsoft.com/office/drawing/2014/main" id="{68D3EAE6-5AC4-4EF7-BA5E-FF047F0576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42" name="Picture 41">
              <a:extLst>
                <a:ext uri="{FF2B5EF4-FFF2-40B4-BE49-F238E27FC236}">
                  <a16:creationId xmlns:a16="http://schemas.microsoft.com/office/drawing/2014/main" id="{25223CC4-CEF2-43BE-A268-7574A7F572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2" name="Rectangle 61">
              <a:extLst>
                <a:ext uri="{FF2B5EF4-FFF2-40B4-BE49-F238E27FC236}">
                  <a16:creationId xmlns:a16="http://schemas.microsoft.com/office/drawing/2014/main" id="{0AD518D9-DA34-42A4-AE7C-2449A29A2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4" name="Picture 43">
              <a:extLst>
                <a:ext uri="{FF2B5EF4-FFF2-40B4-BE49-F238E27FC236}">
                  <a16:creationId xmlns:a16="http://schemas.microsoft.com/office/drawing/2014/main" id="{F57E9183-A8C2-4E29-854A-122252F8C7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45" name="Picture 44">
              <a:extLst>
                <a:ext uri="{FF2B5EF4-FFF2-40B4-BE49-F238E27FC236}">
                  <a16:creationId xmlns:a16="http://schemas.microsoft.com/office/drawing/2014/main" id="{427F9D8B-907D-42F0-8748-A986C12C509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63" name="Straight Connector 62">
            <a:extLst>
              <a:ext uri="{FF2B5EF4-FFF2-40B4-BE49-F238E27FC236}">
                <a16:creationId xmlns:a16="http://schemas.microsoft.com/office/drawing/2014/main" id="{2127D324-ED99-4DAD-96B2-75E77B6EE6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64" name="Rectangle 63">
            <a:extLst>
              <a:ext uri="{FF2B5EF4-FFF2-40B4-BE49-F238E27FC236}">
                <a16:creationId xmlns:a16="http://schemas.microsoft.com/office/drawing/2014/main" id="{C458EB8A-C7C5-4211-9687-A5EE0C6DD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65D94D4E-6D90-4017-88B5-20FB900382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52" name="Picture 51">
              <a:extLst>
                <a:ext uri="{FF2B5EF4-FFF2-40B4-BE49-F238E27FC236}">
                  <a16:creationId xmlns:a16="http://schemas.microsoft.com/office/drawing/2014/main" id="{55383EC4-D6DD-4C5A-913E-9FBB97309C9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6" name="Rectangle 65">
              <a:extLst>
                <a:ext uri="{FF2B5EF4-FFF2-40B4-BE49-F238E27FC236}">
                  <a16:creationId xmlns:a16="http://schemas.microsoft.com/office/drawing/2014/main" id="{C9779F7A-4308-4A06-9EE1-97A003037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4" name="Picture 53">
              <a:extLst>
                <a:ext uri="{FF2B5EF4-FFF2-40B4-BE49-F238E27FC236}">
                  <a16:creationId xmlns:a16="http://schemas.microsoft.com/office/drawing/2014/main" id="{A0F2FC2F-2244-4240-94B0-9D51B33BA54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5" name="Picture 54">
              <a:extLst>
                <a:ext uri="{FF2B5EF4-FFF2-40B4-BE49-F238E27FC236}">
                  <a16:creationId xmlns:a16="http://schemas.microsoft.com/office/drawing/2014/main" id="{03307054-69F1-41D9-993D-AE5A21F869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1514FE22-AF6A-B117-86F0-762EA866E709}"/>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a:t>
            </a:r>
          </a:p>
          <a:p>
            <a:pPr algn="ctr">
              <a:lnSpc>
                <a:spcPct val="90000"/>
              </a:lnSpc>
              <a:spcBef>
                <a:spcPct val="0"/>
              </a:spcBef>
              <a:spcAft>
                <a:spcPts val="600"/>
              </a:spcAft>
            </a:pPr>
            <a:r>
              <a:rPr lang="en-US" sz="3000" kern="1200" cap="none" dirty="0">
                <a:ln w="3175" cmpd="sng">
                  <a:noFill/>
                </a:ln>
                <a:solidFill>
                  <a:schemeClr val="tx1">
                    <a:lumMod val="85000"/>
                    <a:lumOff val="15000"/>
                  </a:schemeClr>
                </a:solidFill>
                <a:effectLst/>
                <a:latin typeface="+mj-lt"/>
                <a:ea typeface="+mj-ea"/>
                <a:cs typeface="+mj-cs"/>
              </a:rPr>
              <a:t>April 17</a:t>
            </a:r>
            <a:r>
              <a:rPr lang="en-US" sz="3000" kern="1200" cap="none" baseline="30000" dirty="0">
                <a:ln w="3175" cmpd="sng">
                  <a:noFill/>
                </a:ln>
                <a:solidFill>
                  <a:schemeClr val="tx1">
                    <a:lumMod val="85000"/>
                    <a:lumOff val="15000"/>
                  </a:schemeClr>
                </a:solidFill>
                <a:effectLst/>
                <a:latin typeface="+mj-lt"/>
                <a:ea typeface="+mj-ea"/>
                <a:cs typeface="+mj-cs"/>
              </a:rPr>
              <a:t>th</a:t>
            </a:r>
            <a:r>
              <a:rPr lang="en-US" sz="3000" kern="1200" cap="none" dirty="0">
                <a:ln w="3175" cmpd="sng">
                  <a:noFill/>
                </a:ln>
                <a:solidFill>
                  <a:schemeClr val="tx1">
                    <a:lumMod val="85000"/>
                    <a:lumOff val="15000"/>
                  </a:schemeClr>
                </a:solidFill>
                <a:effectLst/>
                <a:latin typeface="+mj-lt"/>
                <a:ea typeface="+mj-ea"/>
                <a:cs typeface="+mj-cs"/>
              </a:rPr>
              <a:t> – 19</a:t>
            </a:r>
            <a:r>
              <a:rPr lang="en-US" sz="3000" kern="1200" cap="none" baseline="30000" dirty="0">
                <a:ln w="3175" cmpd="sng">
                  <a:noFill/>
                </a:ln>
                <a:solidFill>
                  <a:schemeClr val="tx1">
                    <a:lumMod val="85000"/>
                    <a:lumOff val="15000"/>
                  </a:schemeClr>
                </a:solidFill>
                <a:effectLst/>
                <a:latin typeface="+mj-lt"/>
                <a:ea typeface="+mj-ea"/>
                <a:cs typeface="+mj-cs"/>
              </a:rPr>
              <a:t>th</a:t>
            </a:r>
            <a:endParaRPr lang="en-US" sz="3000" kern="1200" cap="none" dirty="0">
              <a:ln w="3175" cmpd="sng">
                <a:noFill/>
              </a:ln>
              <a:solidFill>
                <a:schemeClr val="tx1">
                  <a:lumMod val="85000"/>
                  <a:lumOff val="15000"/>
                </a:schemeClr>
              </a:solidFill>
              <a:effectLst/>
              <a:latin typeface="+mj-lt"/>
              <a:ea typeface="+mj-ea"/>
              <a:cs typeface="+mj-cs"/>
            </a:endParaRPr>
          </a:p>
        </p:txBody>
      </p:sp>
      <p:sp>
        <p:nvSpPr>
          <p:cNvPr id="67" name="Rectangle 66">
            <a:extLst>
              <a:ext uri="{FF2B5EF4-FFF2-40B4-BE49-F238E27FC236}">
                <a16:creationId xmlns:a16="http://schemas.microsoft.com/office/drawing/2014/main" id="{B6E7B777-18B2-4C35-B506-702DC68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41B2BFA-D4F8-54CF-C66E-44951BCD0260}"/>
              </a:ext>
            </a:extLst>
          </p:cNvPr>
          <p:cNvPicPr>
            <a:picLocks noChangeAspect="1"/>
          </p:cNvPicPr>
          <p:nvPr/>
        </p:nvPicPr>
        <p:blipFill>
          <a:blip r:embed="rId7">
            <a:extLst>
              <a:ext uri="{28A0092B-C50C-407E-A947-70E740481C1C}">
                <a14:useLocalDpi xmlns:a14="http://schemas.microsoft.com/office/drawing/2010/main" val="0"/>
              </a:ext>
            </a:extLst>
          </a:blip>
          <a:srcRect t="12081" r="-4" b="-4"/>
          <a:stretch>
            <a:fillRect/>
          </a:stretch>
        </p:blipFill>
        <p:spPr>
          <a:xfrm>
            <a:off x="1332376" y="1266485"/>
            <a:ext cx="3182531" cy="2798064"/>
          </a:xfrm>
          <a:prstGeom prst="rect">
            <a:avLst/>
          </a:prstGeom>
        </p:spPr>
      </p:pic>
      <p:pic>
        <p:nvPicPr>
          <p:cNvPr id="7" name="Picture 6">
            <a:extLst>
              <a:ext uri="{FF2B5EF4-FFF2-40B4-BE49-F238E27FC236}">
                <a16:creationId xmlns:a16="http://schemas.microsoft.com/office/drawing/2014/main" id="{6661B18C-13FC-F8AD-8611-DA6A0DDC4013}"/>
              </a:ext>
            </a:extLst>
          </p:cNvPr>
          <p:cNvPicPr>
            <a:picLocks noChangeAspect="1"/>
          </p:cNvPicPr>
          <p:nvPr/>
        </p:nvPicPr>
        <p:blipFill>
          <a:blip r:embed="rId8">
            <a:extLst>
              <a:ext uri="{28A0092B-C50C-407E-A947-70E740481C1C}">
                <a14:useLocalDpi xmlns:a14="http://schemas.microsoft.com/office/drawing/2010/main" val="0"/>
              </a:ext>
            </a:extLst>
          </a:blip>
          <a:srcRect t="733" r="1" b="11023"/>
          <a:stretch>
            <a:fillRect/>
          </a:stretch>
        </p:blipFill>
        <p:spPr>
          <a:xfrm>
            <a:off x="4635558" y="1257341"/>
            <a:ext cx="3170770" cy="2798064"/>
          </a:xfrm>
          <a:prstGeom prst="rect">
            <a:avLst/>
          </a:prstGeom>
        </p:spPr>
      </p:pic>
      <p:cxnSp>
        <p:nvCxnSpPr>
          <p:cNvPr id="68" name="Straight Connector 67">
            <a:extLst>
              <a:ext uri="{FF2B5EF4-FFF2-40B4-BE49-F238E27FC236}">
                <a16:creationId xmlns:a16="http://schemas.microsoft.com/office/drawing/2014/main" id="{ADF7A100-AC98-48E5-8ADC-222C893FB2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3250DD97-E729-24C2-0A90-C269121F6326}"/>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7</a:t>
            </a:fld>
            <a:endParaRPr lang="en-US" b="0" i="0" kern="1200" dirty="0">
              <a:solidFill>
                <a:schemeClr val="tx1"/>
              </a:solidFill>
              <a:effectLst/>
              <a:latin typeface="+mn-lt"/>
              <a:ea typeface="+mn-ea"/>
              <a:cs typeface="+mn-cs"/>
            </a:endParaRPr>
          </a:p>
        </p:txBody>
      </p:sp>
      <p:sp>
        <p:nvSpPr>
          <p:cNvPr id="5" name="TextBox 4">
            <a:extLst>
              <a:ext uri="{FF2B5EF4-FFF2-40B4-BE49-F238E27FC236}">
                <a16:creationId xmlns:a16="http://schemas.microsoft.com/office/drawing/2014/main" id="{2F408972-8DE3-D4FE-64BD-FEDA6D0283C2}"/>
              </a:ext>
            </a:extLst>
          </p:cNvPr>
          <p:cNvSpPr txBox="1"/>
          <p:nvPr/>
        </p:nvSpPr>
        <p:spPr>
          <a:xfrm>
            <a:off x="973836" y="5565530"/>
            <a:ext cx="7202795" cy="405501"/>
          </a:xfrm>
          <a:prstGeom prst="rect">
            <a:avLst/>
          </a:prstGeom>
        </p:spPr>
        <p:txBody>
          <a:bodyPr vert="horz" lIns="91440" tIns="45720" rIns="91440" bIns="45720" rtlCol="0" anchor="t">
            <a:normAutofit/>
          </a:bodyPr>
          <a:lstStyle/>
          <a:p>
            <a:pPr algn="ctr">
              <a:lnSpc>
                <a:spcPct val="90000"/>
              </a:lnSpc>
              <a:spcBef>
                <a:spcPct val="20000"/>
              </a:spcBef>
              <a:spcAft>
                <a:spcPts val="600"/>
              </a:spcAft>
              <a:buClr>
                <a:schemeClr val="accent1"/>
              </a:buClr>
              <a:buSzPct val="115000"/>
            </a:pPr>
            <a:endParaRPr lang="en-US" sz="2100" dirty="0"/>
          </a:p>
        </p:txBody>
      </p:sp>
    </p:spTree>
    <p:extLst>
      <p:ext uri="{BB962C8B-B14F-4D97-AF65-F5344CB8AC3E}">
        <p14:creationId xmlns:p14="http://schemas.microsoft.com/office/powerpoint/2010/main" val="2629114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A9BF076D-A86D-A779-72FC-84E2209372F4}"/>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C95BB44E-9E4B-6167-FEB9-7B13975AC4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9" name="Picture 18">
              <a:extLst>
                <a:ext uri="{FF2B5EF4-FFF2-40B4-BE49-F238E27FC236}">
                  <a16:creationId xmlns:a16="http://schemas.microsoft.com/office/drawing/2014/main" id="{9B4AC4F2-C410-14CA-FDD0-62FAF21CD10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id="{F89D58BB-60A1-54D0-33C7-4820C6B7C6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B00C6B37-A608-6C32-383B-07E7869BC97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2" name="Picture 21">
              <a:extLst>
                <a:ext uri="{FF2B5EF4-FFF2-40B4-BE49-F238E27FC236}">
                  <a16:creationId xmlns:a16="http://schemas.microsoft.com/office/drawing/2014/main" id="{BA375482-7D68-F388-B167-E983FFB2C9C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4" name="Straight Connector 23">
            <a:extLst>
              <a:ext uri="{FF2B5EF4-FFF2-40B4-BE49-F238E27FC236}">
                <a16:creationId xmlns:a16="http://schemas.microsoft.com/office/drawing/2014/main" id="{55E6F6CA-A701-EA73-645D-9FDEE22F7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6" name="Rectangle 25">
            <a:extLst>
              <a:ext uri="{FF2B5EF4-FFF2-40B4-BE49-F238E27FC236}">
                <a16:creationId xmlns:a16="http://schemas.microsoft.com/office/drawing/2014/main" id="{A246397E-CE0F-3149-ECDF-789C15221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6B83FCE2-B819-6CA0-8FB0-29747DE176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9" name="Picture 28">
              <a:extLst>
                <a:ext uri="{FF2B5EF4-FFF2-40B4-BE49-F238E27FC236}">
                  <a16:creationId xmlns:a16="http://schemas.microsoft.com/office/drawing/2014/main" id="{A5DD6A3C-5E61-87D4-FBED-82419158DD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0" name="Rectangle 29">
              <a:extLst>
                <a:ext uri="{FF2B5EF4-FFF2-40B4-BE49-F238E27FC236}">
                  <a16:creationId xmlns:a16="http://schemas.microsoft.com/office/drawing/2014/main" id="{0116EB97-3F7F-588E-F252-B42FA8EDE3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1" name="Picture 30">
              <a:extLst>
                <a:ext uri="{FF2B5EF4-FFF2-40B4-BE49-F238E27FC236}">
                  <a16:creationId xmlns:a16="http://schemas.microsoft.com/office/drawing/2014/main" id="{AE3F47F7-D818-8DC9-DA9B-66C7D3D5427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2" name="Picture 31">
              <a:extLst>
                <a:ext uri="{FF2B5EF4-FFF2-40B4-BE49-F238E27FC236}">
                  <a16:creationId xmlns:a16="http://schemas.microsoft.com/office/drawing/2014/main" id="{E9C867A9-AADC-A0E0-FCC7-1A31A661BE0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B55D6BD3-1DBB-80BF-D54D-B0213615DD87}"/>
              </a:ext>
            </a:extLst>
          </p:cNvPr>
          <p:cNvSpPr txBox="1"/>
          <p:nvPr/>
        </p:nvSpPr>
        <p:spPr>
          <a:xfrm>
            <a:off x="813276" y="4375854"/>
            <a:ext cx="7492258" cy="1054745"/>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3600" b="1" kern="1200" cap="none" dirty="0">
                <a:ln w="3175" cmpd="sng">
                  <a:noFill/>
                </a:ln>
                <a:solidFill>
                  <a:schemeClr val="tx1">
                    <a:lumMod val="85000"/>
                    <a:lumOff val="15000"/>
                  </a:schemeClr>
                </a:solidFill>
                <a:effectLst/>
                <a:latin typeface="+mj-lt"/>
                <a:ea typeface="+mj-ea"/>
                <a:cs typeface="+mj-cs"/>
              </a:rPr>
              <a:t>Offsite Adoption Events</a:t>
            </a:r>
            <a:r>
              <a:rPr lang="en-US" sz="3600" b="1" dirty="0">
                <a:ln w="3175" cmpd="sng">
                  <a:noFill/>
                </a:ln>
                <a:solidFill>
                  <a:schemeClr val="tx1">
                    <a:lumMod val="85000"/>
                    <a:lumOff val="15000"/>
                  </a:schemeClr>
                </a:solidFill>
                <a:latin typeface="+mj-lt"/>
                <a:ea typeface="+mj-ea"/>
                <a:cs typeface="+mj-cs"/>
              </a:rPr>
              <a:t>:</a:t>
            </a:r>
          </a:p>
          <a:p>
            <a:pPr algn="ctr">
              <a:lnSpc>
                <a:spcPct val="90000"/>
              </a:lnSpc>
              <a:spcBef>
                <a:spcPct val="0"/>
              </a:spcBef>
              <a:spcAft>
                <a:spcPts val="600"/>
              </a:spcAft>
            </a:pPr>
            <a:r>
              <a:rPr lang="en-US" sz="3600" kern="1200" cap="none" dirty="0">
                <a:ln w="3175" cmpd="sng">
                  <a:noFill/>
                </a:ln>
                <a:solidFill>
                  <a:schemeClr val="tx1">
                    <a:lumMod val="85000"/>
                    <a:lumOff val="15000"/>
                  </a:schemeClr>
                </a:solidFill>
                <a:effectLst/>
                <a:latin typeface="+mj-lt"/>
                <a:ea typeface="+mj-ea"/>
                <a:cs typeface="+mj-cs"/>
              </a:rPr>
              <a:t>April 24</a:t>
            </a:r>
            <a:r>
              <a:rPr lang="en-US" sz="3600" kern="1200" cap="none" baseline="30000" dirty="0">
                <a:ln w="3175" cmpd="sng">
                  <a:noFill/>
                </a:ln>
                <a:solidFill>
                  <a:schemeClr val="tx1">
                    <a:lumMod val="85000"/>
                    <a:lumOff val="15000"/>
                  </a:schemeClr>
                </a:solidFill>
                <a:effectLst/>
                <a:latin typeface="+mj-lt"/>
                <a:ea typeface="+mj-ea"/>
                <a:cs typeface="+mj-cs"/>
              </a:rPr>
              <a:t>th</a:t>
            </a:r>
            <a:r>
              <a:rPr lang="en-US" sz="3600" kern="1200" cap="none" dirty="0">
                <a:ln w="3175" cmpd="sng">
                  <a:noFill/>
                </a:ln>
                <a:solidFill>
                  <a:schemeClr val="tx1">
                    <a:lumMod val="85000"/>
                    <a:lumOff val="15000"/>
                  </a:schemeClr>
                </a:solidFill>
                <a:effectLst/>
                <a:latin typeface="+mj-lt"/>
                <a:ea typeface="+mj-ea"/>
                <a:cs typeface="+mj-cs"/>
              </a:rPr>
              <a:t> – 26</a:t>
            </a:r>
            <a:r>
              <a:rPr lang="en-US" sz="3600" kern="1200" cap="none" baseline="30000" dirty="0">
                <a:ln w="3175" cmpd="sng">
                  <a:noFill/>
                </a:ln>
                <a:solidFill>
                  <a:schemeClr val="tx1">
                    <a:lumMod val="85000"/>
                    <a:lumOff val="15000"/>
                  </a:schemeClr>
                </a:solidFill>
                <a:effectLst/>
                <a:latin typeface="+mj-lt"/>
                <a:ea typeface="+mj-ea"/>
                <a:cs typeface="+mj-cs"/>
              </a:rPr>
              <a:t>th</a:t>
            </a:r>
            <a:endParaRPr lang="en-US" sz="1200" kern="1200" cap="none" dirty="0">
              <a:ln w="3175" cmpd="sng">
                <a:noFill/>
              </a:ln>
              <a:solidFill>
                <a:schemeClr val="tx1">
                  <a:lumMod val="85000"/>
                  <a:lumOff val="15000"/>
                </a:schemeClr>
              </a:solidFill>
              <a:effectLst/>
              <a:latin typeface="+mj-lt"/>
              <a:ea typeface="+mj-ea"/>
              <a:cs typeface="+mj-cs"/>
            </a:endParaRPr>
          </a:p>
        </p:txBody>
      </p:sp>
      <p:sp>
        <p:nvSpPr>
          <p:cNvPr id="5" name="TextBox 4">
            <a:extLst>
              <a:ext uri="{FF2B5EF4-FFF2-40B4-BE49-F238E27FC236}">
                <a16:creationId xmlns:a16="http://schemas.microsoft.com/office/drawing/2014/main" id="{FD30FEEA-5D90-4A62-2F4A-E4ABEF0A9AA8}"/>
              </a:ext>
            </a:extLst>
          </p:cNvPr>
          <p:cNvSpPr txBox="1"/>
          <p:nvPr/>
        </p:nvSpPr>
        <p:spPr>
          <a:xfrm>
            <a:off x="973836" y="5565530"/>
            <a:ext cx="7202795" cy="405501"/>
          </a:xfrm>
          <a:prstGeom prst="rect">
            <a:avLst/>
          </a:prstGeom>
        </p:spPr>
        <p:txBody>
          <a:bodyPr vert="horz" lIns="91440" tIns="45720" rIns="91440" bIns="45720" rtlCol="0" anchor="t">
            <a:normAutofit/>
          </a:bodyPr>
          <a:lstStyle/>
          <a:p>
            <a:pPr algn="ctr">
              <a:lnSpc>
                <a:spcPct val="90000"/>
              </a:lnSpc>
              <a:spcBef>
                <a:spcPct val="20000"/>
              </a:spcBef>
              <a:spcAft>
                <a:spcPts val="600"/>
              </a:spcAft>
              <a:buClr>
                <a:schemeClr val="accent1"/>
              </a:buClr>
              <a:buSzPct val="115000"/>
            </a:pPr>
            <a:endParaRPr lang="en-US" sz="2100" dirty="0"/>
          </a:p>
        </p:txBody>
      </p:sp>
      <p:sp>
        <p:nvSpPr>
          <p:cNvPr id="34" name="Rectangle 33">
            <a:extLst>
              <a:ext uri="{FF2B5EF4-FFF2-40B4-BE49-F238E27FC236}">
                <a16:creationId xmlns:a16="http://schemas.microsoft.com/office/drawing/2014/main" id="{A1C21574-6058-CBD0-F95F-9B7FB7203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09D1DB4-4319-7B74-69AA-B644EE7691C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32377" y="1619565"/>
            <a:ext cx="2073616" cy="2073616"/>
          </a:xfrm>
          <a:prstGeom prst="rect">
            <a:avLst/>
          </a:prstGeom>
        </p:spPr>
      </p:pic>
      <p:pic>
        <p:nvPicPr>
          <p:cNvPr id="7" name="Picture 6">
            <a:extLst>
              <a:ext uri="{FF2B5EF4-FFF2-40B4-BE49-F238E27FC236}">
                <a16:creationId xmlns:a16="http://schemas.microsoft.com/office/drawing/2014/main" id="{B6A19AD1-4CC7-99F1-396F-3B22B2B4242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506749" y="1603717"/>
            <a:ext cx="2105312" cy="2105312"/>
          </a:xfrm>
          <a:prstGeom prst="rect">
            <a:avLst/>
          </a:prstGeom>
        </p:spPr>
      </p:pic>
      <p:pic>
        <p:nvPicPr>
          <p:cNvPr id="10" name="Picture 9">
            <a:extLst>
              <a:ext uri="{FF2B5EF4-FFF2-40B4-BE49-F238E27FC236}">
                <a16:creationId xmlns:a16="http://schemas.microsoft.com/office/drawing/2014/main" id="{C1912C1F-546B-98BE-C76F-6B6F6A5B5FA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20910" y="1613664"/>
            <a:ext cx="2085418" cy="2085418"/>
          </a:xfrm>
          <a:prstGeom prst="rect">
            <a:avLst/>
          </a:prstGeom>
        </p:spPr>
      </p:pic>
      <p:cxnSp>
        <p:nvCxnSpPr>
          <p:cNvPr id="36" name="Straight Connector 35">
            <a:extLst>
              <a:ext uri="{FF2B5EF4-FFF2-40B4-BE49-F238E27FC236}">
                <a16:creationId xmlns:a16="http://schemas.microsoft.com/office/drawing/2014/main" id="{C0C57995-FC22-0605-B13A-523A572969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98A0DAF9-38B5-6C4E-7CAF-623A8B3677C4}"/>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8</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4060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0B977-D4C6-E72B-A906-994EEC4C72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78BF84-F365-6E3A-24F6-8C04D8D87C81}"/>
              </a:ext>
            </a:extLst>
          </p:cNvPr>
          <p:cNvSpPr>
            <a:spLocks noGrp="1"/>
          </p:cNvSpPr>
          <p:nvPr>
            <p:ph type="title"/>
          </p:nvPr>
        </p:nvSpPr>
        <p:spPr>
          <a:xfrm>
            <a:off x="826964" y="4404852"/>
            <a:ext cx="7492258" cy="1054745"/>
          </a:xfrm>
        </p:spPr>
        <p:txBody>
          <a:bodyPr vert="horz" lIns="91440" tIns="45720" rIns="91440" bIns="45720" rtlCol="0" anchor="b">
            <a:normAutofit fontScale="90000"/>
          </a:bodyPr>
          <a:lstStyle/>
          <a:p>
            <a:r>
              <a:rPr lang="en-US" sz="5400" b="1" kern="1200" cap="none" dirty="0">
                <a:ln w="3175" cmpd="sng">
                  <a:noFill/>
                </a:ln>
                <a:solidFill>
                  <a:schemeClr val="tx1">
                    <a:lumMod val="85000"/>
                    <a:lumOff val="15000"/>
                  </a:schemeClr>
                </a:solidFill>
                <a:effectLst/>
                <a:latin typeface="+mj-lt"/>
                <a:ea typeface="+mj-ea"/>
                <a:cs typeface="+mj-cs"/>
              </a:rPr>
              <a:t>Streets of Bakersfield</a:t>
            </a:r>
            <a:br>
              <a:rPr lang="en-US" sz="5400" b="1" kern="1200" cap="none" dirty="0">
                <a:ln w="3175" cmpd="sng">
                  <a:noFill/>
                </a:ln>
                <a:solidFill>
                  <a:schemeClr val="tx1">
                    <a:lumMod val="85000"/>
                    <a:lumOff val="15000"/>
                  </a:schemeClr>
                </a:solidFill>
                <a:effectLst/>
                <a:latin typeface="+mj-lt"/>
                <a:ea typeface="+mj-ea"/>
                <a:cs typeface="+mj-cs"/>
              </a:rPr>
            </a:br>
            <a:r>
              <a:rPr lang="en-US" sz="3100" kern="1200" cap="none" dirty="0">
                <a:ln w="3175" cmpd="sng">
                  <a:noFill/>
                </a:ln>
                <a:solidFill>
                  <a:schemeClr val="tx1">
                    <a:lumMod val="85000"/>
                    <a:lumOff val="15000"/>
                  </a:schemeClr>
                </a:solidFill>
                <a:effectLst/>
                <a:latin typeface="+mj-lt"/>
                <a:ea typeface="+mj-ea"/>
                <a:cs typeface="+mj-cs"/>
              </a:rPr>
              <a:t>April 4</a:t>
            </a:r>
            <a:r>
              <a:rPr lang="en-US" sz="3100" kern="1200" cap="none" baseline="30000" dirty="0">
                <a:ln w="3175" cmpd="sng">
                  <a:noFill/>
                </a:ln>
                <a:solidFill>
                  <a:schemeClr val="tx1">
                    <a:lumMod val="85000"/>
                    <a:lumOff val="15000"/>
                  </a:schemeClr>
                </a:solidFill>
                <a:effectLst/>
                <a:latin typeface="+mj-lt"/>
                <a:ea typeface="+mj-ea"/>
                <a:cs typeface="+mj-cs"/>
              </a:rPr>
              <a:t>th</a:t>
            </a:r>
            <a:r>
              <a:rPr lang="en-US" sz="3100" kern="1200" cap="none" dirty="0">
                <a:ln w="3175" cmpd="sng">
                  <a:noFill/>
                </a:ln>
                <a:solidFill>
                  <a:schemeClr val="tx1">
                    <a:lumMod val="85000"/>
                    <a:lumOff val="15000"/>
                  </a:schemeClr>
                </a:solidFill>
                <a:effectLst/>
                <a:latin typeface="+mj-lt"/>
                <a:ea typeface="+mj-ea"/>
                <a:cs typeface="+mj-cs"/>
              </a:rPr>
              <a:t> &amp; April 18</a:t>
            </a:r>
            <a:r>
              <a:rPr lang="en-US" sz="3100" kern="1200" cap="none" baseline="30000" dirty="0">
                <a:ln w="3175" cmpd="sng">
                  <a:noFill/>
                </a:ln>
                <a:solidFill>
                  <a:schemeClr val="tx1">
                    <a:lumMod val="85000"/>
                    <a:lumOff val="15000"/>
                  </a:schemeClr>
                </a:solidFill>
                <a:effectLst/>
                <a:latin typeface="+mj-lt"/>
                <a:ea typeface="+mj-ea"/>
                <a:cs typeface="+mj-cs"/>
              </a:rPr>
              <a:t>th</a:t>
            </a:r>
            <a:r>
              <a:rPr lang="en-US" sz="3100" kern="1200" cap="none" dirty="0">
                <a:ln w="3175" cmpd="sng">
                  <a:noFill/>
                </a:ln>
                <a:solidFill>
                  <a:schemeClr val="tx1">
                    <a:lumMod val="85000"/>
                    <a:lumOff val="15000"/>
                  </a:schemeClr>
                </a:solidFill>
                <a:effectLst/>
                <a:latin typeface="+mj-lt"/>
                <a:ea typeface="+mj-ea"/>
                <a:cs typeface="+mj-cs"/>
              </a:rPr>
              <a:t> </a:t>
            </a:r>
          </a:p>
        </p:txBody>
      </p:sp>
      <p:sp>
        <p:nvSpPr>
          <p:cNvPr id="2" name="Slide Number Placeholder 1">
            <a:extLst>
              <a:ext uri="{FF2B5EF4-FFF2-40B4-BE49-F238E27FC236}">
                <a16:creationId xmlns:a16="http://schemas.microsoft.com/office/drawing/2014/main" id="{BBC3B4D5-E90C-CCC9-7C2E-1332FB6A5D98}"/>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9</a:t>
            </a:fld>
            <a:endParaRPr lang="en-US" b="0" i="0" kern="1200" dirty="0">
              <a:solidFill>
                <a:schemeClr val="tx1"/>
              </a:solidFill>
              <a:effectLst/>
              <a:latin typeface="+mn-lt"/>
              <a:ea typeface="+mn-ea"/>
              <a:cs typeface="+mn-cs"/>
            </a:endParaRPr>
          </a:p>
        </p:txBody>
      </p:sp>
      <p:pic>
        <p:nvPicPr>
          <p:cNvPr id="9" name="Picture 8">
            <a:extLst>
              <a:ext uri="{FF2B5EF4-FFF2-40B4-BE49-F238E27FC236}">
                <a16:creationId xmlns:a16="http://schemas.microsoft.com/office/drawing/2014/main" id="{F055DFD5-2EB7-D424-30D3-8E80335194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90957" y="1323688"/>
            <a:ext cx="2665369" cy="2665369"/>
          </a:xfrm>
          <a:prstGeom prst="rect">
            <a:avLst/>
          </a:prstGeom>
        </p:spPr>
      </p:pic>
      <p:pic>
        <p:nvPicPr>
          <p:cNvPr id="6" name="Picture 5">
            <a:extLst>
              <a:ext uri="{FF2B5EF4-FFF2-40B4-BE49-F238E27FC236}">
                <a16:creationId xmlns:a16="http://schemas.microsoft.com/office/drawing/2014/main" id="{5A801BD8-9F95-EFB6-A180-ADC39BE8D0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21911" y="1257341"/>
            <a:ext cx="2798064" cy="2798064"/>
          </a:xfrm>
          <a:prstGeom prst="rect">
            <a:avLst/>
          </a:prstGeom>
        </p:spPr>
      </p:pic>
    </p:spTree>
    <p:extLst>
      <p:ext uri="{BB962C8B-B14F-4D97-AF65-F5344CB8AC3E}">
        <p14:creationId xmlns:p14="http://schemas.microsoft.com/office/powerpoint/2010/main" val="258037935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Organic</Template>
  <TotalTime>30368</TotalTime>
  <Words>923</Words>
  <Application>Microsoft Office PowerPoint</Application>
  <PresentationFormat>On-screen Show (4:3)</PresentationFormat>
  <Paragraphs>173</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Aptos</vt:lpstr>
      <vt:lpstr>Aptos Display</vt:lpstr>
      <vt:lpstr>Arial</vt:lpstr>
      <vt:lpstr>Garamond</vt:lpstr>
      <vt:lpstr>Organic</vt:lpstr>
      <vt:lpstr>Director’s Report</vt:lpstr>
      <vt:lpstr>Program Highlights April 2026</vt:lpstr>
      <vt:lpstr>April Adoptions April 6th – May 2nd</vt:lpstr>
      <vt:lpstr>April Fools Adoptions April 1st</vt:lpstr>
      <vt:lpstr>PowerPoint Presentation</vt:lpstr>
      <vt:lpstr>PowerPoint Presentation</vt:lpstr>
      <vt:lpstr>PowerPoint Presentation</vt:lpstr>
      <vt:lpstr>PowerPoint Presentation</vt:lpstr>
      <vt:lpstr>Streets of Bakersfield April 4th &amp; April 18th </vt:lpstr>
      <vt:lpstr>Streets of Bakersfield Sleepovers April 4th – 6th &amp; April 18th – 20th </vt:lpstr>
      <vt:lpstr>Streets of Bakersfield Hits All-Time High!  A record number of dogs hit the Streets of Bakersfield on Saturday, April 6th! 68 dogs enjoyed a Doggy Day Out, and 12 got to enjoy a weekend sleepover by spending Saturday and Sunday nights out of the shelter. </vt:lpstr>
      <vt:lpstr>Low-Cost Spay/Neuter Clinics April 2026</vt:lpstr>
      <vt:lpstr>PowerPoint Presentation</vt:lpstr>
      <vt:lpstr>PowerPoint Presentation</vt:lpstr>
      <vt:lpstr>Low-Cost Vaccination Clinics April 2026</vt:lpstr>
      <vt:lpstr>Field Service Calls: April 2026</vt:lpstr>
      <vt:lpstr>PowerPoint Presentation</vt:lpstr>
      <vt:lpstr>Volunteer Program April 2026</vt:lpstr>
      <vt:lpstr>Kaiba Reunited!</vt:lpstr>
      <vt:lpstr>Volunteer Appreciation BBQ</vt:lpstr>
      <vt:lpstr>Discovery Donations</vt:lpstr>
      <vt:lpstr>PowerPoint Presentation</vt:lpstr>
      <vt:lpstr>Community Donations</vt:lpstr>
      <vt:lpstr>2026 Year To Date January 1st – April 30th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Litterell</dc:creator>
  <cp:lastModifiedBy>Daniel Litterell</cp:lastModifiedBy>
  <cp:revision>131</cp:revision>
  <cp:lastPrinted>2026-04-28T22:09:00Z</cp:lastPrinted>
  <dcterms:created xsi:type="dcterms:W3CDTF">2025-06-10T20:49:28Z</dcterms:created>
  <dcterms:modified xsi:type="dcterms:W3CDTF">2026-05-19T21:51:55Z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918a32-0d42-40ed-a5eb-618140881011_Enabled">
    <vt:lpwstr>true</vt:lpwstr>
  </property>
  <property fmtid="{D5CDD505-2E9C-101B-9397-08002B2CF9AE}" pid="3" name="MSIP_Label_d0918a32-0d42-40ed-a5eb-618140881011_SetDate">
    <vt:lpwstr>2025-06-10T22:49:03Z</vt:lpwstr>
  </property>
  <property fmtid="{D5CDD505-2E9C-101B-9397-08002B2CF9AE}" pid="4" name="MSIP_Label_d0918a32-0d42-40ed-a5eb-618140881011_Method">
    <vt:lpwstr>Standard</vt:lpwstr>
  </property>
  <property fmtid="{D5CDD505-2E9C-101B-9397-08002B2CF9AE}" pid="5" name="MSIP_Label_d0918a32-0d42-40ed-a5eb-618140881011_Name">
    <vt:lpwstr>General Data</vt:lpwstr>
  </property>
  <property fmtid="{D5CDD505-2E9C-101B-9397-08002B2CF9AE}" pid="6" name="MSIP_Label_d0918a32-0d42-40ed-a5eb-618140881011_SiteId">
    <vt:lpwstr>e0f2e4b5-0515-4028-99f2-2e7a43fe5379</vt:lpwstr>
  </property>
  <property fmtid="{D5CDD505-2E9C-101B-9397-08002B2CF9AE}" pid="7" name="MSIP_Label_d0918a32-0d42-40ed-a5eb-618140881011_ActionId">
    <vt:lpwstr>36290ffc-d51b-4de9-8775-1309bf9c6d74</vt:lpwstr>
  </property>
  <property fmtid="{D5CDD505-2E9C-101B-9397-08002B2CF9AE}" pid="8" name="MSIP_Label_d0918a32-0d42-40ed-a5eb-618140881011_ContentBits">
    <vt:lpwstr>0</vt:lpwstr>
  </property>
  <property fmtid="{D5CDD505-2E9C-101B-9397-08002B2CF9AE}" pid="9" name="MSIP_Label_d0918a32-0d42-40ed-a5eb-618140881011_Tag">
    <vt:lpwstr>10, 3, 0, 1</vt:lpwstr>
  </property>
</Properties>
</file>