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8" r:id="rId1"/>
  </p:sldMasterIdLst>
  <p:notesMasterIdLst>
    <p:notesMasterId r:id="rId38"/>
  </p:notesMasterIdLst>
  <p:sldIdLst>
    <p:sldId id="322" r:id="rId2"/>
    <p:sldId id="271" r:id="rId3"/>
    <p:sldId id="430" r:id="rId4"/>
    <p:sldId id="494" r:id="rId5"/>
    <p:sldId id="496" r:id="rId6"/>
    <p:sldId id="495" r:id="rId7"/>
    <p:sldId id="487" r:id="rId8"/>
    <p:sldId id="488" r:id="rId9"/>
    <p:sldId id="478" r:id="rId10"/>
    <p:sldId id="489" r:id="rId11"/>
    <p:sldId id="490" r:id="rId12"/>
    <p:sldId id="491" r:id="rId13"/>
    <p:sldId id="479" r:id="rId14"/>
    <p:sldId id="492" r:id="rId15"/>
    <p:sldId id="493" r:id="rId16"/>
    <p:sldId id="303" r:id="rId17"/>
    <p:sldId id="445" r:id="rId18"/>
    <p:sldId id="446" r:id="rId19"/>
    <p:sldId id="321" r:id="rId20"/>
    <p:sldId id="324" r:id="rId21"/>
    <p:sldId id="269" r:id="rId22"/>
    <p:sldId id="506" r:id="rId23"/>
    <p:sldId id="509" r:id="rId24"/>
    <p:sldId id="326" r:id="rId25"/>
    <p:sldId id="508" r:id="rId26"/>
    <p:sldId id="502" r:id="rId27"/>
    <p:sldId id="323" r:id="rId28"/>
    <p:sldId id="504" r:id="rId29"/>
    <p:sldId id="507" r:id="rId30"/>
    <p:sldId id="499" r:id="rId31"/>
    <p:sldId id="505" r:id="rId32"/>
    <p:sldId id="500" r:id="rId33"/>
    <p:sldId id="483" r:id="rId34"/>
    <p:sldId id="485" r:id="rId35"/>
    <p:sldId id="481" r:id="rId36"/>
    <p:sldId id="486" r:id="rId3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467CDF8-EFED-47CB-8102-955BAD0C849C}">
          <p14:sldIdLst>
            <p14:sldId id="322"/>
            <p14:sldId id="271"/>
            <p14:sldId id="430"/>
            <p14:sldId id="494"/>
            <p14:sldId id="496"/>
            <p14:sldId id="495"/>
            <p14:sldId id="487"/>
            <p14:sldId id="488"/>
            <p14:sldId id="478"/>
            <p14:sldId id="489"/>
            <p14:sldId id="490"/>
            <p14:sldId id="491"/>
            <p14:sldId id="479"/>
            <p14:sldId id="492"/>
            <p14:sldId id="493"/>
            <p14:sldId id="303"/>
            <p14:sldId id="445"/>
            <p14:sldId id="446"/>
            <p14:sldId id="321"/>
            <p14:sldId id="324"/>
            <p14:sldId id="269"/>
            <p14:sldId id="506"/>
            <p14:sldId id="509"/>
            <p14:sldId id="326"/>
            <p14:sldId id="508"/>
            <p14:sldId id="502"/>
            <p14:sldId id="323"/>
            <p14:sldId id="504"/>
            <p14:sldId id="507"/>
            <p14:sldId id="499"/>
            <p14:sldId id="505"/>
            <p14:sldId id="500"/>
            <p14:sldId id="483"/>
            <p14:sldId id="485"/>
            <p14:sldId id="481"/>
            <p14:sldId id="48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ECD"/>
    <a:srgbClr val="EDEFE8"/>
    <a:srgbClr val="372E26"/>
    <a:srgbClr val="D1DFCC"/>
    <a:srgbClr val="7BB54D"/>
    <a:srgbClr val="E97132"/>
    <a:srgbClr val="FA62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98" autoAdjust="0"/>
    <p:restoredTop sz="94660"/>
  </p:normalViewPr>
  <p:slideViewPr>
    <p:cSldViewPr snapToGrid="0">
      <p:cViewPr varScale="1">
        <p:scale>
          <a:sx n="105" d="100"/>
          <a:sy n="105" d="100"/>
        </p:scale>
        <p:origin x="82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svg"/><Relationship Id="rId1" Type="http://schemas.openxmlformats.org/officeDocument/2006/relationships/image" Target="../media/image49.svg"/><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2.svg"/></Relationships>
</file>

<file path=ppt/diagrams/_rels/data4.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svg"/><Relationship Id="rId1" Type="http://schemas.openxmlformats.org/officeDocument/2006/relationships/image" Target="../media/image59.svg"/><Relationship Id="rId4" Type="http://schemas.openxmlformats.org/officeDocument/2006/relationships/image" Target="../media/image6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svg"/><Relationship Id="rId1" Type="http://schemas.openxmlformats.org/officeDocument/2006/relationships/image" Target="../media/image49.svg"/><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svg"/><Relationship Id="rId1" Type="http://schemas.openxmlformats.org/officeDocument/2006/relationships/image" Target="../media/image59.svg"/><Relationship Id="rId4" Type="http://schemas.openxmlformats.org/officeDocument/2006/relationships/image" Target="../media/image62.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88DC21-53CB-4DBA-A04E-F420F428B284}"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281A7589-6ECF-4E8D-AFFE-B5A6949045F7}">
      <dgm:prSet/>
      <dgm:spPr/>
      <dgm:t>
        <a:bodyPr/>
        <a:lstStyle/>
        <a:p>
          <a:r>
            <a:rPr lang="en-US" b="1" i="0" baseline="0" dirty="0">
              <a:latin typeface="Aptos Display" panose="020B0004020202020204" pitchFamily="34" charset="0"/>
            </a:rPr>
            <a:t>Adoption: </a:t>
          </a:r>
          <a:r>
            <a:rPr lang="en-US" b="0" i="0" baseline="0" dirty="0">
              <a:latin typeface="Aptos Display" panose="020B0004020202020204" pitchFamily="34" charset="0"/>
            </a:rPr>
            <a:t>133</a:t>
          </a:r>
          <a:r>
            <a:rPr lang="en-US" b="0" i="0" u="none" strike="noStrike" cap="none" spc="0" baseline="0" dirty="0">
              <a:uFillTx/>
              <a:latin typeface="Aptos Display" panose="020B0004020202020204" pitchFamily="34" charset="0"/>
            </a:rPr>
            <a:t> dogs, 103 puppies, 19 cats, and 264 kittens under 5 months of age were adopted for a total of 519 animals adopted from Kern County Animal Shelters in the month of July.</a:t>
          </a:r>
          <a:endParaRPr lang="en-US" dirty="0">
            <a:latin typeface="Aptos Display" panose="020B0004020202020204" pitchFamily="34" charset="0"/>
          </a:endParaRPr>
        </a:p>
      </dgm:t>
    </dgm:pt>
    <dgm:pt modelId="{9A6EC342-9599-4E97-B444-F0CA15D2E380}" type="parTrans" cxnId="{61187691-8241-4E6B-8F05-20A7D0F269F4}">
      <dgm:prSet/>
      <dgm:spPr/>
      <dgm:t>
        <a:bodyPr/>
        <a:lstStyle/>
        <a:p>
          <a:endParaRPr lang="en-US"/>
        </a:p>
      </dgm:t>
    </dgm:pt>
    <dgm:pt modelId="{19371206-8539-47AB-A569-F669AAD96416}" type="sibTrans" cxnId="{61187691-8241-4E6B-8F05-20A7D0F269F4}">
      <dgm:prSet/>
      <dgm:spPr/>
      <dgm:t>
        <a:bodyPr/>
        <a:lstStyle/>
        <a:p>
          <a:endParaRPr lang="en-US"/>
        </a:p>
      </dgm:t>
    </dgm:pt>
    <dgm:pt modelId="{B9014B3F-1303-4B2C-9127-DC030BAA497C}">
      <dgm:prSet/>
      <dgm:spPr/>
      <dgm:t>
        <a:bodyPr/>
        <a:lstStyle/>
        <a:p>
          <a:r>
            <a:rPr lang="en-US" b="1" i="0" baseline="0" dirty="0">
              <a:latin typeface="Aptos Display" panose="020B0004020202020204" pitchFamily="34" charset="0"/>
            </a:rPr>
            <a:t>Foster: </a:t>
          </a:r>
          <a:r>
            <a:rPr lang="en-US" b="0" i="0" u="none" strike="noStrike" cap="none" spc="0" baseline="0" dirty="0">
              <a:uFillTx/>
              <a:latin typeface="Aptos Display" panose="020B0004020202020204" pitchFamily="34" charset="0"/>
            </a:rPr>
            <a:t>36 dogs, 43 puppies, 1 cat, 138 kittens, and 38 barnyard animals entered the Department’s Foster Care Program in July, for a total of 256 animals.</a:t>
          </a:r>
          <a:endParaRPr lang="en-US" dirty="0">
            <a:latin typeface="Aptos Display" panose="020B0004020202020204" pitchFamily="34" charset="0"/>
          </a:endParaRPr>
        </a:p>
      </dgm:t>
    </dgm:pt>
    <dgm:pt modelId="{A33E7AE8-F7C6-41AC-8B6B-541046B4558D}" type="parTrans" cxnId="{D88F121E-973D-435F-9770-BE5E88282C2D}">
      <dgm:prSet/>
      <dgm:spPr/>
      <dgm:t>
        <a:bodyPr/>
        <a:lstStyle/>
        <a:p>
          <a:endParaRPr lang="en-US"/>
        </a:p>
      </dgm:t>
    </dgm:pt>
    <dgm:pt modelId="{B2DAF532-250D-4497-B335-A5F32F5BDDEE}" type="sibTrans" cxnId="{D88F121E-973D-435F-9770-BE5E88282C2D}">
      <dgm:prSet/>
      <dgm:spPr/>
      <dgm:t>
        <a:bodyPr/>
        <a:lstStyle/>
        <a:p>
          <a:endParaRPr lang="en-US"/>
        </a:p>
      </dgm:t>
    </dgm:pt>
    <dgm:pt modelId="{6640FC10-69E2-402C-94FD-11C563D92EDB}">
      <dgm:prSet/>
      <dgm:spPr/>
      <dgm:t>
        <a:bodyPr/>
        <a:lstStyle/>
        <a:p>
          <a:r>
            <a:rPr lang="en-US" b="1" i="0" baseline="0" dirty="0">
              <a:latin typeface="Aptos Display" panose="020B0004020202020204" pitchFamily="34" charset="0"/>
            </a:rPr>
            <a:t>Rescue: </a:t>
          </a:r>
          <a:r>
            <a:rPr lang="en-US" b="0" i="0" baseline="0" dirty="0">
              <a:latin typeface="Aptos Display" panose="020B0004020202020204" pitchFamily="34" charset="0"/>
            </a:rPr>
            <a:t>195 dogs, 126 puppies, 3 cats, and 8 kittens were transferred to other animal rescue organizations in </a:t>
          </a:r>
          <a:r>
            <a:rPr lang="en-US" b="0" i="0" u="none" strike="noStrike" cap="none" spc="0" baseline="0" dirty="0">
              <a:uFillTx/>
              <a:latin typeface="Aptos Display" panose="020B0004020202020204" pitchFamily="34" charset="0"/>
            </a:rPr>
            <a:t>July</a:t>
          </a:r>
          <a:r>
            <a:rPr lang="en-US" b="0" i="0" baseline="0" dirty="0">
              <a:latin typeface="Aptos Display" panose="020B0004020202020204" pitchFamily="34" charset="0"/>
            </a:rPr>
            <a:t>, for a total of 332 animals.</a:t>
          </a:r>
          <a:endParaRPr lang="en-US" b="0" dirty="0">
            <a:latin typeface="Aptos Display" panose="020B0004020202020204" pitchFamily="34" charset="0"/>
          </a:endParaRPr>
        </a:p>
      </dgm:t>
    </dgm:pt>
    <dgm:pt modelId="{0F1774CF-4391-408D-A0E8-B0400EBBFA3B}" type="parTrans" cxnId="{A9349342-6471-47CF-9342-F7D99963F019}">
      <dgm:prSet/>
      <dgm:spPr/>
      <dgm:t>
        <a:bodyPr/>
        <a:lstStyle/>
        <a:p>
          <a:endParaRPr lang="en-US"/>
        </a:p>
      </dgm:t>
    </dgm:pt>
    <dgm:pt modelId="{D737CF74-4F89-4344-BB15-5037531ED4F4}" type="sibTrans" cxnId="{A9349342-6471-47CF-9342-F7D99963F019}">
      <dgm:prSet/>
      <dgm:spPr/>
      <dgm:t>
        <a:bodyPr/>
        <a:lstStyle/>
        <a:p>
          <a:endParaRPr lang="en-US"/>
        </a:p>
      </dgm:t>
    </dgm:pt>
    <dgm:pt modelId="{E1CDE0CD-F825-4A8B-AE78-B3A7EFCD9988}">
      <dgm:prSet/>
      <dgm:spPr/>
      <dgm:t>
        <a:bodyPr/>
        <a:lstStyle/>
        <a:p>
          <a:r>
            <a:rPr lang="en-US" b="1" i="0" baseline="0" dirty="0">
              <a:latin typeface="Aptos Display" panose="020B0004020202020204" pitchFamily="34" charset="0"/>
            </a:rPr>
            <a:t>Spay/Neuter: </a:t>
          </a:r>
          <a:r>
            <a:rPr lang="en-US" b="0" i="0" baseline="0" dirty="0">
              <a:latin typeface="Aptos Display" panose="020B0004020202020204" pitchFamily="34" charset="0"/>
            </a:rPr>
            <a:t>A total of 246 animals were altered at low-cost KCAS spay/neuter clinics in the month of </a:t>
          </a:r>
          <a:r>
            <a:rPr lang="en-US" b="0" i="0" u="none" strike="noStrike" cap="none" spc="0" baseline="0" dirty="0">
              <a:uFillTx/>
              <a:latin typeface="Aptos Display" panose="020B0004020202020204" pitchFamily="34" charset="0"/>
            </a:rPr>
            <a:t>July</a:t>
          </a:r>
          <a:r>
            <a:rPr lang="en-US" b="0" i="0" baseline="0" dirty="0">
              <a:latin typeface="Aptos Display" panose="020B0004020202020204" pitchFamily="34" charset="0"/>
            </a:rPr>
            <a:t>.</a:t>
          </a:r>
          <a:endParaRPr lang="en-US" b="0" i="0" dirty="0">
            <a:latin typeface="Aptos Display" panose="020B0004020202020204" pitchFamily="34" charset="0"/>
          </a:endParaRPr>
        </a:p>
      </dgm:t>
    </dgm:pt>
    <dgm:pt modelId="{843F1AD6-37A2-4334-B10F-416D396CAB26}" type="parTrans" cxnId="{C76FCADE-53C0-43D8-8DDE-6C9138DEB28B}">
      <dgm:prSet/>
      <dgm:spPr/>
      <dgm:t>
        <a:bodyPr/>
        <a:lstStyle/>
        <a:p>
          <a:endParaRPr lang="en-US"/>
        </a:p>
      </dgm:t>
    </dgm:pt>
    <dgm:pt modelId="{3499EFC0-17E7-4151-82CE-9129E29E92BD}" type="sibTrans" cxnId="{C76FCADE-53C0-43D8-8DDE-6C9138DEB28B}">
      <dgm:prSet/>
      <dgm:spPr/>
      <dgm:t>
        <a:bodyPr/>
        <a:lstStyle/>
        <a:p>
          <a:endParaRPr lang="en-US"/>
        </a:p>
      </dgm:t>
    </dgm:pt>
    <dgm:pt modelId="{EFA2CB8F-4BE6-4CA7-9A52-FDA1461F0F6C}">
      <dgm:prSet/>
      <dgm:spPr/>
      <dgm:t>
        <a:bodyPr/>
        <a:lstStyle/>
        <a:p>
          <a:r>
            <a:rPr lang="en-US" b="1" i="0" baseline="0" dirty="0">
              <a:latin typeface="Aptos Display" panose="020B0004020202020204" pitchFamily="34" charset="0"/>
            </a:rPr>
            <a:t>TNR: </a:t>
          </a:r>
          <a:r>
            <a:rPr lang="en-US" b="0" i="0" u="none" strike="noStrike" cap="none" spc="0" baseline="0" dirty="0">
              <a:uFillTx/>
              <a:latin typeface="Aptos Display" panose="020B0004020202020204" pitchFamily="34" charset="0"/>
            </a:rPr>
            <a:t>206 cats were spayed or neutered and released in July. Year-to-date, 1,483 cats have gone through the program, and since 2013 25,500 cats have been spayed or neutered and returned to field.</a:t>
          </a:r>
          <a:endParaRPr lang="en-US" dirty="0">
            <a:latin typeface="Aptos Display" panose="020B0004020202020204" pitchFamily="34" charset="0"/>
          </a:endParaRPr>
        </a:p>
      </dgm:t>
    </dgm:pt>
    <dgm:pt modelId="{941C3926-6DA4-4853-8D41-876771303D71}" type="parTrans" cxnId="{2F56C720-B965-4C16-9AE0-52C242EC2C73}">
      <dgm:prSet/>
      <dgm:spPr/>
      <dgm:t>
        <a:bodyPr/>
        <a:lstStyle/>
        <a:p>
          <a:endParaRPr lang="en-US"/>
        </a:p>
      </dgm:t>
    </dgm:pt>
    <dgm:pt modelId="{6B3E7400-1CD9-4C98-9E45-E1DC06444BC3}" type="sibTrans" cxnId="{2F56C720-B965-4C16-9AE0-52C242EC2C73}">
      <dgm:prSet/>
      <dgm:spPr/>
      <dgm:t>
        <a:bodyPr/>
        <a:lstStyle/>
        <a:p>
          <a:endParaRPr lang="en-US"/>
        </a:p>
      </dgm:t>
    </dgm:pt>
    <dgm:pt modelId="{6AC6A7E2-E733-40A7-8BA7-669CCB89984B}" type="pres">
      <dgm:prSet presAssocID="{BB88DC21-53CB-4DBA-A04E-F420F428B284}" presName="vert0" presStyleCnt="0">
        <dgm:presLayoutVars>
          <dgm:dir/>
          <dgm:animOne val="branch"/>
          <dgm:animLvl val="lvl"/>
        </dgm:presLayoutVars>
      </dgm:prSet>
      <dgm:spPr/>
    </dgm:pt>
    <dgm:pt modelId="{EC299F40-0C95-4814-B36C-18172E03B198}" type="pres">
      <dgm:prSet presAssocID="{281A7589-6ECF-4E8D-AFFE-B5A6949045F7}" presName="thickLine" presStyleLbl="alignNode1" presStyleIdx="0" presStyleCnt="5"/>
      <dgm:spPr/>
    </dgm:pt>
    <dgm:pt modelId="{414E650B-45BD-4146-B4F0-CD9D13B72E5E}" type="pres">
      <dgm:prSet presAssocID="{281A7589-6ECF-4E8D-AFFE-B5A6949045F7}" presName="horz1" presStyleCnt="0"/>
      <dgm:spPr/>
    </dgm:pt>
    <dgm:pt modelId="{B3C7D1B6-8A87-4148-83FF-E2D72EB094D2}" type="pres">
      <dgm:prSet presAssocID="{281A7589-6ECF-4E8D-AFFE-B5A6949045F7}" presName="tx1" presStyleLbl="revTx" presStyleIdx="0" presStyleCnt="5"/>
      <dgm:spPr/>
    </dgm:pt>
    <dgm:pt modelId="{47C9BBB3-2C9C-4EA3-8C27-66CC6442EB5C}" type="pres">
      <dgm:prSet presAssocID="{281A7589-6ECF-4E8D-AFFE-B5A6949045F7}" presName="vert1" presStyleCnt="0"/>
      <dgm:spPr/>
    </dgm:pt>
    <dgm:pt modelId="{F28FE01C-0908-4894-88C9-D04A5D08BF00}" type="pres">
      <dgm:prSet presAssocID="{B9014B3F-1303-4B2C-9127-DC030BAA497C}" presName="thickLine" presStyleLbl="alignNode1" presStyleIdx="1" presStyleCnt="5"/>
      <dgm:spPr/>
    </dgm:pt>
    <dgm:pt modelId="{C5A5D338-032C-4CA3-95CF-DB8D56F07523}" type="pres">
      <dgm:prSet presAssocID="{B9014B3F-1303-4B2C-9127-DC030BAA497C}" presName="horz1" presStyleCnt="0"/>
      <dgm:spPr/>
    </dgm:pt>
    <dgm:pt modelId="{D4606D5F-9207-4FE4-90EC-6CAA2FD4CA2B}" type="pres">
      <dgm:prSet presAssocID="{B9014B3F-1303-4B2C-9127-DC030BAA497C}" presName="tx1" presStyleLbl="revTx" presStyleIdx="1" presStyleCnt="5"/>
      <dgm:spPr/>
    </dgm:pt>
    <dgm:pt modelId="{37E73680-B5A4-4F16-8176-ABA7167AECF3}" type="pres">
      <dgm:prSet presAssocID="{B9014B3F-1303-4B2C-9127-DC030BAA497C}" presName="vert1" presStyleCnt="0"/>
      <dgm:spPr/>
    </dgm:pt>
    <dgm:pt modelId="{B520A19A-DAF2-4704-B646-96ED5F59452A}" type="pres">
      <dgm:prSet presAssocID="{6640FC10-69E2-402C-94FD-11C563D92EDB}" presName="thickLine" presStyleLbl="alignNode1" presStyleIdx="2" presStyleCnt="5"/>
      <dgm:spPr/>
    </dgm:pt>
    <dgm:pt modelId="{8934CFA1-D4C8-48C2-B1DB-FE0D4E1E95CE}" type="pres">
      <dgm:prSet presAssocID="{6640FC10-69E2-402C-94FD-11C563D92EDB}" presName="horz1" presStyleCnt="0"/>
      <dgm:spPr/>
    </dgm:pt>
    <dgm:pt modelId="{A340FACC-2022-4785-A4BB-A8B478CE698B}" type="pres">
      <dgm:prSet presAssocID="{6640FC10-69E2-402C-94FD-11C563D92EDB}" presName="tx1" presStyleLbl="revTx" presStyleIdx="2" presStyleCnt="5"/>
      <dgm:spPr/>
    </dgm:pt>
    <dgm:pt modelId="{56726FF7-633B-4DF3-82E7-C2E4CE0A5890}" type="pres">
      <dgm:prSet presAssocID="{6640FC10-69E2-402C-94FD-11C563D92EDB}" presName="vert1" presStyleCnt="0"/>
      <dgm:spPr/>
    </dgm:pt>
    <dgm:pt modelId="{0E09A84F-8F57-4118-83EF-2F7ACAA07CB0}" type="pres">
      <dgm:prSet presAssocID="{E1CDE0CD-F825-4A8B-AE78-B3A7EFCD9988}" presName="thickLine" presStyleLbl="alignNode1" presStyleIdx="3" presStyleCnt="5"/>
      <dgm:spPr/>
    </dgm:pt>
    <dgm:pt modelId="{E7EBD15A-0416-4943-B69C-327A588F8AEA}" type="pres">
      <dgm:prSet presAssocID="{E1CDE0CD-F825-4A8B-AE78-B3A7EFCD9988}" presName="horz1" presStyleCnt="0"/>
      <dgm:spPr/>
    </dgm:pt>
    <dgm:pt modelId="{73EACE94-25BD-4376-BC2A-8F3A5B631B18}" type="pres">
      <dgm:prSet presAssocID="{E1CDE0CD-F825-4A8B-AE78-B3A7EFCD9988}" presName="tx1" presStyleLbl="revTx" presStyleIdx="3" presStyleCnt="5"/>
      <dgm:spPr/>
    </dgm:pt>
    <dgm:pt modelId="{C1CE52BB-CB93-4144-BE25-AEA1FFE66ACF}" type="pres">
      <dgm:prSet presAssocID="{E1CDE0CD-F825-4A8B-AE78-B3A7EFCD9988}" presName="vert1" presStyleCnt="0"/>
      <dgm:spPr/>
    </dgm:pt>
    <dgm:pt modelId="{1718BA84-10E1-4A53-8AF8-8FA3E16FA4EE}" type="pres">
      <dgm:prSet presAssocID="{EFA2CB8F-4BE6-4CA7-9A52-FDA1461F0F6C}" presName="thickLine" presStyleLbl="alignNode1" presStyleIdx="4" presStyleCnt="5"/>
      <dgm:spPr/>
    </dgm:pt>
    <dgm:pt modelId="{1C5FC2A2-2CF7-480E-8BB1-206D5526B577}" type="pres">
      <dgm:prSet presAssocID="{EFA2CB8F-4BE6-4CA7-9A52-FDA1461F0F6C}" presName="horz1" presStyleCnt="0"/>
      <dgm:spPr/>
    </dgm:pt>
    <dgm:pt modelId="{53E3F84D-9CF5-4F84-804E-F26903D36687}" type="pres">
      <dgm:prSet presAssocID="{EFA2CB8F-4BE6-4CA7-9A52-FDA1461F0F6C}" presName="tx1" presStyleLbl="revTx" presStyleIdx="4" presStyleCnt="5"/>
      <dgm:spPr/>
    </dgm:pt>
    <dgm:pt modelId="{2B647D3C-5DD1-44F8-BC0D-A63F47F53B6B}" type="pres">
      <dgm:prSet presAssocID="{EFA2CB8F-4BE6-4CA7-9A52-FDA1461F0F6C}" presName="vert1" presStyleCnt="0"/>
      <dgm:spPr/>
    </dgm:pt>
  </dgm:ptLst>
  <dgm:cxnLst>
    <dgm:cxn modelId="{6130BA0D-E044-467F-96D7-DECF9DB5F146}" type="presOf" srcId="{281A7589-6ECF-4E8D-AFFE-B5A6949045F7}" destId="{B3C7D1B6-8A87-4148-83FF-E2D72EB094D2}" srcOrd="0" destOrd="0" presId="urn:microsoft.com/office/officeart/2008/layout/LinedList"/>
    <dgm:cxn modelId="{D88F121E-973D-435F-9770-BE5E88282C2D}" srcId="{BB88DC21-53CB-4DBA-A04E-F420F428B284}" destId="{B9014B3F-1303-4B2C-9127-DC030BAA497C}" srcOrd="1" destOrd="0" parTransId="{A33E7AE8-F7C6-41AC-8B6B-541046B4558D}" sibTransId="{B2DAF532-250D-4497-B335-A5F32F5BDDEE}"/>
    <dgm:cxn modelId="{2F56C720-B965-4C16-9AE0-52C242EC2C73}" srcId="{BB88DC21-53CB-4DBA-A04E-F420F428B284}" destId="{EFA2CB8F-4BE6-4CA7-9A52-FDA1461F0F6C}" srcOrd="4" destOrd="0" parTransId="{941C3926-6DA4-4853-8D41-876771303D71}" sibTransId="{6B3E7400-1CD9-4C98-9E45-E1DC06444BC3}"/>
    <dgm:cxn modelId="{598B9E5E-79F2-4D4A-AC89-40AC4F7C8002}" type="presOf" srcId="{E1CDE0CD-F825-4A8B-AE78-B3A7EFCD9988}" destId="{73EACE94-25BD-4376-BC2A-8F3A5B631B18}" srcOrd="0" destOrd="0" presId="urn:microsoft.com/office/officeart/2008/layout/LinedList"/>
    <dgm:cxn modelId="{A9349342-6471-47CF-9342-F7D99963F019}" srcId="{BB88DC21-53CB-4DBA-A04E-F420F428B284}" destId="{6640FC10-69E2-402C-94FD-11C563D92EDB}" srcOrd="2" destOrd="0" parTransId="{0F1774CF-4391-408D-A0E8-B0400EBBFA3B}" sibTransId="{D737CF74-4F89-4344-BB15-5037531ED4F4}"/>
    <dgm:cxn modelId="{6BB3A466-B3A1-4A7C-9968-1068FC976A71}" type="presOf" srcId="{EFA2CB8F-4BE6-4CA7-9A52-FDA1461F0F6C}" destId="{53E3F84D-9CF5-4F84-804E-F26903D36687}" srcOrd="0" destOrd="0" presId="urn:microsoft.com/office/officeart/2008/layout/LinedList"/>
    <dgm:cxn modelId="{E197F451-6120-44F2-92F9-85FF0787BD43}" type="presOf" srcId="{B9014B3F-1303-4B2C-9127-DC030BAA497C}" destId="{D4606D5F-9207-4FE4-90EC-6CAA2FD4CA2B}" srcOrd="0" destOrd="0" presId="urn:microsoft.com/office/officeart/2008/layout/LinedList"/>
    <dgm:cxn modelId="{61187691-8241-4E6B-8F05-20A7D0F269F4}" srcId="{BB88DC21-53CB-4DBA-A04E-F420F428B284}" destId="{281A7589-6ECF-4E8D-AFFE-B5A6949045F7}" srcOrd="0" destOrd="0" parTransId="{9A6EC342-9599-4E97-B444-F0CA15D2E380}" sibTransId="{19371206-8539-47AB-A569-F669AAD96416}"/>
    <dgm:cxn modelId="{4006CB9C-B528-4772-A4FC-1C0A474F6515}" type="presOf" srcId="{6640FC10-69E2-402C-94FD-11C563D92EDB}" destId="{A340FACC-2022-4785-A4BB-A8B478CE698B}" srcOrd="0" destOrd="0" presId="urn:microsoft.com/office/officeart/2008/layout/LinedList"/>
    <dgm:cxn modelId="{EDB979BB-3E40-4A20-89BF-1320E8E55D7F}" type="presOf" srcId="{BB88DC21-53CB-4DBA-A04E-F420F428B284}" destId="{6AC6A7E2-E733-40A7-8BA7-669CCB89984B}" srcOrd="0" destOrd="0" presId="urn:microsoft.com/office/officeart/2008/layout/LinedList"/>
    <dgm:cxn modelId="{C76FCADE-53C0-43D8-8DDE-6C9138DEB28B}" srcId="{BB88DC21-53CB-4DBA-A04E-F420F428B284}" destId="{E1CDE0CD-F825-4A8B-AE78-B3A7EFCD9988}" srcOrd="3" destOrd="0" parTransId="{843F1AD6-37A2-4334-B10F-416D396CAB26}" sibTransId="{3499EFC0-17E7-4151-82CE-9129E29E92BD}"/>
    <dgm:cxn modelId="{470386EC-A95D-41B5-96A8-27D889D3741C}" type="presParOf" srcId="{6AC6A7E2-E733-40A7-8BA7-669CCB89984B}" destId="{EC299F40-0C95-4814-B36C-18172E03B198}" srcOrd="0" destOrd="0" presId="urn:microsoft.com/office/officeart/2008/layout/LinedList"/>
    <dgm:cxn modelId="{574D9DC9-1404-4804-9EA5-019E0204DD85}" type="presParOf" srcId="{6AC6A7E2-E733-40A7-8BA7-669CCB89984B}" destId="{414E650B-45BD-4146-B4F0-CD9D13B72E5E}" srcOrd="1" destOrd="0" presId="urn:microsoft.com/office/officeart/2008/layout/LinedList"/>
    <dgm:cxn modelId="{81FD824C-B48F-438B-806A-91724C61DDF1}" type="presParOf" srcId="{414E650B-45BD-4146-B4F0-CD9D13B72E5E}" destId="{B3C7D1B6-8A87-4148-83FF-E2D72EB094D2}" srcOrd="0" destOrd="0" presId="urn:microsoft.com/office/officeart/2008/layout/LinedList"/>
    <dgm:cxn modelId="{647CC0F7-7788-49BC-AA5A-2C4D8A3208BA}" type="presParOf" srcId="{414E650B-45BD-4146-B4F0-CD9D13B72E5E}" destId="{47C9BBB3-2C9C-4EA3-8C27-66CC6442EB5C}" srcOrd="1" destOrd="0" presId="urn:microsoft.com/office/officeart/2008/layout/LinedList"/>
    <dgm:cxn modelId="{A4C0903B-506A-483B-B6C5-CC322FD4DA25}" type="presParOf" srcId="{6AC6A7E2-E733-40A7-8BA7-669CCB89984B}" destId="{F28FE01C-0908-4894-88C9-D04A5D08BF00}" srcOrd="2" destOrd="0" presId="urn:microsoft.com/office/officeart/2008/layout/LinedList"/>
    <dgm:cxn modelId="{6A0E10B9-80F7-46A8-BDE5-618925A057D4}" type="presParOf" srcId="{6AC6A7E2-E733-40A7-8BA7-669CCB89984B}" destId="{C5A5D338-032C-4CA3-95CF-DB8D56F07523}" srcOrd="3" destOrd="0" presId="urn:microsoft.com/office/officeart/2008/layout/LinedList"/>
    <dgm:cxn modelId="{9CE37FAE-363B-429D-A114-FBAF19BC4056}" type="presParOf" srcId="{C5A5D338-032C-4CA3-95CF-DB8D56F07523}" destId="{D4606D5F-9207-4FE4-90EC-6CAA2FD4CA2B}" srcOrd="0" destOrd="0" presId="urn:microsoft.com/office/officeart/2008/layout/LinedList"/>
    <dgm:cxn modelId="{480E3AEB-448A-44AB-B9CB-03667CF6A395}" type="presParOf" srcId="{C5A5D338-032C-4CA3-95CF-DB8D56F07523}" destId="{37E73680-B5A4-4F16-8176-ABA7167AECF3}" srcOrd="1" destOrd="0" presId="urn:microsoft.com/office/officeart/2008/layout/LinedList"/>
    <dgm:cxn modelId="{C9A519A8-8B9D-4A05-AB47-D2E9002A4169}" type="presParOf" srcId="{6AC6A7E2-E733-40A7-8BA7-669CCB89984B}" destId="{B520A19A-DAF2-4704-B646-96ED5F59452A}" srcOrd="4" destOrd="0" presId="urn:microsoft.com/office/officeart/2008/layout/LinedList"/>
    <dgm:cxn modelId="{81AA960F-0122-4F7A-8DE7-9359623D5968}" type="presParOf" srcId="{6AC6A7E2-E733-40A7-8BA7-669CCB89984B}" destId="{8934CFA1-D4C8-48C2-B1DB-FE0D4E1E95CE}" srcOrd="5" destOrd="0" presId="urn:microsoft.com/office/officeart/2008/layout/LinedList"/>
    <dgm:cxn modelId="{8EE1B69C-2B09-49D6-A0C6-F63AA5819BB4}" type="presParOf" srcId="{8934CFA1-D4C8-48C2-B1DB-FE0D4E1E95CE}" destId="{A340FACC-2022-4785-A4BB-A8B478CE698B}" srcOrd="0" destOrd="0" presId="urn:microsoft.com/office/officeart/2008/layout/LinedList"/>
    <dgm:cxn modelId="{9B44D855-E3BC-49B8-ACE0-DDBFB7C8D356}" type="presParOf" srcId="{8934CFA1-D4C8-48C2-B1DB-FE0D4E1E95CE}" destId="{56726FF7-633B-4DF3-82E7-C2E4CE0A5890}" srcOrd="1" destOrd="0" presId="urn:microsoft.com/office/officeart/2008/layout/LinedList"/>
    <dgm:cxn modelId="{5EFC7C3B-EBA8-43B1-AD27-269BE9E1E939}" type="presParOf" srcId="{6AC6A7E2-E733-40A7-8BA7-669CCB89984B}" destId="{0E09A84F-8F57-4118-83EF-2F7ACAA07CB0}" srcOrd="6" destOrd="0" presId="urn:microsoft.com/office/officeart/2008/layout/LinedList"/>
    <dgm:cxn modelId="{6F85C4DC-9EAF-4EB8-B26A-7AB41778A911}" type="presParOf" srcId="{6AC6A7E2-E733-40A7-8BA7-669CCB89984B}" destId="{E7EBD15A-0416-4943-B69C-327A588F8AEA}" srcOrd="7" destOrd="0" presId="urn:microsoft.com/office/officeart/2008/layout/LinedList"/>
    <dgm:cxn modelId="{A792F697-B24B-4697-8CD9-2157AFB43207}" type="presParOf" srcId="{E7EBD15A-0416-4943-B69C-327A588F8AEA}" destId="{73EACE94-25BD-4376-BC2A-8F3A5B631B18}" srcOrd="0" destOrd="0" presId="urn:microsoft.com/office/officeart/2008/layout/LinedList"/>
    <dgm:cxn modelId="{BF3BD229-9093-4DE4-85A4-660C84B4FB1A}" type="presParOf" srcId="{E7EBD15A-0416-4943-B69C-327A588F8AEA}" destId="{C1CE52BB-CB93-4144-BE25-AEA1FFE66ACF}" srcOrd="1" destOrd="0" presId="urn:microsoft.com/office/officeart/2008/layout/LinedList"/>
    <dgm:cxn modelId="{3C4DB684-41E0-4C24-9B0B-4D34FCCAD729}" type="presParOf" srcId="{6AC6A7E2-E733-40A7-8BA7-669CCB89984B}" destId="{1718BA84-10E1-4A53-8AF8-8FA3E16FA4EE}" srcOrd="8" destOrd="0" presId="urn:microsoft.com/office/officeart/2008/layout/LinedList"/>
    <dgm:cxn modelId="{05B22BC7-6E80-488B-BB1A-642E49CDB6C6}" type="presParOf" srcId="{6AC6A7E2-E733-40A7-8BA7-669CCB89984B}" destId="{1C5FC2A2-2CF7-480E-8BB1-206D5526B577}" srcOrd="9" destOrd="0" presId="urn:microsoft.com/office/officeart/2008/layout/LinedList"/>
    <dgm:cxn modelId="{EAD09EE2-E708-4828-9B52-B8314A94F7C1}" type="presParOf" srcId="{1C5FC2A2-2CF7-480E-8BB1-206D5526B577}" destId="{53E3F84D-9CF5-4F84-804E-F26903D36687}" srcOrd="0" destOrd="0" presId="urn:microsoft.com/office/officeart/2008/layout/LinedList"/>
    <dgm:cxn modelId="{A93B5355-893A-43C4-AF27-8A7E4108532D}" type="presParOf" srcId="{1C5FC2A2-2CF7-480E-8BB1-206D5526B577}" destId="{2B647D3C-5DD1-44F8-BC0D-A63F47F53B6B}"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27AD2D-B80D-417B-812F-752BE3A37B67}"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4AE7A41C-48F8-4FAA-8481-47CEDCF67CFB}">
      <dgm:prSet phldrT="[Text]" custT="1"/>
      <dgm:spPr/>
      <dgm:t>
        <a:bodyPr/>
        <a:lstStyle/>
        <a:p>
          <a:pPr>
            <a:lnSpc>
              <a:spcPct val="100000"/>
            </a:lnSpc>
          </a:pPr>
          <a:r>
            <a:rPr lang="en-US" sz="1800" dirty="0"/>
            <a:t>Rabies </a:t>
          </a:r>
        </a:p>
      </dgm:t>
    </dgm:pt>
    <dgm:pt modelId="{EC6A0FE7-4CF1-4173-95F0-B956903A7FDE}" type="parTrans" cxnId="{98876C1F-9D7F-4E03-8F03-7FB90E92828D}">
      <dgm:prSet/>
      <dgm:spPr/>
      <dgm:t>
        <a:bodyPr/>
        <a:lstStyle/>
        <a:p>
          <a:endParaRPr lang="en-US"/>
        </a:p>
      </dgm:t>
    </dgm:pt>
    <dgm:pt modelId="{5916EE34-AB43-4626-82AA-87ED88A25E9C}" type="sibTrans" cxnId="{98876C1F-9D7F-4E03-8F03-7FB90E92828D}">
      <dgm:prSet/>
      <dgm:spPr/>
      <dgm:t>
        <a:bodyPr/>
        <a:lstStyle/>
        <a:p>
          <a:endParaRPr lang="en-US"/>
        </a:p>
      </dgm:t>
    </dgm:pt>
    <dgm:pt modelId="{4834B3D8-AA7E-4251-A800-034EF42D42DB}">
      <dgm:prSet phldrT="[Text]"/>
      <dgm:spPr/>
      <dgm:t>
        <a:bodyPr/>
        <a:lstStyle/>
        <a:p>
          <a:pPr>
            <a:lnSpc>
              <a:spcPct val="100000"/>
            </a:lnSpc>
          </a:pPr>
          <a:r>
            <a:rPr lang="en-US" dirty="0"/>
            <a:t>257</a:t>
          </a:r>
        </a:p>
      </dgm:t>
    </dgm:pt>
    <dgm:pt modelId="{95A5A857-B349-4BD0-8025-FCD3AD33A7BE}" type="parTrans" cxnId="{2BA69576-8EEC-4D77-B8AA-20F18B37272E}">
      <dgm:prSet/>
      <dgm:spPr/>
      <dgm:t>
        <a:bodyPr/>
        <a:lstStyle/>
        <a:p>
          <a:endParaRPr lang="en-US"/>
        </a:p>
      </dgm:t>
    </dgm:pt>
    <dgm:pt modelId="{190385B8-B9D0-446B-9AD0-F523093E33DB}" type="sibTrans" cxnId="{2BA69576-8EEC-4D77-B8AA-20F18B37272E}">
      <dgm:prSet/>
      <dgm:spPr/>
      <dgm:t>
        <a:bodyPr/>
        <a:lstStyle/>
        <a:p>
          <a:endParaRPr lang="en-US"/>
        </a:p>
      </dgm:t>
    </dgm:pt>
    <dgm:pt modelId="{901A5AA2-A6E2-4F47-B5CD-3FCB43813569}">
      <dgm:prSet phldrT="[Text]" custT="1"/>
      <dgm:spPr/>
      <dgm:t>
        <a:bodyPr/>
        <a:lstStyle/>
        <a:p>
          <a:pPr>
            <a:lnSpc>
              <a:spcPct val="100000"/>
            </a:lnSpc>
          </a:pPr>
          <a:r>
            <a:rPr lang="en-US" sz="1800" b="0" i="0" dirty="0"/>
            <a:t>Microchip</a:t>
          </a:r>
          <a:r>
            <a:rPr lang="en-US" sz="1900" b="0" i="0" dirty="0"/>
            <a:t>s</a:t>
          </a:r>
        </a:p>
      </dgm:t>
    </dgm:pt>
    <dgm:pt modelId="{A4184AA9-43A3-447A-89E1-5B0E7C2251F5}" type="parTrans" cxnId="{EBE7C75A-5E0E-4F1E-96E1-ECE863996038}">
      <dgm:prSet/>
      <dgm:spPr/>
      <dgm:t>
        <a:bodyPr/>
        <a:lstStyle/>
        <a:p>
          <a:endParaRPr lang="en-US"/>
        </a:p>
      </dgm:t>
    </dgm:pt>
    <dgm:pt modelId="{0E3BC7A1-2FC3-4437-960A-43A63EB37360}" type="sibTrans" cxnId="{EBE7C75A-5E0E-4F1E-96E1-ECE863996038}">
      <dgm:prSet/>
      <dgm:spPr/>
      <dgm:t>
        <a:bodyPr/>
        <a:lstStyle/>
        <a:p>
          <a:endParaRPr lang="en-US"/>
        </a:p>
      </dgm:t>
    </dgm:pt>
    <dgm:pt modelId="{CB5DBE7D-F839-4A28-90EC-9BE5C03590A5}">
      <dgm:prSet phldrT="[Text]" custT="1"/>
      <dgm:spPr/>
      <dgm:t>
        <a:bodyPr/>
        <a:lstStyle/>
        <a:p>
          <a:pPr>
            <a:lnSpc>
              <a:spcPct val="100000"/>
            </a:lnSpc>
          </a:pPr>
          <a:r>
            <a:rPr lang="en-US" sz="1800" b="0" i="0" dirty="0"/>
            <a:t>Bordetella</a:t>
          </a:r>
        </a:p>
      </dgm:t>
    </dgm:pt>
    <dgm:pt modelId="{0BBB96AC-4D48-4E35-838A-EDBF6CDE6AD6}" type="parTrans" cxnId="{68B74102-3D69-4B6F-8FB4-4D5175ED6608}">
      <dgm:prSet/>
      <dgm:spPr/>
      <dgm:t>
        <a:bodyPr/>
        <a:lstStyle/>
        <a:p>
          <a:endParaRPr lang="en-US"/>
        </a:p>
      </dgm:t>
    </dgm:pt>
    <dgm:pt modelId="{5082375B-421C-4DF4-A6BB-EFF760C3CC75}" type="sibTrans" cxnId="{68B74102-3D69-4B6F-8FB4-4D5175ED6608}">
      <dgm:prSet/>
      <dgm:spPr/>
      <dgm:t>
        <a:bodyPr/>
        <a:lstStyle/>
        <a:p>
          <a:endParaRPr lang="en-US"/>
        </a:p>
      </dgm:t>
    </dgm:pt>
    <dgm:pt modelId="{8C4D27D3-9219-4B78-B8A4-34FDC1502363}">
      <dgm:prSet phldrT="[Text]"/>
      <dgm:spPr/>
      <dgm:t>
        <a:bodyPr/>
        <a:lstStyle/>
        <a:p>
          <a:pPr>
            <a:lnSpc>
              <a:spcPct val="100000"/>
            </a:lnSpc>
          </a:pPr>
          <a:r>
            <a:rPr lang="en-US" dirty="0"/>
            <a:t>56</a:t>
          </a:r>
        </a:p>
      </dgm:t>
    </dgm:pt>
    <dgm:pt modelId="{6268B48F-2D30-4075-9AC9-7C85B81DC639}" type="parTrans" cxnId="{CB0B37CF-CE71-4085-B530-539A57E89222}">
      <dgm:prSet/>
      <dgm:spPr/>
      <dgm:t>
        <a:bodyPr/>
        <a:lstStyle/>
        <a:p>
          <a:endParaRPr lang="en-US"/>
        </a:p>
      </dgm:t>
    </dgm:pt>
    <dgm:pt modelId="{9CB281B5-4640-4BBE-A546-CA6284B3B804}" type="sibTrans" cxnId="{CB0B37CF-CE71-4085-B530-539A57E89222}">
      <dgm:prSet/>
      <dgm:spPr/>
      <dgm:t>
        <a:bodyPr/>
        <a:lstStyle/>
        <a:p>
          <a:endParaRPr lang="en-US"/>
        </a:p>
      </dgm:t>
    </dgm:pt>
    <dgm:pt modelId="{E6401063-1F8A-4BC1-ADAD-A687EA7594E9}">
      <dgm:prSet phldrT="[Text]"/>
      <dgm:spPr/>
      <dgm:t>
        <a:bodyPr/>
        <a:lstStyle/>
        <a:p>
          <a:pPr>
            <a:lnSpc>
              <a:spcPct val="100000"/>
            </a:lnSpc>
          </a:pPr>
          <a:endParaRPr lang="en-US" dirty="0"/>
        </a:p>
      </dgm:t>
    </dgm:pt>
    <dgm:pt modelId="{718ADADD-F2C8-40FC-B480-54987135FB9F}" type="parTrans" cxnId="{AB038E9A-DF98-46E8-91D6-91FF4156E4C1}">
      <dgm:prSet/>
      <dgm:spPr/>
      <dgm:t>
        <a:bodyPr/>
        <a:lstStyle/>
        <a:p>
          <a:endParaRPr lang="en-US"/>
        </a:p>
      </dgm:t>
    </dgm:pt>
    <dgm:pt modelId="{A2BE41AF-87AB-40D3-8DFF-CE349B9C4F3A}" type="sibTrans" cxnId="{AB038E9A-DF98-46E8-91D6-91FF4156E4C1}">
      <dgm:prSet/>
      <dgm:spPr/>
      <dgm:t>
        <a:bodyPr/>
        <a:lstStyle/>
        <a:p>
          <a:endParaRPr lang="en-US"/>
        </a:p>
      </dgm:t>
    </dgm:pt>
    <dgm:pt modelId="{324EB60F-8045-4D34-BB35-86425FE52E24}">
      <dgm:prSet/>
      <dgm:spPr/>
      <dgm:t>
        <a:bodyPr/>
        <a:lstStyle/>
        <a:p>
          <a:pPr>
            <a:lnSpc>
              <a:spcPct val="100000"/>
            </a:lnSpc>
          </a:pPr>
          <a:endParaRPr lang="en-US"/>
        </a:p>
      </dgm:t>
    </dgm:pt>
    <dgm:pt modelId="{56F1AEF0-7095-4F28-A44B-51DF7E20D507}" type="parTrans" cxnId="{ED3494AE-A09C-46AF-BC92-93B75C9D47FC}">
      <dgm:prSet/>
      <dgm:spPr/>
      <dgm:t>
        <a:bodyPr/>
        <a:lstStyle/>
        <a:p>
          <a:endParaRPr lang="en-US"/>
        </a:p>
      </dgm:t>
    </dgm:pt>
    <dgm:pt modelId="{6072A2ED-B5B1-4497-AF68-9AA99B4A9D12}" type="sibTrans" cxnId="{ED3494AE-A09C-46AF-BC92-93B75C9D47FC}">
      <dgm:prSet/>
      <dgm:spPr/>
      <dgm:t>
        <a:bodyPr/>
        <a:lstStyle/>
        <a:p>
          <a:endParaRPr lang="en-US"/>
        </a:p>
      </dgm:t>
    </dgm:pt>
    <dgm:pt modelId="{F804D3F4-A424-4EEE-BE5A-2FA3B9A3C820}">
      <dgm:prSet/>
      <dgm:spPr/>
      <dgm:t>
        <a:bodyPr/>
        <a:lstStyle/>
        <a:p>
          <a:pPr>
            <a:lnSpc>
              <a:spcPct val="100000"/>
            </a:lnSpc>
          </a:pPr>
          <a:endParaRPr lang="en-US"/>
        </a:p>
      </dgm:t>
    </dgm:pt>
    <dgm:pt modelId="{DEA75E92-EA25-4007-9EE5-82077425E2C4}" type="parTrans" cxnId="{53DDBA29-B009-43F7-8951-AAD40C2EFE6D}">
      <dgm:prSet/>
      <dgm:spPr/>
      <dgm:t>
        <a:bodyPr/>
        <a:lstStyle/>
        <a:p>
          <a:endParaRPr lang="en-US"/>
        </a:p>
      </dgm:t>
    </dgm:pt>
    <dgm:pt modelId="{EE78AD7B-1097-4C12-849C-5476F672160F}" type="sibTrans" cxnId="{53DDBA29-B009-43F7-8951-AAD40C2EFE6D}">
      <dgm:prSet/>
      <dgm:spPr/>
      <dgm:t>
        <a:bodyPr/>
        <a:lstStyle/>
        <a:p>
          <a:endParaRPr lang="en-US"/>
        </a:p>
      </dgm:t>
    </dgm:pt>
    <dgm:pt modelId="{09A245BA-8F98-4EF2-A54E-5981F7F37C55}">
      <dgm:prSet phldrT="[Text]"/>
      <dgm:spPr/>
      <dgm:t>
        <a:bodyPr/>
        <a:lstStyle/>
        <a:p>
          <a:pPr>
            <a:lnSpc>
              <a:spcPct val="100000"/>
            </a:lnSpc>
          </a:pPr>
          <a:r>
            <a:rPr lang="en-US" dirty="0"/>
            <a:t>37</a:t>
          </a:r>
        </a:p>
      </dgm:t>
    </dgm:pt>
    <dgm:pt modelId="{E4CB06E0-A255-4303-ABF3-59172AF00784}" type="sibTrans" cxnId="{BCC6A59E-7905-4437-9BC5-3DA2BE48F02D}">
      <dgm:prSet/>
      <dgm:spPr/>
      <dgm:t>
        <a:bodyPr/>
        <a:lstStyle/>
        <a:p>
          <a:endParaRPr lang="en-US"/>
        </a:p>
      </dgm:t>
    </dgm:pt>
    <dgm:pt modelId="{455EE121-70C3-44D0-83F1-AEC688472601}" type="parTrans" cxnId="{BCC6A59E-7905-4437-9BC5-3DA2BE48F02D}">
      <dgm:prSet/>
      <dgm:spPr/>
      <dgm:t>
        <a:bodyPr/>
        <a:lstStyle/>
        <a:p>
          <a:endParaRPr lang="en-US"/>
        </a:p>
      </dgm:t>
    </dgm:pt>
    <dgm:pt modelId="{3067D81F-4ED0-464B-BB27-39D8ED12C632}" type="pres">
      <dgm:prSet presAssocID="{E527AD2D-B80D-417B-812F-752BE3A37B67}" presName="root" presStyleCnt="0">
        <dgm:presLayoutVars>
          <dgm:dir/>
          <dgm:resizeHandles val="exact"/>
        </dgm:presLayoutVars>
      </dgm:prSet>
      <dgm:spPr/>
    </dgm:pt>
    <dgm:pt modelId="{86D28AB5-FD58-42CD-8D2C-1E6507EB2327}" type="pres">
      <dgm:prSet presAssocID="{4AE7A41C-48F8-4FAA-8481-47CEDCF67CFB}" presName="compNode" presStyleCnt="0"/>
      <dgm:spPr/>
    </dgm:pt>
    <dgm:pt modelId="{9956C560-EB85-4428-8972-EDE113DD50BA}" type="pres">
      <dgm:prSet presAssocID="{4AE7A41C-48F8-4FAA-8481-47CEDCF67CFB}" presName="bgRect" presStyleLbl="bgShp" presStyleIdx="0" presStyleCnt="6" custLinFactNeighborX="1521" custLinFactNeighborY="2299"/>
      <dgm:spPr/>
    </dgm:pt>
    <dgm:pt modelId="{9C177B23-6903-4ECB-845C-43B853D6667F}" type="pres">
      <dgm:prSet presAssocID="{4AE7A41C-48F8-4FAA-8481-47CEDCF67CFB}" presName="iconRect" presStyleLbl="node1" presStyleIdx="0" presStyleCnt="6"/>
      <dgm:spPr>
        <a:blipFill>
          <a:blip xmlns:r="http://schemas.openxmlformats.org/officeDocument/2006/relationships">
            <a:biLevel thresh="75000"/>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Needle with solid fill"/>
        </a:ext>
      </dgm:extLst>
    </dgm:pt>
    <dgm:pt modelId="{2E2F9A06-89C7-46A8-8B50-5267D76AEC92}" type="pres">
      <dgm:prSet presAssocID="{4AE7A41C-48F8-4FAA-8481-47CEDCF67CFB}" presName="spaceRect" presStyleCnt="0"/>
      <dgm:spPr/>
    </dgm:pt>
    <dgm:pt modelId="{7216C31F-A91B-495C-927F-A7F47195EC2B}" type="pres">
      <dgm:prSet presAssocID="{4AE7A41C-48F8-4FAA-8481-47CEDCF67CFB}" presName="parTx" presStyleLbl="revTx" presStyleIdx="0" presStyleCnt="9">
        <dgm:presLayoutVars>
          <dgm:chMax val="0"/>
          <dgm:chPref val="0"/>
        </dgm:presLayoutVars>
      </dgm:prSet>
      <dgm:spPr/>
    </dgm:pt>
    <dgm:pt modelId="{C14A9DF8-92CA-4546-AA1A-934BA5390C00}" type="pres">
      <dgm:prSet presAssocID="{4AE7A41C-48F8-4FAA-8481-47CEDCF67CFB}" presName="desTx" presStyleLbl="revTx" presStyleIdx="1" presStyleCnt="9">
        <dgm:presLayoutVars/>
      </dgm:prSet>
      <dgm:spPr/>
    </dgm:pt>
    <dgm:pt modelId="{1ADE9F21-17BD-40FE-A81A-36CC6E4BDEAA}" type="pres">
      <dgm:prSet presAssocID="{5916EE34-AB43-4626-82AA-87ED88A25E9C}" presName="sibTrans" presStyleCnt="0"/>
      <dgm:spPr/>
    </dgm:pt>
    <dgm:pt modelId="{DA7CE3BD-87BD-4662-8C5D-DB1EE6F1235C}" type="pres">
      <dgm:prSet presAssocID="{324EB60F-8045-4D34-BB35-86425FE52E24}" presName="compNode" presStyleCnt="0"/>
      <dgm:spPr/>
    </dgm:pt>
    <dgm:pt modelId="{E453E5AB-FEF4-4EBC-9160-5D66791B4B12}" type="pres">
      <dgm:prSet presAssocID="{324EB60F-8045-4D34-BB35-86425FE52E24}" presName="bgRect" presStyleLbl="bgShp" presStyleIdx="1" presStyleCnt="6"/>
      <dgm:spPr/>
    </dgm:pt>
    <dgm:pt modelId="{CCF7E8DD-DF2C-433C-AEDD-C49100843441}" type="pres">
      <dgm:prSet presAssocID="{324EB60F-8045-4D34-BB35-86425FE52E24}" presName="iconRect" presStyleLbl="node1" presStyleIdx="1" presStyleCnt="6"/>
      <dgm:spPr>
        <a:blipFill>
          <a:blip xmlns:r="http://schemas.openxmlformats.org/officeDocument/2006/relationships">
            <a:biLevel thresh="75000"/>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g with solid fill"/>
        </a:ext>
      </dgm:extLst>
    </dgm:pt>
    <dgm:pt modelId="{5226C487-62CD-44B8-A5F6-A80A59CEB3FF}" type="pres">
      <dgm:prSet presAssocID="{324EB60F-8045-4D34-BB35-86425FE52E24}" presName="spaceRect" presStyleCnt="0"/>
      <dgm:spPr/>
    </dgm:pt>
    <dgm:pt modelId="{976C2FE6-7B8B-4B76-8B34-496A50CE97FC}" type="pres">
      <dgm:prSet presAssocID="{324EB60F-8045-4D34-BB35-86425FE52E24}" presName="parTx" presStyleLbl="revTx" presStyleIdx="2" presStyleCnt="9">
        <dgm:presLayoutVars>
          <dgm:chMax val="0"/>
          <dgm:chPref val="0"/>
        </dgm:presLayoutVars>
      </dgm:prSet>
      <dgm:spPr/>
    </dgm:pt>
    <dgm:pt modelId="{519BE6D4-8638-4341-B3C0-204D84D6F0FE}" type="pres">
      <dgm:prSet presAssocID="{6072A2ED-B5B1-4497-AF68-9AA99B4A9D12}" presName="sibTrans" presStyleCnt="0"/>
      <dgm:spPr/>
    </dgm:pt>
    <dgm:pt modelId="{CB0ABC9C-18B1-4501-82C2-14D3F103C1EC}" type="pres">
      <dgm:prSet presAssocID="{F804D3F4-A424-4EEE-BE5A-2FA3B9A3C820}" presName="compNode" presStyleCnt="0"/>
      <dgm:spPr/>
    </dgm:pt>
    <dgm:pt modelId="{3C7106BC-79E5-4C61-97F6-2B411C7074EE}" type="pres">
      <dgm:prSet presAssocID="{F804D3F4-A424-4EEE-BE5A-2FA3B9A3C820}" presName="bgRect" presStyleLbl="bgShp" presStyleIdx="2" presStyleCnt="6"/>
      <dgm:spPr/>
    </dgm:pt>
    <dgm:pt modelId="{E224C400-7174-4934-9E32-83356F84E4DC}" type="pres">
      <dgm:prSet presAssocID="{F804D3F4-A424-4EEE-BE5A-2FA3B9A3C820}" presName="iconRect" presStyleLbl="node1" presStyleIdx="2" presStyleCnt="6"/>
      <dgm:spPr>
        <a:blipFill>
          <a:blip xmlns:r="http://schemas.openxmlformats.org/officeDocument/2006/relationships">
            <a:biLevel thresh="75000"/>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Cat with solid fill"/>
        </a:ext>
      </dgm:extLst>
    </dgm:pt>
    <dgm:pt modelId="{290F6602-92AE-43BD-817A-D079F8D43E3D}" type="pres">
      <dgm:prSet presAssocID="{F804D3F4-A424-4EEE-BE5A-2FA3B9A3C820}" presName="spaceRect" presStyleCnt="0"/>
      <dgm:spPr/>
    </dgm:pt>
    <dgm:pt modelId="{BBFCDB75-3E52-44D7-95F3-0F4DA9D1830E}" type="pres">
      <dgm:prSet presAssocID="{F804D3F4-A424-4EEE-BE5A-2FA3B9A3C820}" presName="parTx" presStyleLbl="revTx" presStyleIdx="3" presStyleCnt="9">
        <dgm:presLayoutVars>
          <dgm:chMax val="0"/>
          <dgm:chPref val="0"/>
        </dgm:presLayoutVars>
      </dgm:prSet>
      <dgm:spPr/>
    </dgm:pt>
    <dgm:pt modelId="{2353EC74-3F04-4EEA-A8BF-7B67B58D80F3}" type="pres">
      <dgm:prSet presAssocID="{EE78AD7B-1097-4C12-849C-5476F672160F}" presName="sibTrans" presStyleCnt="0"/>
      <dgm:spPr/>
    </dgm:pt>
    <dgm:pt modelId="{BAA25B0F-5199-48DB-86B9-5686EC0DD272}" type="pres">
      <dgm:prSet presAssocID="{901A5AA2-A6E2-4F47-B5CD-3FCB43813569}" presName="compNode" presStyleCnt="0"/>
      <dgm:spPr/>
    </dgm:pt>
    <dgm:pt modelId="{8775816A-313B-4D67-B94C-9F05859FCB7E}" type="pres">
      <dgm:prSet presAssocID="{901A5AA2-A6E2-4F47-B5CD-3FCB43813569}" presName="bgRect" presStyleLbl="bgShp" presStyleIdx="3" presStyleCnt="6"/>
      <dgm:spPr/>
    </dgm:pt>
    <dgm:pt modelId="{61EA8B92-D6FE-4BF9-95BE-3DAC1DECC380}" type="pres">
      <dgm:prSet presAssocID="{901A5AA2-A6E2-4F47-B5CD-3FCB43813569}" presName="iconRect" presStyleLbl="node1" presStyleIdx="3" presStyleCnt="6"/>
      <dgm:spPr>
        <a:blipFill>
          <a:blip xmlns:r="http://schemas.openxmlformats.org/officeDocument/2006/relationships">
            <a:biLevel thresh="75000"/>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rocessor with solid fill"/>
        </a:ext>
      </dgm:extLst>
    </dgm:pt>
    <dgm:pt modelId="{FF4EF224-4262-405F-988F-FD112C08BE24}" type="pres">
      <dgm:prSet presAssocID="{901A5AA2-A6E2-4F47-B5CD-3FCB43813569}" presName="spaceRect" presStyleCnt="0"/>
      <dgm:spPr/>
    </dgm:pt>
    <dgm:pt modelId="{50F026EC-9016-411D-AB32-AA900E0A9810}" type="pres">
      <dgm:prSet presAssocID="{901A5AA2-A6E2-4F47-B5CD-3FCB43813569}" presName="parTx" presStyleLbl="revTx" presStyleIdx="4" presStyleCnt="9">
        <dgm:presLayoutVars>
          <dgm:chMax val="0"/>
          <dgm:chPref val="0"/>
        </dgm:presLayoutVars>
      </dgm:prSet>
      <dgm:spPr/>
    </dgm:pt>
    <dgm:pt modelId="{7962EAE6-E4A5-4B9F-9D01-E77265EE24EF}" type="pres">
      <dgm:prSet presAssocID="{901A5AA2-A6E2-4F47-B5CD-3FCB43813569}" presName="desTx" presStyleLbl="revTx" presStyleIdx="5" presStyleCnt="9">
        <dgm:presLayoutVars/>
      </dgm:prSet>
      <dgm:spPr/>
    </dgm:pt>
    <dgm:pt modelId="{F0790707-D35C-4234-87B1-B9D4B75766C6}" type="pres">
      <dgm:prSet presAssocID="{0E3BC7A1-2FC3-4437-960A-43A63EB37360}" presName="sibTrans" presStyleCnt="0"/>
      <dgm:spPr/>
    </dgm:pt>
    <dgm:pt modelId="{2983FE84-28FA-4745-A66F-E4D8513CBDFA}" type="pres">
      <dgm:prSet presAssocID="{CB5DBE7D-F839-4A28-90EC-9BE5C03590A5}" presName="compNode" presStyleCnt="0"/>
      <dgm:spPr/>
    </dgm:pt>
    <dgm:pt modelId="{A60B3917-23D2-4707-A19E-2FB19F70549F}" type="pres">
      <dgm:prSet presAssocID="{CB5DBE7D-F839-4A28-90EC-9BE5C03590A5}" presName="bgRect" presStyleLbl="bgShp" presStyleIdx="4" presStyleCnt="6"/>
      <dgm:spPr/>
    </dgm:pt>
    <dgm:pt modelId="{4591D6B0-7148-4C07-A7D3-63A502282512}" type="pres">
      <dgm:prSet presAssocID="{CB5DBE7D-F839-4A28-90EC-9BE5C03590A5}" presName="iconRect" presStyleLbl="node1" presStyleIdx="4" presStyleCnt="6"/>
      <dgm:spPr>
        <a:blipFill>
          <a:blip xmlns:r="http://schemas.openxmlformats.org/officeDocument/2006/relationships">
            <a:biLevel thresh="75000"/>
            <a:extLst>
              <a:ext uri="{96DAC541-7B7A-43D3-8B79-37D633B846F1}">
                <asvg:svgBlip xmlns:asvg="http://schemas.microsoft.com/office/drawing/2016/SVG/main" r:embed="rId5"/>
              </a:ext>
            </a:extLst>
          </a:blip>
          <a:srcRect/>
          <a:stretch>
            <a:fillRect/>
          </a:stretch>
        </a:blipFill>
        <a:ln>
          <a:noFill/>
        </a:ln>
      </dgm:spPr>
      <dgm:extLst>
        <a:ext uri="{E40237B7-FDA0-4F09-8148-C483321AD2D9}">
          <dgm14:cNvPr xmlns:dgm14="http://schemas.microsoft.com/office/drawing/2010/diagram" id="0" name="" descr="Needle outline"/>
        </a:ext>
      </dgm:extLst>
    </dgm:pt>
    <dgm:pt modelId="{B119C028-75FC-4F0D-9B3F-57C16A9BA3AC}" type="pres">
      <dgm:prSet presAssocID="{CB5DBE7D-F839-4A28-90EC-9BE5C03590A5}" presName="spaceRect" presStyleCnt="0"/>
      <dgm:spPr/>
    </dgm:pt>
    <dgm:pt modelId="{F8F89741-88BB-4A58-B510-BF31580ED031}" type="pres">
      <dgm:prSet presAssocID="{CB5DBE7D-F839-4A28-90EC-9BE5C03590A5}" presName="parTx" presStyleLbl="revTx" presStyleIdx="6" presStyleCnt="9">
        <dgm:presLayoutVars>
          <dgm:chMax val="0"/>
          <dgm:chPref val="0"/>
        </dgm:presLayoutVars>
      </dgm:prSet>
      <dgm:spPr/>
    </dgm:pt>
    <dgm:pt modelId="{EDDD00E4-8FB5-47C3-A23F-ADD13779057E}" type="pres">
      <dgm:prSet presAssocID="{CB5DBE7D-F839-4A28-90EC-9BE5C03590A5}" presName="desTx" presStyleLbl="revTx" presStyleIdx="7" presStyleCnt="9">
        <dgm:presLayoutVars/>
      </dgm:prSet>
      <dgm:spPr/>
    </dgm:pt>
    <dgm:pt modelId="{5E6F232C-9FE9-48A9-A844-724E2F8D0AEA}" type="pres">
      <dgm:prSet presAssocID="{5082375B-421C-4DF4-A6BB-EFF760C3CC75}" presName="sibTrans" presStyleCnt="0"/>
      <dgm:spPr/>
    </dgm:pt>
    <dgm:pt modelId="{936A0DD0-FDE5-4EE1-AA35-E6A51DFCDE28}" type="pres">
      <dgm:prSet presAssocID="{E6401063-1F8A-4BC1-ADAD-A687EA7594E9}" presName="compNode" presStyleCnt="0"/>
      <dgm:spPr/>
    </dgm:pt>
    <dgm:pt modelId="{DC83DB6E-99A2-45A5-B36A-14D67B60D46A}" type="pres">
      <dgm:prSet presAssocID="{E6401063-1F8A-4BC1-ADAD-A687EA7594E9}" presName="bgRect" presStyleLbl="bgShp" presStyleIdx="5" presStyleCnt="6"/>
      <dgm:spPr/>
    </dgm:pt>
    <dgm:pt modelId="{E970529B-B120-452C-860A-F4BA0D48FA72}" type="pres">
      <dgm:prSet presAssocID="{E6401063-1F8A-4BC1-ADAD-A687EA7594E9}" presName="iconRect" presStyleLbl="node1" presStyleIdx="5" presStyleCnt="6"/>
      <dgm:spPr>
        <a:blipFill>
          <a:blip xmlns:r="http://schemas.openxmlformats.org/officeDocument/2006/relationships">
            <a:biLevel thresh="75000"/>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Heart with solid fill"/>
        </a:ext>
      </dgm:extLst>
    </dgm:pt>
    <dgm:pt modelId="{94A54408-FD33-4B5D-B9D9-DA2CFCF8EE8B}" type="pres">
      <dgm:prSet presAssocID="{E6401063-1F8A-4BC1-ADAD-A687EA7594E9}" presName="spaceRect" presStyleCnt="0"/>
      <dgm:spPr/>
    </dgm:pt>
    <dgm:pt modelId="{BEDB12B0-9EE9-4DBE-873A-FDF34E717F66}" type="pres">
      <dgm:prSet presAssocID="{E6401063-1F8A-4BC1-ADAD-A687EA7594E9}" presName="parTx" presStyleLbl="revTx" presStyleIdx="8" presStyleCnt="9">
        <dgm:presLayoutVars>
          <dgm:chMax val="0"/>
          <dgm:chPref val="0"/>
        </dgm:presLayoutVars>
      </dgm:prSet>
      <dgm:spPr/>
    </dgm:pt>
  </dgm:ptLst>
  <dgm:cxnLst>
    <dgm:cxn modelId="{68B74102-3D69-4B6F-8FB4-4D5175ED6608}" srcId="{E527AD2D-B80D-417B-812F-752BE3A37B67}" destId="{CB5DBE7D-F839-4A28-90EC-9BE5C03590A5}" srcOrd="4" destOrd="0" parTransId="{0BBB96AC-4D48-4E35-838A-EDBF6CDE6AD6}" sibTransId="{5082375B-421C-4DF4-A6BB-EFF760C3CC75}"/>
    <dgm:cxn modelId="{3DA71C1B-4009-47BF-A0AA-E8D678F640A3}" type="presOf" srcId="{4AE7A41C-48F8-4FAA-8481-47CEDCF67CFB}" destId="{7216C31F-A91B-495C-927F-A7F47195EC2B}" srcOrd="0" destOrd="0" presId="urn:microsoft.com/office/officeart/2018/2/layout/IconVerticalSolidList"/>
    <dgm:cxn modelId="{98876C1F-9D7F-4E03-8F03-7FB90E92828D}" srcId="{E527AD2D-B80D-417B-812F-752BE3A37B67}" destId="{4AE7A41C-48F8-4FAA-8481-47CEDCF67CFB}" srcOrd="0" destOrd="0" parTransId="{EC6A0FE7-4CF1-4173-95F0-B956903A7FDE}" sibTransId="{5916EE34-AB43-4626-82AA-87ED88A25E9C}"/>
    <dgm:cxn modelId="{53DDBA29-B009-43F7-8951-AAD40C2EFE6D}" srcId="{E527AD2D-B80D-417B-812F-752BE3A37B67}" destId="{F804D3F4-A424-4EEE-BE5A-2FA3B9A3C820}" srcOrd="2" destOrd="0" parTransId="{DEA75E92-EA25-4007-9EE5-82077425E2C4}" sibTransId="{EE78AD7B-1097-4C12-849C-5476F672160F}"/>
    <dgm:cxn modelId="{CC487F44-AA3A-46D7-BC6E-A187F7AD06E3}" type="presOf" srcId="{F804D3F4-A424-4EEE-BE5A-2FA3B9A3C820}" destId="{BBFCDB75-3E52-44D7-95F3-0F4DA9D1830E}" srcOrd="0" destOrd="0" presId="urn:microsoft.com/office/officeart/2018/2/layout/IconVerticalSolidList"/>
    <dgm:cxn modelId="{D5D7CC47-915C-4653-9D0D-D0E7E7314208}" type="presOf" srcId="{09A245BA-8F98-4EF2-A54E-5981F7F37C55}" destId="{7962EAE6-E4A5-4B9F-9D01-E77265EE24EF}" srcOrd="0" destOrd="0" presId="urn:microsoft.com/office/officeart/2018/2/layout/IconVerticalSolidList"/>
    <dgm:cxn modelId="{03A67968-8296-4EA2-BCFF-85330DEDAE21}" type="presOf" srcId="{901A5AA2-A6E2-4F47-B5CD-3FCB43813569}" destId="{50F026EC-9016-411D-AB32-AA900E0A9810}" srcOrd="0" destOrd="0" presId="urn:microsoft.com/office/officeart/2018/2/layout/IconVerticalSolidList"/>
    <dgm:cxn modelId="{27C94E56-75D4-47D6-A14F-F76DB62938E4}" type="presOf" srcId="{324EB60F-8045-4D34-BB35-86425FE52E24}" destId="{976C2FE6-7B8B-4B76-8B34-496A50CE97FC}" srcOrd="0" destOrd="0" presId="urn:microsoft.com/office/officeart/2018/2/layout/IconVerticalSolidList"/>
    <dgm:cxn modelId="{11517456-7881-41E4-91D2-7E3BAA394F5E}" type="presOf" srcId="{8C4D27D3-9219-4B78-B8A4-34FDC1502363}" destId="{EDDD00E4-8FB5-47C3-A23F-ADD13779057E}" srcOrd="0" destOrd="0" presId="urn:microsoft.com/office/officeart/2018/2/layout/IconVerticalSolidList"/>
    <dgm:cxn modelId="{2BA69576-8EEC-4D77-B8AA-20F18B37272E}" srcId="{4AE7A41C-48F8-4FAA-8481-47CEDCF67CFB}" destId="{4834B3D8-AA7E-4251-A800-034EF42D42DB}" srcOrd="0" destOrd="0" parTransId="{95A5A857-B349-4BD0-8025-FCD3AD33A7BE}" sibTransId="{190385B8-B9D0-446B-9AD0-F523093E33DB}"/>
    <dgm:cxn modelId="{EBE7C75A-5E0E-4F1E-96E1-ECE863996038}" srcId="{E527AD2D-B80D-417B-812F-752BE3A37B67}" destId="{901A5AA2-A6E2-4F47-B5CD-3FCB43813569}" srcOrd="3" destOrd="0" parTransId="{A4184AA9-43A3-447A-89E1-5B0E7C2251F5}" sibTransId="{0E3BC7A1-2FC3-4437-960A-43A63EB37360}"/>
    <dgm:cxn modelId="{2EC47689-4850-4FB2-9F9E-1783E54ADCB7}" type="presOf" srcId="{E6401063-1F8A-4BC1-ADAD-A687EA7594E9}" destId="{BEDB12B0-9EE9-4DBE-873A-FDF34E717F66}" srcOrd="0" destOrd="0" presId="urn:microsoft.com/office/officeart/2018/2/layout/IconVerticalSolidList"/>
    <dgm:cxn modelId="{AA0F3D8A-7CC4-466B-8B3C-6CFA3D8A17A6}" type="presOf" srcId="{4834B3D8-AA7E-4251-A800-034EF42D42DB}" destId="{C14A9DF8-92CA-4546-AA1A-934BA5390C00}" srcOrd="0" destOrd="0" presId="urn:microsoft.com/office/officeart/2018/2/layout/IconVerticalSolidList"/>
    <dgm:cxn modelId="{AB038E9A-DF98-46E8-91D6-91FF4156E4C1}" srcId="{E527AD2D-B80D-417B-812F-752BE3A37B67}" destId="{E6401063-1F8A-4BC1-ADAD-A687EA7594E9}" srcOrd="5" destOrd="0" parTransId="{718ADADD-F2C8-40FC-B480-54987135FB9F}" sibTransId="{A2BE41AF-87AB-40D3-8DFF-CE349B9C4F3A}"/>
    <dgm:cxn modelId="{BCC6A59E-7905-4437-9BC5-3DA2BE48F02D}" srcId="{901A5AA2-A6E2-4F47-B5CD-3FCB43813569}" destId="{09A245BA-8F98-4EF2-A54E-5981F7F37C55}" srcOrd="0" destOrd="0" parTransId="{455EE121-70C3-44D0-83F1-AEC688472601}" sibTransId="{E4CB06E0-A255-4303-ABF3-59172AF00784}"/>
    <dgm:cxn modelId="{ED3494AE-A09C-46AF-BC92-93B75C9D47FC}" srcId="{E527AD2D-B80D-417B-812F-752BE3A37B67}" destId="{324EB60F-8045-4D34-BB35-86425FE52E24}" srcOrd="1" destOrd="0" parTransId="{56F1AEF0-7095-4F28-A44B-51DF7E20D507}" sibTransId="{6072A2ED-B5B1-4497-AF68-9AA99B4A9D12}"/>
    <dgm:cxn modelId="{CB0B37CF-CE71-4085-B530-539A57E89222}" srcId="{CB5DBE7D-F839-4A28-90EC-9BE5C03590A5}" destId="{8C4D27D3-9219-4B78-B8A4-34FDC1502363}" srcOrd="0" destOrd="0" parTransId="{6268B48F-2D30-4075-9AC9-7C85B81DC639}" sibTransId="{9CB281B5-4640-4BBE-A546-CA6284B3B804}"/>
    <dgm:cxn modelId="{BB3F62F7-3B14-4C28-A2E9-F4938EDC4670}" type="presOf" srcId="{CB5DBE7D-F839-4A28-90EC-9BE5C03590A5}" destId="{F8F89741-88BB-4A58-B510-BF31580ED031}" srcOrd="0" destOrd="0" presId="urn:microsoft.com/office/officeart/2018/2/layout/IconVerticalSolidList"/>
    <dgm:cxn modelId="{533B94F9-23B3-45DF-B5CB-6A2EBC33B4DA}" type="presOf" srcId="{E527AD2D-B80D-417B-812F-752BE3A37B67}" destId="{3067D81F-4ED0-464B-BB27-39D8ED12C632}" srcOrd="0" destOrd="0" presId="urn:microsoft.com/office/officeart/2018/2/layout/IconVerticalSolidList"/>
    <dgm:cxn modelId="{F545E5F2-3403-4858-A7EB-26EE6803E99C}" type="presParOf" srcId="{3067D81F-4ED0-464B-BB27-39D8ED12C632}" destId="{86D28AB5-FD58-42CD-8D2C-1E6507EB2327}" srcOrd="0" destOrd="0" presId="urn:microsoft.com/office/officeart/2018/2/layout/IconVerticalSolidList"/>
    <dgm:cxn modelId="{477E033F-D000-45B1-9E53-4093079D77E5}" type="presParOf" srcId="{86D28AB5-FD58-42CD-8D2C-1E6507EB2327}" destId="{9956C560-EB85-4428-8972-EDE113DD50BA}" srcOrd="0" destOrd="0" presId="urn:microsoft.com/office/officeart/2018/2/layout/IconVerticalSolidList"/>
    <dgm:cxn modelId="{D02A73CB-B773-44EB-BF0E-A913EE49DBD2}" type="presParOf" srcId="{86D28AB5-FD58-42CD-8D2C-1E6507EB2327}" destId="{9C177B23-6903-4ECB-845C-43B853D6667F}" srcOrd="1" destOrd="0" presId="urn:microsoft.com/office/officeart/2018/2/layout/IconVerticalSolidList"/>
    <dgm:cxn modelId="{F7A4C1D4-97D9-4B54-B47D-D7FAC53E3BC4}" type="presParOf" srcId="{86D28AB5-FD58-42CD-8D2C-1E6507EB2327}" destId="{2E2F9A06-89C7-46A8-8B50-5267D76AEC92}" srcOrd="2" destOrd="0" presId="urn:microsoft.com/office/officeart/2018/2/layout/IconVerticalSolidList"/>
    <dgm:cxn modelId="{0CF4B4E5-E8F1-443F-B70D-E45D5BD7056D}" type="presParOf" srcId="{86D28AB5-FD58-42CD-8D2C-1E6507EB2327}" destId="{7216C31F-A91B-495C-927F-A7F47195EC2B}" srcOrd="3" destOrd="0" presId="urn:microsoft.com/office/officeart/2018/2/layout/IconVerticalSolidList"/>
    <dgm:cxn modelId="{0316EBF6-06AB-477E-9FE2-55003912F0B3}" type="presParOf" srcId="{86D28AB5-FD58-42CD-8D2C-1E6507EB2327}" destId="{C14A9DF8-92CA-4546-AA1A-934BA5390C00}" srcOrd="4" destOrd="0" presId="urn:microsoft.com/office/officeart/2018/2/layout/IconVerticalSolidList"/>
    <dgm:cxn modelId="{9ED13B1F-4558-44B3-BB2B-41C806CF566B}" type="presParOf" srcId="{3067D81F-4ED0-464B-BB27-39D8ED12C632}" destId="{1ADE9F21-17BD-40FE-A81A-36CC6E4BDEAA}" srcOrd="1" destOrd="0" presId="urn:microsoft.com/office/officeart/2018/2/layout/IconVerticalSolidList"/>
    <dgm:cxn modelId="{1333B0A6-BEEE-4982-B12A-45EBAB228A2E}" type="presParOf" srcId="{3067D81F-4ED0-464B-BB27-39D8ED12C632}" destId="{DA7CE3BD-87BD-4662-8C5D-DB1EE6F1235C}" srcOrd="2" destOrd="0" presId="urn:microsoft.com/office/officeart/2018/2/layout/IconVerticalSolidList"/>
    <dgm:cxn modelId="{A9128E66-A609-4022-8505-1078B5690860}" type="presParOf" srcId="{DA7CE3BD-87BD-4662-8C5D-DB1EE6F1235C}" destId="{E453E5AB-FEF4-4EBC-9160-5D66791B4B12}" srcOrd="0" destOrd="0" presId="urn:microsoft.com/office/officeart/2018/2/layout/IconVerticalSolidList"/>
    <dgm:cxn modelId="{DC2F2A35-F572-4A26-ACDE-098DF806B4B9}" type="presParOf" srcId="{DA7CE3BD-87BD-4662-8C5D-DB1EE6F1235C}" destId="{CCF7E8DD-DF2C-433C-AEDD-C49100843441}" srcOrd="1" destOrd="0" presId="urn:microsoft.com/office/officeart/2018/2/layout/IconVerticalSolidList"/>
    <dgm:cxn modelId="{B702099E-0F6F-4730-8159-0A993EE43F1A}" type="presParOf" srcId="{DA7CE3BD-87BD-4662-8C5D-DB1EE6F1235C}" destId="{5226C487-62CD-44B8-A5F6-A80A59CEB3FF}" srcOrd="2" destOrd="0" presId="urn:microsoft.com/office/officeart/2018/2/layout/IconVerticalSolidList"/>
    <dgm:cxn modelId="{4B9B3526-2F4D-43DA-AEF4-2C2DC204217D}" type="presParOf" srcId="{DA7CE3BD-87BD-4662-8C5D-DB1EE6F1235C}" destId="{976C2FE6-7B8B-4B76-8B34-496A50CE97FC}" srcOrd="3" destOrd="0" presId="urn:microsoft.com/office/officeart/2018/2/layout/IconVerticalSolidList"/>
    <dgm:cxn modelId="{7458EC8E-8D6D-43DD-B316-52E1E787AA3F}" type="presParOf" srcId="{3067D81F-4ED0-464B-BB27-39D8ED12C632}" destId="{519BE6D4-8638-4341-B3C0-204D84D6F0FE}" srcOrd="3" destOrd="0" presId="urn:microsoft.com/office/officeart/2018/2/layout/IconVerticalSolidList"/>
    <dgm:cxn modelId="{A1504FB7-C6FF-427F-9810-0C1E23313F75}" type="presParOf" srcId="{3067D81F-4ED0-464B-BB27-39D8ED12C632}" destId="{CB0ABC9C-18B1-4501-82C2-14D3F103C1EC}" srcOrd="4" destOrd="0" presId="urn:microsoft.com/office/officeart/2018/2/layout/IconVerticalSolidList"/>
    <dgm:cxn modelId="{2492F598-B88A-446F-A1CC-D1E04F948488}" type="presParOf" srcId="{CB0ABC9C-18B1-4501-82C2-14D3F103C1EC}" destId="{3C7106BC-79E5-4C61-97F6-2B411C7074EE}" srcOrd="0" destOrd="0" presId="urn:microsoft.com/office/officeart/2018/2/layout/IconVerticalSolidList"/>
    <dgm:cxn modelId="{4B9EAB2F-86BC-46FE-A7F9-3E6E4DF093CF}" type="presParOf" srcId="{CB0ABC9C-18B1-4501-82C2-14D3F103C1EC}" destId="{E224C400-7174-4934-9E32-83356F84E4DC}" srcOrd="1" destOrd="0" presId="urn:microsoft.com/office/officeart/2018/2/layout/IconVerticalSolidList"/>
    <dgm:cxn modelId="{F84E8280-D67C-43E6-A39E-A4CE20FEB0C1}" type="presParOf" srcId="{CB0ABC9C-18B1-4501-82C2-14D3F103C1EC}" destId="{290F6602-92AE-43BD-817A-D079F8D43E3D}" srcOrd="2" destOrd="0" presId="urn:microsoft.com/office/officeart/2018/2/layout/IconVerticalSolidList"/>
    <dgm:cxn modelId="{B3A0F7D0-3293-41CA-9AB0-ADD93BA77882}" type="presParOf" srcId="{CB0ABC9C-18B1-4501-82C2-14D3F103C1EC}" destId="{BBFCDB75-3E52-44D7-95F3-0F4DA9D1830E}" srcOrd="3" destOrd="0" presId="urn:microsoft.com/office/officeart/2018/2/layout/IconVerticalSolidList"/>
    <dgm:cxn modelId="{AE2696D8-6CB3-4C2D-85A4-DCB8BAA6988C}" type="presParOf" srcId="{3067D81F-4ED0-464B-BB27-39D8ED12C632}" destId="{2353EC74-3F04-4EEA-A8BF-7B67B58D80F3}" srcOrd="5" destOrd="0" presId="urn:microsoft.com/office/officeart/2018/2/layout/IconVerticalSolidList"/>
    <dgm:cxn modelId="{6F237469-25F6-4625-A554-FB9A8320EE41}" type="presParOf" srcId="{3067D81F-4ED0-464B-BB27-39D8ED12C632}" destId="{BAA25B0F-5199-48DB-86B9-5686EC0DD272}" srcOrd="6" destOrd="0" presId="urn:microsoft.com/office/officeart/2018/2/layout/IconVerticalSolidList"/>
    <dgm:cxn modelId="{8CC33D2D-8021-4B20-B9E2-95CF1B8D2E3B}" type="presParOf" srcId="{BAA25B0F-5199-48DB-86B9-5686EC0DD272}" destId="{8775816A-313B-4D67-B94C-9F05859FCB7E}" srcOrd="0" destOrd="0" presId="urn:microsoft.com/office/officeart/2018/2/layout/IconVerticalSolidList"/>
    <dgm:cxn modelId="{D10123F4-9233-4685-80AB-6F8642514A0E}" type="presParOf" srcId="{BAA25B0F-5199-48DB-86B9-5686EC0DD272}" destId="{61EA8B92-D6FE-4BF9-95BE-3DAC1DECC380}" srcOrd="1" destOrd="0" presId="urn:microsoft.com/office/officeart/2018/2/layout/IconVerticalSolidList"/>
    <dgm:cxn modelId="{39AC8676-A7C3-4636-8294-289E4394314B}" type="presParOf" srcId="{BAA25B0F-5199-48DB-86B9-5686EC0DD272}" destId="{FF4EF224-4262-405F-988F-FD112C08BE24}" srcOrd="2" destOrd="0" presId="urn:microsoft.com/office/officeart/2018/2/layout/IconVerticalSolidList"/>
    <dgm:cxn modelId="{AECCCF4D-38E5-41E0-92BA-7CCB577228FE}" type="presParOf" srcId="{BAA25B0F-5199-48DB-86B9-5686EC0DD272}" destId="{50F026EC-9016-411D-AB32-AA900E0A9810}" srcOrd="3" destOrd="0" presId="urn:microsoft.com/office/officeart/2018/2/layout/IconVerticalSolidList"/>
    <dgm:cxn modelId="{DEDAF57B-7B68-41B8-9E66-E4DBFA87C3E4}" type="presParOf" srcId="{BAA25B0F-5199-48DB-86B9-5686EC0DD272}" destId="{7962EAE6-E4A5-4B9F-9D01-E77265EE24EF}" srcOrd="4" destOrd="0" presId="urn:microsoft.com/office/officeart/2018/2/layout/IconVerticalSolidList"/>
    <dgm:cxn modelId="{562CEF45-3972-44A3-B7E7-594D53D8773E}" type="presParOf" srcId="{3067D81F-4ED0-464B-BB27-39D8ED12C632}" destId="{F0790707-D35C-4234-87B1-B9D4B75766C6}" srcOrd="7" destOrd="0" presId="urn:microsoft.com/office/officeart/2018/2/layout/IconVerticalSolidList"/>
    <dgm:cxn modelId="{C85287D2-6BF7-4485-A5E3-9ED01D17AFAD}" type="presParOf" srcId="{3067D81F-4ED0-464B-BB27-39D8ED12C632}" destId="{2983FE84-28FA-4745-A66F-E4D8513CBDFA}" srcOrd="8" destOrd="0" presId="urn:microsoft.com/office/officeart/2018/2/layout/IconVerticalSolidList"/>
    <dgm:cxn modelId="{BBF04651-67F8-4977-8463-27E478B52614}" type="presParOf" srcId="{2983FE84-28FA-4745-A66F-E4D8513CBDFA}" destId="{A60B3917-23D2-4707-A19E-2FB19F70549F}" srcOrd="0" destOrd="0" presId="urn:microsoft.com/office/officeart/2018/2/layout/IconVerticalSolidList"/>
    <dgm:cxn modelId="{4BEA674B-F836-4720-810E-2C5F2731C38A}" type="presParOf" srcId="{2983FE84-28FA-4745-A66F-E4D8513CBDFA}" destId="{4591D6B0-7148-4C07-A7D3-63A502282512}" srcOrd="1" destOrd="0" presId="urn:microsoft.com/office/officeart/2018/2/layout/IconVerticalSolidList"/>
    <dgm:cxn modelId="{486058BA-7709-4456-8AB8-EF9ACB0ED566}" type="presParOf" srcId="{2983FE84-28FA-4745-A66F-E4D8513CBDFA}" destId="{B119C028-75FC-4F0D-9B3F-57C16A9BA3AC}" srcOrd="2" destOrd="0" presId="urn:microsoft.com/office/officeart/2018/2/layout/IconVerticalSolidList"/>
    <dgm:cxn modelId="{F74028B5-A8A6-4D6C-8581-621190DEA726}" type="presParOf" srcId="{2983FE84-28FA-4745-A66F-E4D8513CBDFA}" destId="{F8F89741-88BB-4A58-B510-BF31580ED031}" srcOrd="3" destOrd="0" presId="urn:microsoft.com/office/officeart/2018/2/layout/IconVerticalSolidList"/>
    <dgm:cxn modelId="{1BFBF8D0-04DD-41DD-AE34-FA53EE5C6551}" type="presParOf" srcId="{2983FE84-28FA-4745-A66F-E4D8513CBDFA}" destId="{EDDD00E4-8FB5-47C3-A23F-ADD13779057E}" srcOrd="4" destOrd="0" presId="urn:microsoft.com/office/officeart/2018/2/layout/IconVerticalSolidList"/>
    <dgm:cxn modelId="{3B812616-F5C2-4C81-BC38-F4695F44A32D}" type="presParOf" srcId="{3067D81F-4ED0-464B-BB27-39D8ED12C632}" destId="{5E6F232C-9FE9-48A9-A844-724E2F8D0AEA}" srcOrd="9" destOrd="0" presId="urn:microsoft.com/office/officeart/2018/2/layout/IconVerticalSolidList"/>
    <dgm:cxn modelId="{6DAC292A-0C4A-4C2E-A455-024CF88D71E2}" type="presParOf" srcId="{3067D81F-4ED0-464B-BB27-39D8ED12C632}" destId="{936A0DD0-FDE5-4EE1-AA35-E6A51DFCDE28}" srcOrd="10" destOrd="0" presId="urn:microsoft.com/office/officeart/2018/2/layout/IconVerticalSolidList"/>
    <dgm:cxn modelId="{B7D6D2D9-3A7D-4943-8335-BB4F88B9A6D2}" type="presParOf" srcId="{936A0DD0-FDE5-4EE1-AA35-E6A51DFCDE28}" destId="{DC83DB6E-99A2-45A5-B36A-14D67B60D46A}" srcOrd="0" destOrd="0" presId="urn:microsoft.com/office/officeart/2018/2/layout/IconVerticalSolidList"/>
    <dgm:cxn modelId="{63B8FE11-6B00-4385-861B-8F9B62E85A5D}" type="presParOf" srcId="{936A0DD0-FDE5-4EE1-AA35-E6A51DFCDE28}" destId="{E970529B-B120-452C-860A-F4BA0D48FA72}" srcOrd="1" destOrd="0" presId="urn:microsoft.com/office/officeart/2018/2/layout/IconVerticalSolidList"/>
    <dgm:cxn modelId="{2B8E3D05-78D6-4DAB-AA0D-E9A1A7CC4064}" type="presParOf" srcId="{936A0DD0-FDE5-4EE1-AA35-E6A51DFCDE28}" destId="{94A54408-FD33-4B5D-B9D9-DA2CFCF8EE8B}" srcOrd="2" destOrd="0" presId="urn:microsoft.com/office/officeart/2018/2/layout/IconVerticalSolidList"/>
    <dgm:cxn modelId="{EC3F4538-45E6-4690-AA53-162200D5AADF}" type="presParOf" srcId="{936A0DD0-FDE5-4EE1-AA35-E6A51DFCDE28}" destId="{BEDB12B0-9EE9-4DBE-873A-FDF34E717F6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EEF512-58AC-4DA1-9AF5-C14A2F5E6F0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B84AA4A-A1A4-4104-A71F-87C06F30B4DC}">
      <dgm:prSet/>
      <dgm:spPr>
        <a:solidFill>
          <a:schemeClr val="accent6">
            <a:lumMod val="20000"/>
            <a:lumOff val="80000"/>
          </a:schemeClr>
        </a:solidFill>
        <a:ln>
          <a:solidFill>
            <a:schemeClr val="tx2"/>
          </a:solidFill>
        </a:ln>
      </dgm:spPr>
      <dgm:t>
        <a:bodyPr/>
        <a:lstStyle/>
        <a:p>
          <a:r>
            <a:rPr lang="en-US" b="0" i="0" baseline="0" dirty="0">
              <a:solidFill>
                <a:srgbClr val="372E26"/>
              </a:solidFill>
            </a:rPr>
            <a:t>  4 Inspections Passed</a:t>
          </a:r>
          <a:r>
            <a:rPr lang="en-US" b="0" i="0" baseline="0" dirty="0">
              <a:solidFill>
                <a:schemeClr val="bg1"/>
              </a:solidFill>
            </a:rPr>
            <a:t> </a:t>
          </a:r>
          <a:endParaRPr lang="en-US" b="0" dirty="0">
            <a:solidFill>
              <a:schemeClr val="bg1"/>
            </a:solidFill>
          </a:endParaRPr>
        </a:p>
      </dgm:t>
    </dgm:pt>
    <dgm:pt modelId="{6AB5CD6F-2A1E-4FE6-8B92-CE52F16E7794}" type="parTrans" cxnId="{D1FBF335-3483-4DD6-A4F2-6A33417ECEA7}">
      <dgm:prSet/>
      <dgm:spPr/>
      <dgm:t>
        <a:bodyPr/>
        <a:lstStyle/>
        <a:p>
          <a:endParaRPr lang="en-US"/>
        </a:p>
      </dgm:t>
    </dgm:pt>
    <dgm:pt modelId="{66D710B8-A548-4650-9875-337CDECF0032}" type="sibTrans" cxnId="{D1FBF335-3483-4DD6-A4F2-6A33417ECEA7}">
      <dgm:prSet/>
      <dgm:spPr/>
      <dgm:t>
        <a:bodyPr/>
        <a:lstStyle/>
        <a:p>
          <a:endParaRPr lang="en-US"/>
        </a:p>
      </dgm:t>
    </dgm:pt>
    <dgm:pt modelId="{1ED9D546-38A2-49E3-B7AC-38E6170616B0}">
      <dgm:prSet/>
      <dgm:spPr>
        <a:solidFill>
          <a:schemeClr val="accent6">
            <a:lumMod val="20000"/>
            <a:lumOff val="80000"/>
          </a:schemeClr>
        </a:solidFill>
        <a:ln>
          <a:solidFill>
            <a:schemeClr val="tx2"/>
          </a:solidFill>
        </a:ln>
      </dgm:spPr>
      <dgm:t>
        <a:bodyPr/>
        <a:lstStyle/>
        <a:p>
          <a:r>
            <a:rPr lang="en-US" b="0" i="0" baseline="0" dirty="0">
              <a:solidFill>
                <a:srgbClr val="372E26"/>
              </a:solidFill>
            </a:rPr>
            <a:t> 0 Inspections Failed</a:t>
          </a:r>
          <a:endParaRPr lang="en-US" b="0" dirty="0">
            <a:solidFill>
              <a:srgbClr val="372E26"/>
            </a:solidFill>
          </a:endParaRPr>
        </a:p>
      </dgm:t>
    </dgm:pt>
    <dgm:pt modelId="{CF12E271-24E4-4499-B9B7-328581E4F299}" type="parTrans" cxnId="{8D04CD34-C091-417F-A028-C7881407DC1E}">
      <dgm:prSet/>
      <dgm:spPr/>
      <dgm:t>
        <a:bodyPr/>
        <a:lstStyle/>
        <a:p>
          <a:endParaRPr lang="en-US"/>
        </a:p>
      </dgm:t>
    </dgm:pt>
    <dgm:pt modelId="{5F6B20CC-DD9A-4D3A-AF94-6834C863E430}" type="sibTrans" cxnId="{8D04CD34-C091-417F-A028-C7881407DC1E}">
      <dgm:prSet/>
      <dgm:spPr/>
      <dgm:t>
        <a:bodyPr/>
        <a:lstStyle/>
        <a:p>
          <a:endParaRPr lang="en-US"/>
        </a:p>
      </dgm:t>
    </dgm:pt>
    <dgm:pt modelId="{2E151156-F24C-4745-B00B-8985754CC19F}">
      <dgm:prSet/>
      <dgm:spPr>
        <a:solidFill>
          <a:schemeClr val="accent6">
            <a:lumMod val="20000"/>
            <a:lumOff val="80000"/>
          </a:schemeClr>
        </a:solidFill>
        <a:ln>
          <a:solidFill>
            <a:schemeClr val="tx2"/>
          </a:solidFill>
        </a:ln>
      </dgm:spPr>
      <dgm:t>
        <a:bodyPr/>
        <a:lstStyle/>
        <a:p>
          <a:r>
            <a:rPr lang="en-US" b="0" i="0" baseline="0" dirty="0">
              <a:solidFill>
                <a:srgbClr val="372E26"/>
              </a:solidFill>
            </a:rPr>
            <a:t> 0 Citations Issued</a:t>
          </a:r>
          <a:endParaRPr lang="en-US" b="0" dirty="0">
            <a:solidFill>
              <a:srgbClr val="372E26"/>
            </a:solidFill>
          </a:endParaRPr>
        </a:p>
      </dgm:t>
    </dgm:pt>
    <dgm:pt modelId="{A6AC972F-CC17-4BBF-86F1-3E03E36EAF9C}" type="parTrans" cxnId="{F0CD9041-53DC-4798-8CFF-D76D0D007055}">
      <dgm:prSet/>
      <dgm:spPr/>
      <dgm:t>
        <a:bodyPr/>
        <a:lstStyle/>
        <a:p>
          <a:endParaRPr lang="en-US"/>
        </a:p>
      </dgm:t>
    </dgm:pt>
    <dgm:pt modelId="{764FBAB1-BEDB-4A71-ACA6-BFE692086E32}" type="sibTrans" cxnId="{F0CD9041-53DC-4798-8CFF-D76D0D007055}">
      <dgm:prSet/>
      <dgm:spPr/>
      <dgm:t>
        <a:bodyPr/>
        <a:lstStyle/>
        <a:p>
          <a:endParaRPr lang="en-US"/>
        </a:p>
      </dgm:t>
    </dgm:pt>
    <dgm:pt modelId="{BB345829-1397-4307-9574-E837F37AFBD7}">
      <dgm:prSet/>
      <dgm:spPr>
        <a:solidFill>
          <a:schemeClr val="accent6">
            <a:lumMod val="20000"/>
            <a:lumOff val="80000"/>
          </a:schemeClr>
        </a:solidFill>
        <a:ln>
          <a:solidFill>
            <a:schemeClr val="tx2"/>
          </a:solidFill>
        </a:ln>
      </dgm:spPr>
      <dgm:t>
        <a:bodyPr/>
        <a:lstStyle/>
        <a:p>
          <a:r>
            <a:rPr lang="en-US" b="0" i="0" baseline="0" dirty="0">
              <a:solidFill>
                <a:srgbClr val="372E26"/>
              </a:solidFill>
            </a:rPr>
            <a:t> 0 Permits Issued</a:t>
          </a:r>
          <a:endParaRPr lang="en-US" b="0" dirty="0">
            <a:solidFill>
              <a:srgbClr val="372E26"/>
            </a:solidFill>
          </a:endParaRPr>
        </a:p>
      </dgm:t>
    </dgm:pt>
    <dgm:pt modelId="{A547FDA3-0A00-42D8-AC89-F4D04225E019}" type="parTrans" cxnId="{CD54C1F4-1CC7-4E91-9A56-63EEBFEF9FF9}">
      <dgm:prSet/>
      <dgm:spPr/>
      <dgm:t>
        <a:bodyPr/>
        <a:lstStyle/>
        <a:p>
          <a:endParaRPr lang="en-US"/>
        </a:p>
      </dgm:t>
    </dgm:pt>
    <dgm:pt modelId="{0654E366-258B-4B9A-B299-98019BF58354}" type="sibTrans" cxnId="{CD54C1F4-1CC7-4E91-9A56-63EEBFEF9FF9}">
      <dgm:prSet/>
      <dgm:spPr/>
      <dgm:t>
        <a:bodyPr/>
        <a:lstStyle/>
        <a:p>
          <a:endParaRPr lang="en-US"/>
        </a:p>
      </dgm:t>
    </dgm:pt>
    <dgm:pt modelId="{16E95A2F-56D3-450C-8D9B-1D42F59F1CFD}">
      <dgm:prSet/>
      <dgm:spPr>
        <a:solidFill>
          <a:schemeClr val="accent6">
            <a:lumMod val="20000"/>
            <a:lumOff val="80000"/>
          </a:schemeClr>
        </a:solidFill>
        <a:ln>
          <a:solidFill>
            <a:schemeClr val="tx2"/>
          </a:solidFill>
        </a:ln>
      </dgm:spPr>
      <dgm:t>
        <a:bodyPr/>
        <a:lstStyle/>
        <a:p>
          <a:r>
            <a:rPr lang="en-US" b="0" i="0" baseline="0" dirty="0">
              <a:solidFill>
                <a:srgbClr val="372E26"/>
              </a:solidFill>
            </a:rPr>
            <a:t>52 Active CAF Permits</a:t>
          </a:r>
          <a:endParaRPr lang="en-US" b="0" dirty="0">
            <a:solidFill>
              <a:srgbClr val="372E26"/>
            </a:solidFill>
          </a:endParaRPr>
        </a:p>
      </dgm:t>
    </dgm:pt>
    <dgm:pt modelId="{215C465D-A6EB-4B90-BE05-5D0536689717}" type="parTrans" cxnId="{03C76ED3-2C42-4E95-A503-D753172EC4CF}">
      <dgm:prSet/>
      <dgm:spPr/>
      <dgm:t>
        <a:bodyPr/>
        <a:lstStyle/>
        <a:p>
          <a:endParaRPr lang="en-US"/>
        </a:p>
      </dgm:t>
    </dgm:pt>
    <dgm:pt modelId="{9D1048D4-9BBB-4143-954C-43FC83A4F0E1}" type="sibTrans" cxnId="{03C76ED3-2C42-4E95-A503-D753172EC4CF}">
      <dgm:prSet/>
      <dgm:spPr/>
      <dgm:t>
        <a:bodyPr/>
        <a:lstStyle/>
        <a:p>
          <a:endParaRPr lang="en-US"/>
        </a:p>
      </dgm:t>
    </dgm:pt>
    <dgm:pt modelId="{273C0568-1BE1-443E-8C88-65D04A515B31}" type="pres">
      <dgm:prSet presAssocID="{8EEEF512-58AC-4DA1-9AF5-C14A2F5E6F04}" presName="linear" presStyleCnt="0">
        <dgm:presLayoutVars>
          <dgm:animLvl val="lvl"/>
          <dgm:resizeHandles val="exact"/>
        </dgm:presLayoutVars>
      </dgm:prSet>
      <dgm:spPr/>
    </dgm:pt>
    <dgm:pt modelId="{8C135944-5C21-49E4-9C7B-F38F4596B274}" type="pres">
      <dgm:prSet presAssocID="{3B84AA4A-A1A4-4104-A71F-87C06F30B4DC}" presName="parentText" presStyleLbl="node1" presStyleIdx="0" presStyleCnt="5">
        <dgm:presLayoutVars>
          <dgm:chMax val="0"/>
          <dgm:bulletEnabled val="1"/>
        </dgm:presLayoutVars>
      </dgm:prSet>
      <dgm:spPr/>
    </dgm:pt>
    <dgm:pt modelId="{5E38C79E-36EB-4AD7-88DA-B98C968C3885}" type="pres">
      <dgm:prSet presAssocID="{66D710B8-A548-4650-9875-337CDECF0032}" presName="spacer" presStyleCnt="0"/>
      <dgm:spPr/>
    </dgm:pt>
    <dgm:pt modelId="{A1A41327-C7CA-4976-BB9F-4A3A93E7DD54}" type="pres">
      <dgm:prSet presAssocID="{1ED9D546-38A2-49E3-B7AC-38E6170616B0}" presName="parentText" presStyleLbl="node1" presStyleIdx="1" presStyleCnt="5">
        <dgm:presLayoutVars>
          <dgm:chMax val="0"/>
          <dgm:bulletEnabled val="1"/>
        </dgm:presLayoutVars>
      </dgm:prSet>
      <dgm:spPr/>
    </dgm:pt>
    <dgm:pt modelId="{97F0300D-57AC-40A8-893A-1BFD53CDAED0}" type="pres">
      <dgm:prSet presAssocID="{5F6B20CC-DD9A-4D3A-AF94-6834C863E430}" presName="spacer" presStyleCnt="0"/>
      <dgm:spPr/>
    </dgm:pt>
    <dgm:pt modelId="{9F2F186C-2327-4959-884D-C38BB67B8069}" type="pres">
      <dgm:prSet presAssocID="{2E151156-F24C-4745-B00B-8985754CC19F}" presName="parentText" presStyleLbl="node1" presStyleIdx="2" presStyleCnt="5">
        <dgm:presLayoutVars>
          <dgm:chMax val="0"/>
          <dgm:bulletEnabled val="1"/>
        </dgm:presLayoutVars>
      </dgm:prSet>
      <dgm:spPr/>
    </dgm:pt>
    <dgm:pt modelId="{04B8F87C-055F-4857-A382-FCD2C0D7E376}" type="pres">
      <dgm:prSet presAssocID="{764FBAB1-BEDB-4A71-ACA6-BFE692086E32}" presName="spacer" presStyleCnt="0"/>
      <dgm:spPr/>
    </dgm:pt>
    <dgm:pt modelId="{B6CB7C74-ECDC-4F61-8C51-D5CCF848A32B}" type="pres">
      <dgm:prSet presAssocID="{BB345829-1397-4307-9574-E837F37AFBD7}" presName="parentText" presStyleLbl="node1" presStyleIdx="3" presStyleCnt="5" custLinFactNeighborY="1">
        <dgm:presLayoutVars>
          <dgm:chMax val="0"/>
          <dgm:bulletEnabled val="1"/>
        </dgm:presLayoutVars>
      </dgm:prSet>
      <dgm:spPr/>
    </dgm:pt>
    <dgm:pt modelId="{3C8DAD8E-C394-4B98-B605-0CB5D09167B4}" type="pres">
      <dgm:prSet presAssocID="{0654E366-258B-4B9A-B299-98019BF58354}" presName="spacer" presStyleCnt="0"/>
      <dgm:spPr/>
    </dgm:pt>
    <dgm:pt modelId="{78E9B542-F376-468A-ABC1-C76E7EC28963}" type="pres">
      <dgm:prSet presAssocID="{16E95A2F-56D3-450C-8D9B-1D42F59F1CFD}" presName="parentText" presStyleLbl="node1" presStyleIdx="4" presStyleCnt="5">
        <dgm:presLayoutVars>
          <dgm:chMax val="0"/>
          <dgm:bulletEnabled val="1"/>
        </dgm:presLayoutVars>
      </dgm:prSet>
      <dgm:spPr/>
    </dgm:pt>
  </dgm:ptLst>
  <dgm:cxnLst>
    <dgm:cxn modelId="{5B1A9E16-805B-4927-BEAF-86BE3F62E4A2}" type="presOf" srcId="{16E95A2F-56D3-450C-8D9B-1D42F59F1CFD}" destId="{78E9B542-F376-468A-ABC1-C76E7EC28963}" srcOrd="0" destOrd="0" presId="urn:microsoft.com/office/officeart/2005/8/layout/vList2"/>
    <dgm:cxn modelId="{E0538E23-AC61-4433-BB4C-4EF80DFE2452}" type="presOf" srcId="{8EEEF512-58AC-4DA1-9AF5-C14A2F5E6F04}" destId="{273C0568-1BE1-443E-8C88-65D04A515B31}" srcOrd="0" destOrd="0" presId="urn:microsoft.com/office/officeart/2005/8/layout/vList2"/>
    <dgm:cxn modelId="{E5325825-BFF9-4564-8576-B6DA05A940F5}" type="presOf" srcId="{2E151156-F24C-4745-B00B-8985754CC19F}" destId="{9F2F186C-2327-4959-884D-C38BB67B8069}" srcOrd="0" destOrd="0" presId="urn:microsoft.com/office/officeart/2005/8/layout/vList2"/>
    <dgm:cxn modelId="{01EB7232-AEB2-48B6-85DD-7FBA96E4FA3F}" type="presOf" srcId="{BB345829-1397-4307-9574-E837F37AFBD7}" destId="{B6CB7C74-ECDC-4F61-8C51-D5CCF848A32B}" srcOrd="0" destOrd="0" presId="urn:microsoft.com/office/officeart/2005/8/layout/vList2"/>
    <dgm:cxn modelId="{8D04CD34-C091-417F-A028-C7881407DC1E}" srcId="{8EEEF512-58AC-4DA1-9AF5-C14A2F5E6F04}" destId="{1ED9D546-38A2-49E3-B7AC-38E6170616B0}" srcOrd="1" destOrd="0" parTransId="{CF12E271-24E4-4499-B9B7-328581E4F299}" sibTransId="{5F6B20CC-DD9A-4D3A-AF94-6834C863E430}"/>
    <dgm:cxn modelId="{D1FBF335-3483-4DD6-A4F2-6A33417ECEA7}" srcId="{8EEEF512-58AC-4DA1-9AF5-C14A2F5E6F04}" destId="{3B84AA4A-A1A4-4104-A71F-87C06F30B4DC}" srcOrd="0" destOrd="0" parTransId="{6AB5CD6F-2A1E-4FE6-8B92-CE52F16E7794}" sibTransId="{66D710B8-A548-4650-9875-337CDECF0032}"/>
    <dgm:cxn modelId="{AE65035C-A354-4809-A4A3-726E6F32CB13}" type="presOf" srcId="{3B84AA4A-A1A4-4104-A71F-87C06F30B4DC}" destId="{8C135944-5C21-49E4-9C7B-F38F4596B274}" srcOrd="0" destOrd="0" presId="urn:microsoft.com/office/officeart/2005/8/layout/vList2"/>
    <dgm:cxn modelId="{F0CD9041-53DC-4798-8CFF-D76D0D007055}" srcId="{8EEEF512-58AC-4DA1-9AF5-C14A2F5E6F04}" destId="{2E151156-F24C-4745-B00B-8985754CC19F}" srcOrd="2" destOrd="0" parTransId="{A6AC972F-CC17-4BBF-86F1-3E03E36EAF9C}" sibTransId="{764FBAB1-BEDB-4A71-ACA6-BFE692086E32}"/>
    <dgm:cxn modelId="{F6C76FCD-0BFD-4145-AB8F-FC07B88CA684}" type="presOf" srcId="{1ED9D546-38A2-49E3-B7AC-38E6170616B0}" destId="{A1A41327-C7CA-4976-BB9F-4A3A93E7DD54}" srcOrd="0" destOrd="0" presId="urn:microsoft.com/office/officeart/2005/8/layout/vList2"/>
    <dgm:cxn modelId="{03C76ED3-2C42-4E95-A503-D753172EC4CF}" srcId="{8EEEF512-58AC-4DA1-9AF5-C14A2F5E6F04}" destId="{16E95A2F-56D3-450C-8D9B-1D42F59F1CFD}" srcOrd="4" destOrd="0" parTransId="{215C465D-A6EB-4B90-BE05-5D0536689717}" sibTransId="{9D1048D4-9BBB-4143-954C-43FC83A4F0E1}"/>
    <dgm:cxn modelId="{CD54C1F4-1CC7-4E91-9A56-63EEBFEF9FF9}" srcId="{8EEEF512-58AC-4DA1-9AF5-C14A2F5E6F04}" destId="{BB345829-1397-4307-9574-E837F37AFBD7}" srcOrd="3" destOrd="0" parTransId="{A547FDA3-0A00-42D8-AC89-F4D04225E019}" sibTransId="{0654E366-258B-4B9A-B299-98019BF58354}"/>
    <dgm:cxn modelId="{52B947A1-6FCB-405E-9DCD-D954DF6AE7BB}" type="presParOf" srcId="{273C0568-1BE1-443E-8C88-65D04A515B31}" destId="{8C135944-5C21-49E4-9C7B-F38F4596B274}" srcOrd="0" destOrd="0" presId="urn:microsoft.com/office/officeart/2005/8/layout/vList2"/>
    <dgm:cxn modelId="{E6AE39D6-88C6-43F4-8B5F-230B34FCF4D3}" type="presParOf" srcId="{273C0568-1BE1-443E-8C88-65D04A515B31}" destId="{5E38C79E-36EB-4AD7-88DA-B98C968C3885}" srcOrd="1" destOrd="0" presId="urn:microsoft.com/office/officeart/2005/8/layout/vList2"/>
    <dgm:cxn modelId="{6C9EDCC3-E09F-4AE6-9D34-869FC14DE674}" type="presParOf" srcId="{273C0568-1BE1-443E-8C88-65D04A515B31}" destId="{A1A41327-C7CA-4976-BB9F-4A3A93E7DD54}" srcOrd="2" destOrd="0" presId="urn:microsoft.com/office/officeart/2005/8/layout/vList2"/>
    <dgm:cxn modelId="{6FC1EB3A-6B32-4B44-857C-2AF91B09BD2D}" type="presParOf" srcId="{273C0568-1BE1-443E-8C88-65D04A515B31}" destId="{97F0300D-57AC-40A8-893A-1BFD53CDAED0}" srcOrd="3" destOrd="0" presId="urn:microsoft.com/office/officeart/2005/8/layout/vList2"/>
    <dgm:cxn modelId="{EA738352-09D1-4D2F-9733-BB409774550B}" type="presParOf" srcId="{273C0568-1BE1-443E-8C88-65D04A515B31}" destId="{9F2F186C-2327-4959-884D-C38BB67B8069}" srcOrd="4" destOrd="0" presId="urn:microsoft.com/office/officeart/2005/8/layout/vList2"/>
    <dgm:cxn modelId="{F10EEB9A-4F74-4408-AC4E-D036BC7D0A83}" type="presParOf" srcId="{273C0568-1BE1-443E-8C88-65D04A515B31}" destId="{04B8F87C-055F-4857-A382-FCD2C0D7E376}" srcOrd="5" destOrd="0" presId="urn:microsoft.com/office/officeart/2005/8/layout/vList2"/>
    <dgm:cxn modelId="{FC970AC6-E84D-49DB-92C0-B12A86EB8FA6}" type="presParOf" srcId="{273C0568-1BE1-443E-8C88-65D04A515B31}" destId="{B6CB7C74-ECDC-4F61-8C51-D5CCF848A32B}" srcOrd="6" destOrd="0" presId="urn:microsoft.com/office/officeart/2005/8/layout/vList2"/>
    <dgm:cxn modelId="{3C15C098-9DF7-4058-973A-D58BFA7C7386}" type="presParOf" srcId="{273C0568-1BE1-443E-8C88-65D04A515B31}" destId="{3C8DAD8E-C394-4B98-B605-0CB5D09167B4}" srcOrd="7" destOrd="0" presId="urn:microsoft.com/office/officeart/2005/8/layout/vList2"/>
    <dgm:cxn modelId="{4550D128-C90D-4FCF-93D1-B8A33E22E99E}" type="presParOf" srcId="{273C0568-1BE1-443E-8C88-65D04A515B31}" destId="{78E9B542-F376-468A-ABC1-C76E7EC2896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27AD2D-B80D-417B-812F-752BE3A37B67}"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4AE7A41C-48F8-4FAA-8481-47CEDCF67CFB}">
      <dgm:prSet phldrT="[Text]"/>
      <dgm:spPr/>
      <dgm:t>
        <a:bodyPr/>
        <a:lstStyle/>
        <a:p>
          <a:r>
            <a:rPr lang="en-US" dirty="0"/>
            <a:t>Active Volunteers</a:t>
          </a:r>
        </a:p>
      </dgm:t>
    </dgm:pt>
    <dgm:pt modelId="{EC6A0FE7-4CF1-4173-95F0-B956903A7FDE}" type="parTrans" cxnId="{98876C1F-9D7F-4E03-8F03-7FB90E92828D}">
      <dgm:prSet/>
      <dgm:spPr/>
      <dgm:t>
        <a:bodyPr/>
        <a:lstStyle/>
        <a:p>
          <a:endParaRPr lang="en-US"/>
        </a:p>
      </dgm:t>
    </dgm:pt>
    <dgm:pt modelId="{5916EE34-AB43-4626-82AA-87ED88A25E9C}" type="sibTrans" cxnId="{98876C1F-9D7F-4E03-8F03-7FB90E92828D}">
      <dgm:prSet/>
      <dgm:spPr/>
      <dgm:t>
        <a:bodyPr/>
        <a:lstStyle/>
        <a:p>
          <a:endParaRPr lang="en-US"/>
        </a:p>
      </dgm:t>
    </dgm:pt>
    <dgm:pt modelId="{4834B3D8-AA7E-4251-A800-034EF42D42DB}">
      <dgm:prSet phldrT="[Text]"/>
      <dgm:spPr/>
      <dgm:t>
        <a:bodyPr/>
        <a:lstStyle/>
        <a:p>
          <a:r>
            <a:rPr lang="en-US" dirty="0"/>
            <a:t>107								</a:t>
          </a:r>
        </a:p>
      </dgm:t>
    </dgm:pt>
    <dgm:pt modelId="{95A5A857-B349-4BD0-8025-FCD3AD33A7BE}" type="parTrans" cxnId="{2BA69576-8EEC-4D77-B8AA-20F18B37272E}">
      <dgm:prSet/>
      <dgm:spPr/>
      <dgm:t>
        <a:bodyPr/>
        <a:lstStyle/>
        <a:p>
          <a:endParaRPr lang="en-US"/>
        </a:p>
      </dgm:t>
    </dgm:pt>
    <dgm:pt modelId="{190385B8-B9D0-446B-9AD0-F523093E33DB}" type="sibTrans" cxnId="{2BA69576-8EEC-4D77-B8AA-20F18B37272E}">
      <dgm:prSet/>
      <dgm:spPr/>
      <dgm:t>
        <a:bodyPr/>
        <a:lstStyle/>
        <a:p>
          <a:endParaRPr lang="en-US"/>
        </a:p>
      </dgm:t>
    </dgm:pt>
    <dgm:pt modelId="{901A5AA2-A6E2-4F47-B5CD-3FCB43813569}">
      <dgm:prSet phldrT="[Text]"/>
      <dgm:spPr/>
      <dgm:t>
        <a:bodyPr/>
        <a:lstStyle/>
        <a:p>
          <a:r>
            <a:rPr lang="en-US" b="0" i="0"/>
            <a:t>New</a:t>
          </a:r>
          <a:r>
            <a:rPr lang="en-US" b="1" i="1"/>
            <a:t> </a:t>
          </a:r>
          <a:r>
            <a:rPr lang="en-US" b="0" i="0"/>
            <a:t>Volunteers</a:t>
          </a:r>
        </a:p>
      </dgm:t>
    </dgm:pt>
    <dgm:pt modelId="{A4184AA9-43A3-447A-89E1-5B0E7C2251F5}" type="parTrans" cxnId="{EBE7C75A-5E0E-4F1E-96E1-ECE863996038}">
      <dgm:prSet/>
      <dgm:spPr/>
      <dgm:t>
        <a:bodyPr/>
        <a:lstStyle/>
        <a:p>
          <a:endParaRPr lang="en-US"/>
        </a:p>
      </dgm:t>
    </dgm:pt>
    <dgm:pt modelId="{0E3BC7A1-2FC3-4437-960A-43A63EB37360}" type="sibTrans" cxnId="{EBE7C75A-5E0E-4F1E-96E1-ECE863996038}">
      <dgm:prSet/>
      <dgm:spPr/>
      <dgm:t>
        <a:bodyPr/>
        <a:lstStyle/>
        <a:p>
          <a:endParaRPr lang="en-US"/>
        </a:p>
      </dgm:t>
    </dgm:pt>
    <dgm:pt modelId="{09A245BA-8F98-4EF2-A54E-5981F7F37C55}">
      <dgm:prSet phldrT="[Text]"/>
      <dgm:spPr/>
      <dgm:t>
        <a:bodyPr/>
        <a:lstStyle/>
        <a:p>
          <a:r>
            <a:rPr lang="en-US" dirty="0"/>
            <a:t>48</a:t>
          </a:r>
        </a:p>
      </dgm:t>
    </dgm:pt>
    <dgm:pt modelId="{455EE121-70C3-44D0-83F1-AEC688472601}" type="parTrans" cxnId="{BCC6A59E-7905-4437-9BC5-3DA2BE48F02D}">
      <dgm:prSet/>
      <dgm:spPr/>
      <dgm:t>
        <a:bodyPr/>
        <a:lstStyle/>
        <a:p>
          <a:endParaRPr lang="en-US"/>
        </a:p>
      </dgm:t>
    </dgm:pt>
    <dgm:pt modelId="{E4CB06E0-A255-4303-ABF3-59172AF00784}" type="sibTrans" cxnId="{BCC6A59E-7905-4437-9BC5-3DA2BE48F02D}">
      <dgm:prSet/>
      <dgm:spPr/>
      <dgm:t>
        <a:bodyPr/>
        <a:lstStyle/>
        <a:p>
          <a:endParaRPr lang="en-US"/>
        </a:p>
      </dgm:t>
    </dgm:pt>
    <dgm:pt modelId="{CB5DBE7D-F839-4A28-90EC-9BE5C03590A5}">
      <dgm:prSet phldrT="[Text]"/>
      <dgm:spPr/>
      <dgm:t>
        <a:bodyPr/>
        <a:lstStyle/>
        <a:p>
          <a:r>
            <a:rPr lang="en-US" b="0" i="0" dirty="0"/>
            <a:t>Volunteer hours donated in July</a:t>
          </a:r>
        </a:p>
      </dgm:t>
    </dgm:pt>
    <dgm:pt modelId="{0BBB96AC-4D48-4E35-838A-EDBF6CDE6AD6}" type="parTrans" cxnId="{68B74102-3D69-4B6F-8FB4-4D5175ED6608}">
      <dgm:prSet/>
      <dgm:spPr/>
      <dgm:t>
        <a:bodyPr/>
        <a:lstStyle/>
        <a:p>
          <a:endParaRPr lang="en-US"/>
        </a:p>
      </dgm:t>
    </dgm:pt>
    <dgm:pt modelId="{5082375B-421C-4DF4-A6BB-EFF760C3CC75}" type="sibTrans" cxnId="{68B74102-3D69-4B6F-8FB4-4D5175ED6608}">
      <dgm:prSet/>
      <dgm:spPr/>
      <dgm:t>
        <a:bodyPr/>
        <a:lstStyle/>
        <a:p>
          <a:endParaRPr lang="en-US"/>
        </a:p>
      </dgm:t>
    </dgm:pt>
    <dgm:pt modelId="{F5DB8776-9DBB-4FA6-A4C9-BF90FC560EEB}">
      <dgm:prSet phldrT="[Text]"/>
      <dgm:spPr/>
      <dgm:t>
        <a:bodyPr/>
        <a:lstStyle/>
        <a:p>
          <a:r>
            <a:rPr lang="en-US" dirty="0"/>
            <a:t>Year-To-Date volunteer hours donated in 2026</a:t>
          </a:r>
        </a:p>
      </dgm:t>
    </dgm:pt>
    <dgm:pt modelId="{0AD7DCD6-99CD-4327-8DE3-A6FD45FDFC06}" type="parTrans" cxnId="{BF7FCBD6-EEB2-4516-BE91-7BDAA5CC9B53}">
      <dgm:prSet/>
      <dgm:spPr/>
      <dgm:t>
        <a:bodyPr/>
        <a:lstStyle/>
        <a:p>
          <a:endParaRPr lang="en-US"/>
        </a:p>
      </dgm:t>
    </dgm:pt>
    <dgm:pt modelId="{0D968F43-9880-459F-848F-0B844B6A5FF6}" type="sibTrans" cxnId="{BF7FCBD6-EEB2-4516-BE91-7BDAA5CC9B53}">
      <dgm:prSet/>
      <dgm:spPr/>
      <dgm:t>
        <a:bodyPr/>
        <a:lstStyle/>
        <a:p>
          <a:endParaRPr lang="en-US"/>
        </a:p>
      </dgm:t>
    </dgm:pt>
    <dgm:pt modelId="{8C4D27D3-9219-4B78-B8A4-34FDC1502363}">
      <dgm:prSet phldrT="[Text]"/>
      <dgm:spPr/>
      <dgm:t>
        <a:bodyPr/>
        <a:lstStyle/>
        <a:p>
          <a:r>
            <a:rPr lang="en-US" dirty="0"/>
            <a:t>820.06</a:t>
          </a:r>
        </a:p>
      </dgm:t>
    </dgm:pt>
    <dgm:pt modelId="{6268B48F-2D30-4075-9AC9-7C85B81DC639}" type="parTrans" cxnId="{CB0B37CF-CE71-4085-B530-539A57E89222}">
      <dgm:prSet/>
      <dgm:spPr/>
      <dgm:t>
        <a:bodyPr/>
        <a:lstStyle/>
        <a:p>
          <a:endParaRPr lang="en-US"/>
        </a:p>
      </dgm:t>
    </dgm:pt>
    <dgm:pt modelId="{9CB281B5-4640-4BBE-A546-CA6284B3B804}" type="sibTrans" cxnId="{CB0B37CF-CE71-4085-B530-539A57E89222}">
      <dgm:prSet/>
      <dgm:spPr/>
      <dgm:t>
        <a:bodyPr/>
        <a:lstStyle/>
        <a:p>
          <a:endParaRPr lang="en-US"/>
        </a:p>
      </dgm:t>
    </dgm:pt>
    <dgm:pt modelId="{E6401063-1F8A-4BC1-ADAD-A687EA7594E9}">
      <dgm:prSet phldrT="[Text]"/>
      <dgm:spPr/>
      <dgm:t>
        <a:bodyPr/>
        <a:lstStyle/>
        <a:p>
          <a:r>
            <a:rPr lang="en-US" dirty="0"/>
            <a:t>4,012.53</a:t>
          </a:r>
        </a:p>
      </dgm:t>
    </dgm:pt>
    <dgm:pt modelId="{718ADADD-F2C8-40FC-B480-54987135FB9F}" type="parTrans" cxnId="{AB038E9A-DF98-46E8-91D6-91FF4156E4C1}">
      <dgm:prSet/>
      <dgm:spPr/>
      <dgm:t>
        <a:bodyPr/>
        <a:lstStyle/>
        <a:p>
          <a:endParaRPr lang="en-US"/>
        </a:p>
      </dgm:t>
    </dgm:pt>
    <dgm:pt modelId="{A2BE41AF-87AB-40D3-8DFF-CE349B9C4F3A}" type="sibTrans" cxnId="{AB038E9A-DF98-46E8-91D6-91FF4156E4C1}">
      <dgm:prSet/>
      <dgm:spPr/>
      <dgm:t>
        <a:bodyPr/>
        <a:lstStyle/>
        <a:p>
          <a:endParaRPr lang="en-US"/>
        </a:p>
      </dgm:t>
    </dgm:pt>
    <dgm:pt modelId="{3067D81F-4ED0-464B-BB27-39D8ED12C632}" type="pres">
      <dgm:prSet presAssocID="{E527AD2D-B80D-417B-812F-752BE3A37B67}" presName="root" presStyleCnt="0">
        <dgm:presLayoutVars>
          <dgm:dir/>
          <dgm:resizeHandles val="exact"/>
        </dgm:presLayoutVars>
      </dgm:prSet>
      <dgm:spPr/>
    </dgm:pt>
    <dgm:pt modelId="{86D28AB5-FD58-42CD-8D2C-1E6507EB2327}" type="pres">
      <dgm:prSet presAssocID="{4AE7A41C-48F8-4FAA-8481-47CEDCF67CFB}" presName="compNode" presStyleCnt="0"/>
      <dgm:spPr/>
    </dgm:pt>
    <dgm:pt modelId="{9956C560-EB85-4428-8972-EDE113DD50BA}" type="pres">
      <dgm:prSet presAssocID="{4AE7A41C-48F8-4FAA-8481-47CEDCF67CFB}" presName="bgRect" presStyleLbl="bgShp" presStyleIdx="0" presStyleCnt="4"/>
      <dgm:spPr/>
    </dgm:pt>
    <dgm:pt modelId="{9C177B23-6903-4ECB-845C-43B853D6667F}" type="pres">
      <dgm:prSet presAssocID="{4AE7A41C-48F8-4FAA-8481-47CEDCF67CF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roup"/>
        </a:ext>
      </dgm:extLst>
    </dgm:pt>
    <dgm:pt modelId="{2E2F9A06-89C7-46A8-8B50-5267D76AEC92}" type="pres">
      <dgm:prSet presAssocID="{4AE7A41C-48F8-4FAA-8481-47CEDCF67CFB}" presName="spaceRect" presStyleCnt="0"/>
      <dgm:spPr/>
    </dgm:pt>
    <dgm:pt modelId="{7216C31F-A91B-495C-927F-A7F47195EC2B}" type="pres">
      <dgm:prSet presAssocID="{4AE7A41C-48F8-4FAA-8481-47CEDCF67CFB}" presName="parTx" presStyleLbl="revTx" presStyleIdx="0" presStyleCnt="8">
        <dgm:presLayoutVars>
          <dgm:chMax val="0"/>
          <dgm:chPref val="0"/>
        </dgm:presLayoutVars>
      </dgm:prSet>
      <dgm:spPr/>
    </dgm:pt>
    <dgm:pt modelId="{C14A9DF8-92CA-4546-AA1A-934BA5390C00}" type="pres">
      <dgm:prSet presAssocID="{4AE7A41C-48F8-4FAA-8481-47CEDCF67CFB}" presName="desTx" presStyleLbl="revTx" presStyleIdx="1" presStyleCnt="8">
        <dgm:presLayoutVars/>
      </dgm:prSet>
      <dgm:spPr/>
    </dgm:pt>
    <dgm:pt modelId="{1ADE9F21-17BD-40FE-A81A-36CC6E4BDEAA}" type="pres">
      <dgm:prSet presAssocID="{5916EE34-AB43-4626-82AA-87ED88A25E9C}" presName="sibTrans" presStyleCnt="0"/>
      <dgm:spPr/>
    </dgm:pt>
    <dgm:pt modelId="{BAA25B0F-5199-48DB-86B9-5686EC0DD272}" type="pres">
      <dgm:prSet presAssocID="{901A5AA2-A6E2-4F47-B5CD-3FCB43813569}" presName="compNode" presStyleCnt="0"/>
      <dgm:spPr/>
    </dgm:pt>
    <dgm:pt modelId="{8775816A-313B-4D67-B94C-9F05859FCB7E}" type="pres">
      <dgm:prSet presAssocID="{901A5AA2-A6E2-4F47-B5CD-3FCB43813569}" presName="bgRect" presStyleLbl="bgShp" presStyleIdx="1" presStyleCnt="4"/>
      <dgm:spPr/>
    </dgm:pt>
    <dgm:pt modelId="{61EA8B92-D6FE-4BF9-95BE-3DAC1DECC380}" type="pres">
      <dgm:prSet presAssocID="{901A5AA2-A6E2-4F47-B5CD-3FCB43813569}"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FF4EF224-4262-405F-988F-FD112C08BE24}" type="pres">
      <dgm:prSet presAssocID="{901A5AA2-A6E2-4F47-B5CD-3FCB43813569}" presName="spaceRect" presStyleCnt="0"/>
      <dgm:spPr/>
    </dgm:pt>
    <dgm:pt modelId="{50F026EC-9016-411D-AB32-AA900E0A9810}" type="pres">
      <dgm:prSet presAssocID="{901A5AA2-A6E2-4F47-B5CD-3FCB43813569}" presName="parTx" presStyleLbl="revTx" presStyleIdx="2" presStyleCnt="8">
        <dgm:presLayoutVars>
          <dgm:chMax val="0"/>
          <dgm:chPref val="0"/>
        </dgm:presLayoutVars>
      </dgm:prSet>
      <dgm:spPr/>
    </dgm:pt>
    <dgm:pt modelId="{7962EAE6-E4A5-4B9F-9D01-E77265EE24EF}" type="pres">
      <dgm:prSet presAssocID="{901A5AA2-A6E2-4F47-B5CD-3FCB43813569}" presName="desTx" presStyleLbl="revTx" presStyleIdx="3" presStyleCnt="8">
        <dgm:presLayoutVars/>
      </dgm:prSet>
      <dgm:spPr/>
    </dgm:pt>
    <dgm:pt modelId="{F0790707-D35C-4234-87B1-B9D4B75766C6}" type="pres">
      <dgm:prSet presAssocID="{0E3BC7A1-2FC3-4437-960A-43A63EB37360}" presName="sibTrans" presStyleCnt="0"/>
      <dgm:spPr/>
    </dgm:pt>
    <dgm:pt modelId="{2983FE84-28FA-4745-A66F-E4D8513CBDFA}" type="pres">
      <dgm:prSet presAssocID="{CB5DBE7D-F839-4A28-90EC-9BE5C03590A5}" presName="compNode" presStyleCnt="0"/>
      <dgm:spPr/>
    </dgm:pt>
    <dgm:pt modelId="{A60B3917-23D2-4707-A19E-2FB19F70549F}" type="pres">
      <dgm:prSet presAssocID="{CB5DBE7D-F839-4A28-90EC-9BE5C03590A5}" presName="bgRect" presStyleLbl="bgShp" presStyleIdx="2" presStyleCnt="4"/>
      <dgm:spPr/>
    </dgm:pt>
    <dgm:pt modelId="{4591D6B0-7148-4C07-A7D3-63A502282512}" type="pres">
      <dgm:prSet presAssocID="{CB5DBE7D-F839-4A28-90EC-9BE5C03590A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ock"/>
        </a:ext>
      </dgm:extLst>
    </dgm:pt>
    <dgm:pt modelId="{B119C028-75FC-4F0D-9B3F-57C16A9BA3AC}" type="pres">
      <dgm:prSet presAssocID="{CB5DBE7D-F839-4A28-90EC-9BE5C03590A5}" presName="spaceRect" presStyleCnt="0"/>
      <dgm:spPr/>
    </dgm:pt>
    <dgm:pt modelId="{F8F89741-88BB-4A58-B510-BF31580ED031}" type="pres">
      <dgm:prSet presAssocID="{CB5DBE7D-F839-4A28-90EC-9BE5C03590A5}" presName="parTx" presStyleLbl="revTx" presStyleIdx="4" presStyleCnt="8">
        <dgm:presLayoutVars>
          <dgm:chMax val="0"/>
          <dgm:chPref val="0"/>
        </dgm:presLayoutVars>
      </dgm:prSet>
      <dgm:spPr/>
    </dgm:pt>
    <dgm:pt modelId="{EDDD00E4-8FB5-47C3-A23F-ADD13779057E}" type="pres">
      <dgm:prSet presAssocID="{CB5DBE7D-F839-4A28-90EC-9BE5C03590A5}" presName="desTx" presStyleLbl="revTx" presStyleIdx="5" presStyleCnt="8">
        <dgm:presLayoutVars/>
      </dgm:prSet>
      <dgm:spPr/>
    </dgm:pt>
    <dgm:pt modelId="{5E6F232C-9FE9-48A9-A844-724E2F8D0AEA}" type="pres">
      <dgm:prSet presAssocID="{5082375B-421C-4DF4-A6BB-EFF760C3CC75}" presName="sibTrans" presStyleCnt="0"/>
      <dgm:spPr/>
    </dgm:pt>
    <dgm:pt modelId="{E9C7BCDE-4C48-48FC-9A9E-E548E8C2C75B}" type="pres">
      <dgm:prSet presAssocID="{F5DB8776-9DBB-4FA6-A4C9-BF90FC560EEB}" presName="compNode" presStyleCnt="0"/>
      <dgm:spPr/>
    </dgm:pt>
    <dgm:pt modelId="{112622ED-2A49-4585-B06C-49886C4FF8EE}" type="pres">
      <dgm:prSet presAssocID="{F5DB8776-9DBB-4FA6-A4C9-BF90FC560EEB}" presName="bgRect" presStyleLbl="bgShp" presStyleIdx="3" presStyleCnt="4"/>
      <dgm:spPr/>
    </dgm:pt>
    <dgm:pt modelId="{B8EF1165-D1A0-4D17-90F8-1344DF4AAD0F}" type="pres">
      <dgm:prSet presAssocID="{F5DB8776-9DBB-4FA6-A4C9-BF90FC560EEB}" presName="icon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aily calendar with solid fill"/>
        </a:ext>
      </dgm:extLst>
    </dgm:pt>
    <dgm:pt modelId="{2AB89024-3EC4-45AC-B62F-87C45F89FA38}" type="pres">
      <dgm:prSet presAssocID="{F5DB8776-9DBB-4FA6-A4C9-BF90FC560EEB}" presName="spaceRect" presStyleCnt="0"/>
      <dgm:spPr/>
    </dgm:pt>
    <dgm:pt modelId="{43F58CF5-8E28-4942-8DEF-96C9D749CA6C}" type="pres">
      <dgm:prSet presAssocID="{F5DB8776-9DBB-4FA6-A4C9-BF90FC560EEB}" presName="parTx" presStyleLbl="revTx" presStyleIdx="6" presStyleCnt="8">
        <dgm:presLayoutVars>
          <dgm:chMax val="0"/>
          <dgm:chPref val="0"/>
        </dgm:presLayoutVars>
      </dgm:prSet>
      <dgm:spPr/>
    </dgm:pt>
    <dgm:pt modelId="{6717419B-9C76-4242-9740-932C9540D219}" type="pres">
      <dgm:prSet presAssocID="{F5DB8776-9DBB-4FA6-A4C9-BF90FC560EEB}" presName="desTx" presStyleLbl="revTx" presStyleIdx="7" presStyleCnt="8">
        <dgm:presLayoutVars/>
      </dgm:prSet>
      <dgm:spPr/>
    </dgm:pt>
  </dgm:ptLst>
  <dgm:cxnLst>
    <dgm:cxn modelId="{68B74102-3D69-4B6F-8FB4-4D5175ED6608}" srcId="{E527AD2D-B80D-417B-812F-752BE3A37B67}" destId="{CB5DBE7D-F839-4A28-90EC-9BE5C03590A5}" srcOrd="2" destOrd="0" parTransId="{0BBB96AC-4D48-4E35-838A-EDBF6CDE6AD6}" sibTransId="{5082375B-421C-4DF4-A6BB-EFF760C3CC75}"/>
    <dgm:cxn modelId="{3DA71C1B-4009-47BF-A0AA-E8D678F640A3}" type="presOf" srcId="{4AE7A41C-48F8-4FAA-8481-47CEDCF67CFB}" destId="{7216C31F-A91B-495C-927F-A7F47195EC2B}" srcOrd="0" destOrd="0" presId="urn:microsoft.com/office/officeart/2018/2/layout/IconVerticalSolidList"/>
    <dgm:cxn modelId="{98876C1F-9D7F-4E03-8F03-7FB90E92828D}" srcId="{E527AD2D-B80D-417B-812F-752BE3A37B67}" destId="{4AE7A41C-48F8-4FAA-8481-47CEDCF67CFB}" srcOrd="0" destOrd="0" parTransId="{EC6A0FE7-4CF1-4173-95F0-B956903A7FDE}" sibTransId="{5916EE34-AB43-4626-82AA-87ED88A25E9C}"/>
    <dgm:cxn modelId="{84F6F43E-3964-47FD-9331-4D53494D18BA}" type="presOf" srcId="{F5DB8776-9DBB-4FA6-A4C9-BF90FC560EEB}" destId="{43F58CF5-8E28-4942-8DEF-96C9D749CA6C}" srcOrd="0" destOrd="0" presId="urn:microsoft.com/office/officeart/2018/2/layout/IconVerticalSolidList"/>
    <dgm:cxn modelId="{D5D7CC47-915C-4653-9D0D-D0E7E7314208}" type="presOf" srcId="{09A245BA-8F98-4EF2-A54E-5981F7F37C55}" destId="{7962EAE6-E4A5-4B9F-9D01-E77265EE24EF}" srcOrd="0" destOrd="0" presId="urn:microsoft.com/office/officeart/2018/2/layout/IconVerticalSolidList"/>
    <dgm:cxn modelId="{03A67968-8296-4EA2-BCFF-85330DEDAE21}" type="presOf" srcId="{901A5AA2-A6E2-4F47-B5CD-3FCB43813569}" destId="{50F026EC-9016-411D-AB32-AA900E0A9810}" srcOrd="0" destOrd="0" presId="urn:microsoft.com/office/officeart/2018/2/layout/IconVerticalSolidList"/>
    <dgm:cxn modelId="{11517456-7881-41E4-91D2-7E3BAA394F5E}" type="presOf" srcId="{8C4D27D3-9219-4B78-B8A4-34FDC1502363}" destId="{EDDD00E4-8FB5-47C3-A23F-ADD13779057E}" srcOrd="0" destOrd="0" presId="urn:microsoft.com/office/officeart/2018/2/layout/IconVerticalSolidList"/>
    <dgm:cxn modelId="{2BA69576-8EEC-4D77-B8AA-20F18B37272E}" srcId="{4AE7A41C-48F8-4FAA-8481-47CEDCF67CFB}" destId="{4834B3D8-AA7E-4251-A800-034EF42D42DB}" srcOrd="0" destOrd="0" parTransId="{95A5A857-B349-4BD0-8025-FCD3AD33A7BE}" sibTransId="{190385B8-B9D0-446B-9AD0-F523093E33DB}"/>
    <dgm:cxn modelId="{CBFA177A-ED73-4DA9-A92D-75C21CE0A2AE}" type="presOf" srcId="{E6401063-1F8A-4BC1-ADAD-A687EA7594E9}" destId="{6717419B-9C76-4242-9740-932C9540D219}" srcOrd="0" destOrd="0" presId="urn:microsoft.com/office/officeart/2018/2/layout/IconVerticalSolidList"/>
    <dgm:cxn modelId="{EBE7C75A-5E0E-4F1E-96E1-ECE863996038}" srcId="{E527AD2D-B80D-417B-812F-752BE3A37B67}" destId="{901A5AA2-A6E2-4F47-B5CD-3FCB43813569}" srcOrd="1" destOrd="0" parTransId="{A4184AA9-43A3-447A-89E1-5B0E7C2251F5}" sibTransId="{0E3BC7A1-2FC3-4437-960A-43A63EB37360}"/>
    <dgm:cxn modelId="{AA0F3D8A-7CC4-466B-8B3C-6CFA3D8A17A6}" type="presOf" srcId="{4834B3D8-AA7E-4251-A800-034EF42D42DB}" destId="{C14A9DF8-92CA-4546-AA1A-934BA5390C00}" srcOrd="0" destOrd="0" presId="urn:microsoft.com/office/officeart/2018/2/layout/IconVerticalSolidList"/>
    <dgm:cxn modelId="{AB038E9A-DF98-46E8-91D6-91FF4156E4C1}" srcId="{F5DB8776-9DBB-4FA6-A4C9-BF90FC560EEB}" destId="{E6401063-1F8A-4BC1-ADAD-A687EA7594E9}" srcOrd="0" destOrd="0" parTransId="{718ADADD-F2C8-40FC-B480-54987135FB9F}" sibTransId="{A2BE41AF-87AB-40D3-8DFF-CE349B9C4F3A}"/>
    <dgm:cxn modelId="{BCC6A59E-7905-4437-9BC5-3DA2BE48F02D}" srcId="{901A5AA2-A6E2-4F47-B5CD-3FCB43813569}" destId="{09A245BA-8F98-4EF2-A54E-5981F7F37C55}" srcOrd="0" destOrd="0" parTransId="{455EE121-70C3-44D0-83F1-AEC688472601}" sibTransId="{E4CB06E0-A255-4303-ABF3-59172AF00784}"/>
    <dgm:cxn modelId="{CB0B37CF-CE71-4085-B530-539A57E89222}" srcId="{CB5DBE7D-F839-4A28-90EC-9BE5C03590A5}" destId="{8C4D27D3-9219-4B78-B8A4-34FDC1502363}" srcOrd="0" destOrd="0" parTransId="{6268B48F-2D30-4075-9AC9-7C85B81DC639}" sibTransId="{9CB281B5-4640-4BBE-A546-CA6284B3B804}"/>
    <dgm:cxn modelId="{BF7FCBD6-EEB2-4516-BE91-7BDAA5CC9B53}" srcId="{E527AD2D-B80D-417B-812F-752BE3A37B67}" destId="{F5DB8776-9DBB-4FA6-A4C9-BF90FC560EEB}" srcOrd="3" destOrd="0" parTransId="{0AD7DCD6-99CD-4327-8DE3-A6FD45FDFC06}" sibTransId="{0D968F43-9880-459F-848F-0B844B6A5FF6}"/>
    <dgm:cxn modelId="{BB3F62F7-3B14-4C28-A2E9-F4938EDC4670}" type="presOf" srcId="{CB5DBE7D-F839-4A28-90EC-9BE5C03590A5}" destId="{F8F89741-88BB-4A58-B510-BF31580ED031}" srcOrd="0" destOrd="0" presId="urn:microsoft.com/office/officeart/2018/2/layout/IconVerticalSolidList"/>
    <dgm:cxn modelId="{533B94F9-23B3-45DF-B5CB-6A2EBC33B4DA}" type="presOf" srcId="{E527AD2D-B80D-417B-812F-752BE3A37B67}" destId="{3067D81F-4ED0-464B-BB27-39D8ED12C632}" srcOrd="0" destOrd="0" presId="urn:microsoft.com/office/officeart/2018/2/layout/IconVerticalSolidList"/>
    <dgm:cxn modelId="{F545E5F2-3403-4858-A7EB-26EE6803E99C}" type="presParOf" srcId="{3067D81F-4ED0-464B-BB27-39D8ED12C632}" destId="{86D28AB5-FD58-42CD-8D2C-1E6507EB2327}" srcOrd="0" destOrd="0" presId="urn:microsoft.com/office/officeart/2018/2/layout/IconVerticalSolidList"/>
    <dgm:cxn modelId="{477E033F-D000-45B1-9E53-4093079D77E5}" type="presParOf" srcId="{86D28AB5-FD58-42CD-8D2C-1E6507EB2327}" destId="{9956C560-EB85-4428-8972-EDE113DD50BA}" srcOrd="0" destOrd="0" presId="urn:microsoft.com/office/officeart/2018/2/layout/IconVerticalSolidList"/>
    <dgm:cxn modelId="{D02A73CB-B773-44EB-BF0E-A913EE49DBD2}" type="presParOf" srcId="{86D28AB5-FD58-42CD-8D2C-1E6507EB2327}" destId="{9C177B23-6903-4ECB-845C-43B853D6667F}" srcOrd="1" destOrd="0" presId="urn:microsoft.com/office/officeart/2018/2/layout/IconVerticalSolidList"/>
    <dgm:cxn modelId="{F7A4C1D4-97D9-4B54-B47D-D7FAC53E3BC4}" type="presParOf" srcId="{86D28AB5-FD58-42CD-8D2C-1E6507EB2327}" destId="{2E2F9A06-89C7-46A8-8B50-5267D76AEC92}" srcOrd="2" destOrd="0" presId="urn:microsoft.com/office/officeart/2018/2/layout/IconVerticalSolidList"/>
    <dgm:cxn modelId="{0CF4B4E5-E8F1-443F-B70D-E45D5BD7056D}" type="presParOf" srcId="{86D28AB5-FD58-42CD-8D2C-1E6507EB2327}" destId="{7216C31F-A91B-495C-927F-A7F47195EC2B}" srcOrd="3" destOrd="0" presId="urn:microsoft.com/office/officeart/2018/2/layout/IconVerticalSolidList"/>
    <dgm:cxn modelId="{0316EBF6-06AB-477E-9FE2-55003912F0B3}" type="presParOf" srcId="{86D28AB5-FD58-42CD-8D2C-1E6507EB2327}" destId="{C14A9DF8-92CA-4546-AA1A-934BA5390C00}" srcOrd="4" destOrd="0" presId="urn:microsoft.com/office/officeart/2018/2/layout/IconVerticalSolidList"/>
    <dgm:cxn modelId="{9ED13B1F-4558-44B3-BB2B-41C806CF566B}" type="presParOf" srcId="{3067D81F-4ED0-464B-BB27-39D8ED12C632}" destId="{1ADE9F21-17BD-40FE-A81A-36CC6E4BDEAA}" srcOrd="1" destOrd="0" presId="urn:microsoft.com/office/officeart/2018/2/layout/IconVerticalSolidList"/>
    <dgm:cxn modelId="{6F237469-25F6-4625-A554-FB9A8320EE41}" type="presParOf" srcId="{3067D81F-4ED0-464B-BB27-39D8ED12C632}" destId="{BAA25B0F-5199-48DB-86B9-5686EC0DD272}" srcOrd="2" destOrd="0" presId="urn:microsoft.com/office/officeart/2018/2/layout/IconVerticalSolidList"/>
    <dgm:cxn modelId="{8CC33D2D-8021-4B20-B9E2-95CF1B8D2E3B}" type="presParOf" srcId="{BAA25B0F-5199-48DB-86B9-5686EC0DD272}" destId="{8775816A-313B-4D67-B94C-9F05859FCB7E}" srcOrd="0" destOrd="0" presId="urn:microsoft.com/office/officeart/2018/2/layout/IconVerticalSolidList"/>
    <dgm:cxn modelId="{D10123F4-9233-4685-80AB-6F8642514A0E}" type="presParOf" srcId="{BAA25B0F-5199-48DB-86B9-5686EC0DD272}" destId="{61EA8B92-D6FE-4BF9-95BE-3DAC1DECC380}" srcOrd="1" destOrd="0" presId="urn:microsoft.com/office/officeart/2018/2/layout/IconVerticalSolidList"/>
    <dgm:cxn modelId="{39AC8676-A7C3-4636-8294-289E4394314B}" type="presParOf" srcId="{BAA25B0F-5199-48DB-86B9-5686EC0DD272}" destId="{FF4EF224-4262-405F-988F-FD112C08BE24}" srcOrd="2" destOrd="0" presId="urn:microsoft.com/office/officeart/2018/2/layout/IconVerticalSolidList"/>
    <dgm:cxn modelId="{AECCCF4D-38E5-41E0-92BA-7CCB577228FE}" type="presParOf" srcId="{BAA25B0F-5199-48DB-86B9-5686EC0DD272}" destId="{50F026EC-9016-411D-AB32-AA900E0A9810}" srcOrd="3" destOrd="0" presId="urn:microsoft.com/office/officeart/2018/2/layout/IconVerticalSolidList"/>
    <dgm:cxn modelId="{DEDAF57B-7B68-41B8-9E66-E4DBFA87C3E4}" type="presParOf" srcId="{BAA25B0F-5199-48DB-86B9-5686EC0DD272}" destId="{7962EAE6-E4A5-4B9F-9D01-E77265EE24EF}" srcOrd="4" destOrd="0" presId="urn:microsoft.com/office/officeart/2018/2/layout/IconVerticalSolidList"/>
    <dgm:cxn modelId="{562CEF45-3972-44A3-B7E7-594D53D8773E}" type="presParOf" srcId="{3067D81F-4ED0-464B-BB27-39D8ED12C632}" destId="{F0790707-D35C-4234-87B1-B9D4B75766C6}" srcOrd="3" destOrd="0" presId="urn:microsoft.com/office/officeart/2018/2/layout/IconVerticalSolidList"/>
    <dgm:cxn modelId="{C85287D2-6BF7-4485-A5E3-9ED01D17AFAD}" type="presParOf" srcId="{3067D81F-4ED0-464B-BB27-39D8ED12C632}" destId="{2983FE84-28FA-4745-A66F-E4D8513CBDFA}" srcOrd="4" destOrd="0" presId="urn:microsoft.com/office/officeart/2018/2/layout/IconVerticalSolidList"/>
    <dgm:cxn modelId="{BBF04651-67F8-4977-8463-27E478B52614}" type="presParOf" srcId="{2983FE84-28FA-4745-A66F-E4D8513CBDFA}" destId="{A60B3917-23D2-4707-A19E-2FB19F70549F}" srcOrd="0" destOrd="0" presId="urn:microsoft.com/office/officeart/2018/2/layout/IconVerticalSolidList"/>
    <dgm:cxn modelId="{4BEA674B-F836-4720-810E-2C5F2731C38A}" type="presParOf" srcId="{2983FE84-28FA-4745-A66F-E4D8513CBDFA}" destId="{4591D6B0-7148-4C07-A7D3-63A502282512}" srcOrd="1" destOrd="0" presId="urn:microsoft.com/office/officeart/2018/2/layout/IconVerticalSolidList"/>
    <dgm:cxn modelId="{486058BA-7709-4456-8AB8-EF9ACB0ED566}" type="presParOf" srcId="{2983FE84-28FA-4745-A66F-E4D8513CBDFA}" destId="{B119C028-75FC-4F0D-9B3F-57C16A9BA3AC}" srcOrd="2" destOrd="0" presId="urn:microsoft.com/office/officeart/2018/2/layout/IconVerticalSolidList"/>
    <dgm:cxn modelId="{F74028B5-A8A6-4D6C-8581-621190DEA726}" type="presParOf" srcId="{2983FE84-28FA-4745-A66F-E4D8513CBDFA}" destId="{F8F89741-88BB-4A58-B510-BF31580ED031}" srcOrd="3" destOrd="0" presId="urn:microsoft.com/office/officeart/2018/2/layout/IconVerticalSolidList"/>
    <dgm:cxn modelId="{1BFBF8D0-04DD-41DD-AE34-FA53EE5C6551}" type="presParOf" srcId="{2983FE84-28FA-4745-A66F-E4D8513CBDFA}" destId="{EDDD00E4-8FB5-47C3-A23F-ADD13779057E}" srcOrd="4" destOrd="0" presId="urn:microsoft.com/office/officeart/2018/2/layout/IconVerticalSolidList"/>
    <dgm:cxn modelId="{3B812616-F5C2-4C81-BC38-F4695F44A32D}" type="presParOf" srcId="{3067D81F-4ED0-464B-BB27-39D8ED12C632}" destId="{5E6F232C-9FE9-48A9-A844-724E2F8D0AEA}" srcOrd="5" destOrd="0" presId="urn:microsoft.com/office/officeart/2018/2/layout/IconVerticalSolidList"/>
    <dgm:cxn modelId="{C1C05D3B-2D11-42D6-ACFE-511F2B2F9509}" type="presParOf" srcId="{3067D81F-4ED0-464B-BB27-39D8ED12C632}" destId="{E9C7BCDE-4C48-48FC-9A9E-E548E8C2C75B}" srcOrd="6" destOrd="0" presId="urn:microsoft.com/office/officeart/2018/2/layout/IconVerticalSolidList"/>
    <dgm:cxn modelId="{1791DF46-B14D-4C2E-8571-E8742152016B}" type="presParOf" srcId="{E9C7BCDE-4C48-48FC-9A9E-E548E8C2C75B}" destId="{112622ED-2A49-4585-B06C-49886C4FF8EE}" srcOrd="0" destOrd="0" presId="urn:microsoft.com/office/officeart/2018/2/layout/IconVerticalSolidList"/>
    <dgm:cxn modelId="{3CB5BDBE-AFEA-4C3C-9A4F-A09E42B531A9}" type="presParOf" srcId="{E9C7BCDE-4C48-48FC-9A9E-E548E8C2C75B}" destId="{B8EF1165-D1A0-4D17-90F8-1344DF4AAD0F}" srcOrd="1" destOrd="0" presId="urn:microsoft.com/office/officeart/2018/2/layout/IconVerticalSolidList"/>
    <dgm:cxn modelId="{AEEF3B4B-BCC8-49F5-97EF-987995B48BCC}" type="presParOf" srcId="{E9C7BCDE-4C48-48FC-9A9E-E548E8C2C75B}" destId="{2AB89024-3EC4-45AC-B62F-87C45F89FA38}" srcOrd="2" destOrd="0" presId="urn:microsoft.com/office/officeart/2018/2/layout/IconVerticalSolidList"/>
    <dgm:cxn modelId="{02024844-1AF4-411E-A5B0-592FB05F1968}" type="presParOf" srcId="{E9C7BCDE-4C48-48FC-9A9E-E548E8C2C75B}" destId="{43F58CF5-8E28-4942-8DEF-96C9D749CA6C}" srcOrd="3" destOrd="0" presId="urn:microsoft.com/office/officeart/2018/2/layout/IconVerticalSolidList"/>
    <dgm:cxn modelId="{FDAFAD94-171C-43AF-BECB-6518BAD8FCCB}" type="presParOf" srcId="{E9C7BCDE-4C48-48FC-9A9E-E548E8C2C75B}" destId="{6717419B-9C76-4242-9740-932C9540D219}"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1DABB6-FAB9-4A6E-AE71-BC57041FD9BE}"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C8965142-AB05-4061-A60F-F43E3D07717D}">
      <dgm:prSet phldrT="[Text]"/>
      <dgm:spPr/>
      <dgm:t>
        <a:bodyPr/>
        <a:lstStyle/>
        <a:p>
          <a:r>
            <a:rPr lang="en-US" dirty="0"/>
            <a:t>3.007</a:t>
          </a:r>
        </a:p>
      </dgm:t>
    </dgm:pt>
    <dgm:pt modelId="{C42C1740-F7FB-48B5-89F9-FDCECC681C29}" type="parTrans" cxnId="{B35203D6-02C5-441B-85F4-AC49533E9985}">
      <dgm:prSet/>
      <dgm:spPr/>
      <dgm:t>
        <a:bodyPr/>
        <a:lstStyle/>
        <a:p>
          <a:endParaRPr lang="en-US"/>
        </a:p>
      </dgm:t>
    </dgm:pt>
    <dgm:pt modelId="{3C98F845-05DF-4CD3-A843-AE9FE389F452}" type="sibTrans" cxnId="{B35203D6-02C5-441B-85F4-AC49533E9985}">
      <dgm:prSet/>
      <dgm:spPr/>
      <dgm:t>
        <a:bodyPr/>
        <a:lstStyle/>
        <a:p>
          <a:endParaRPr lang="en-US"/>
        </a:p>
      </dgm:t>
    </dgm:pt>
    <dgm:pt modelId="{763A691C-EDDA-4A79-9EAB-8595F38AC4F2}">
      <dgm:prSet phldrT="[Text]"/>
      <dgm:spPr>
        <a:solidFill>
          <a:schemeClr val="accent6">
            <a:lumMod val="20000"/>
            <a:lumOff val="80000"/>
          </a:schemeClr>
        </a:solidFill>
      </dgm:spPr>
      <dgm:t>
        <a:bodyPr/>
        <a:lstStyle/>
        <a:p>
          <a:r>
            <a:rPr lang="en-US" dirty="0">
              <a:solidFill>
                <a:schemeClr val="tx1"/>
              </a:solidFill>
            </a:rPr>
            <a:t>Adoptions</a:t>
          </a:r>
        </a:p>
      </dgm:t>
    </dgm:pt>
    <dgm:pt modelId="{8F7D4AF6-AC26-4CC1-BA7A-5B4BCC1B646B}" type="parTrans" cxnId="{43CDDF82-6737-4279-875E-D38CC03EB0E0}">
      <dgm:prSet/>
      <dgm:spPr/>
      <dgm:t>
        <a:bodyPr/>
        <a:lstStyle/>
        <a:p>
          <a:endParaRPr lang="en-US"/>
        </a:p>
      </dgm:t>
    </dgm:pt>
    <dgm:pt modelId="{913ADCA3-F679-4D63-90CC-D7526B606101}" type="sibTrans" cxnId="{43CDDF82-6737-4279-875E-D38CC03EB0E0}">
      <dgm:prSet/>
      <dgm:spPr/>
      <dgm:t>
        <a:bodyPr/>
        <a:lstStyle/>
        <a:p>
          <a:endParaRPr lang="en-US"/>
        </a:p>
      </dgm:t>
    </dgm:pt>
    <dgm:pt modelId="{E334074B-2481-46DD-9DE3-66F37C5C12F0}">
      <dgm:prSet phldrT="[Text]"/>
      <dgm:spPr/>
      <dgm:t>
        <a:bodyPr/>
        <a:lstStyle/>
        <a:p>
          <a:r>
            <a:rPr lang="en-US" dirty="0"/>
            <a:t>2,501</a:t>
          </a:r>
        </a:p>
      </dgm:t>
    </dgm:pt>
    <dgm:pt modelId="{72B95202-7B21-4014-97E6-01A637711D72}" type="parTrans" cxnId="{1BA7D176-EE86-4853-B8C5-E1C5BFE967BE}">
      <dgm:prSet/>
      <dgm:spPr/>
      <dgm:t>
        <a:bodyPr/>
        <a:lstStyle/>
        <a:p>
          <a:endParaRPr lang="en-US"/>
        </a:p>
      </dgm:t>
    </dgm:pt>
    <dgm:pt modelId="{30186C4A-7802-4C28-A433-167E13AB0466}" type="sibTrans" cxnId="{1BA7D176-EE86-4853-B8C5-E1C5BFE967BE}">
      <dgm:prSet/>
      <dgm:spPr/>
      <dgm:t>
        <a:bodyPr/>
        <a:lstStyle/>
        <a:p>
          <a:endParaRPr lang="en-US"/>
        </a:p>
      </dgm:t>
    </dgm:pt>
    <dgm:pt modelId="{AF89D762-69FB-4624-B488-70D1E3AF555C}">
      <dgm:prSet phldrT="[Text]"/>
      <dgm:spPr>
        <a:solidFill>
          <a:schemeClr val="accent6">
            <a:lumMod val="20000"/>
            <a:lumOff val="80000"/>
          </a:schemeClr>
        </a:solidFill>
      </dgm:spPr>
      <dgm:t>
        <a:bodyPr/>
        <a:lstStyle/>
        <a:p>
          <a:r>
            <a:rPr lang="en-US" dirty="0">
              <a:solidFill>
                <a:schemeClr val="tx1"/>
              </a:solidFill>
            </a:rPr>
            <a:t>Rescued</a:t>
          </a:r>
        </a:p>
      </dgm:t>
    </dgm:pt>
    <dgm:pt modelId="{E5A00FD4-7F8F-4424-8860-1F587F78E39C}" type="parTrans" cxnId="{0B1294AD-D92C-407C-8EE1-0A3E8FE03C9E}">
      <dgm:prSet/>
      <dgm:spPr/>
      <dgm:t>
        <a:bodyPr/>
        <a:lstStyle/>
        <a:p>
          <a:endParaRPr lang="en-US"/>
        </a:p>
      </dgm:t>
    </dgm:pt>
    <dgm:pt modelId="{D172B347-79D8-4866-BD8F-526A06BFF83B}" type="sibTrans" cxnId="{0B1294AD-D92C-407C-8EE1-0A3E8FE03C9E}">
      <dgm:prSet/>
      <dgm:spPr/>
      <dgm:t>
        <a:bodyPr/>
        <a:lstStyle/>
        <a:p>
          <a:endParaRPr lang="en-US"/>
        </a:p>
      </dgm:t>
    </dgm:pt>
    <dgm:pt modelId="{4F9434FE-EA17-46EE-8753-86DC2AA846C4}">
      <dgm:prSet phldrT="[Text]"/>
      <dgm:spPr/>
      <dgm:t>
        <a:bodyPr/>
        <a:lstStyle/>
        <a:p>
          <a:r>
            <a:rPr lang="en-US" dirty="0"/>
            <a:t>507</a:t>
          </a:r>
        </a:p>
      </dgm:t>
    </dgm:pt>
    <dgm:pt modelId="{54E72A09-C1F0-4937-B50A-B0440B58D7CA}" type="parTrans" cxnId="{CE8D3106-7A2B-4B16-B202-BA9D1230660C}">
      <dgm:prSet/>
      <dgm:spPr/>
      <dgm:t>
        <a:bodyPr/>
        <a:lstStyle/>
        <a:p>
          <a:endParaRPr lang="en-US"/>
        </a:p>
      </dgm:t>
    </dgm:pt>
    <dgm:pt modelId="{165D5CEA-8D98-4566-8CA1-354ED116A358}" type="sibTrans" cxnId="{CE8D3106-7A2B-4B16-B202-BA9D1230660C}">
      <dgm:prSet/>
      <dgm:spPr/>
      <dgm:t>
        <a:bodyPr/>
        <a:lstStyle/>
        <a:p>
          <a:endParaRPr lang="en-US"/>
        </a:p>
      </dgm:t>
    </dgm:pt>
    <dgm:pt modelId="{EDD5D2CF-48FD-4690-804C-CC17646A4F7B}">
      <dgm:prSet phldrT="[Text]"/>
      <dgm:spPr>
        <a:solidFill>
          <a:schemeClr val="accent6">
            <a:lumMod val="20000"/>
            <a:lumOff val="80000"/>
          </a:schemeClr>
        </a:solidFill>
      </dgm:spPr>
      <dgm:t>
        <a:bodyPr/>
        <a:lstStyle/>
        <a:p>
          <a:r>
            <a:rPr lang="en-US" dirty="0">
              <a:solidFill>
                <a:schemeClr val="tx1"/>
              </a:solidFill>
            </a:rPr>
            <a:t>Returned To Owner</a:t>
          </a:r>
        </a:p>
      </dgm:t>
    </dgm:pt>
    <dgm:pt modelId="{30E50FAD-AA3B-42EA-B1A1-22942DFD5F04}" type="parTrans" cxnId="{0B69D32B-D647-4C02-881E-9E1C85A2A781}">
      <dgm:prSet/>
      <dgm:spPr/>
      <dgm:t>
        <a:bodyPr/>
        <a:lstStyle/>
        <a:p>
          <a:endParaRPr lang="en-US"/>
        </a:p>
      </dgm:t>
    </dgm:pt>
    <dgm:pt modelId="{1791EA17-25B8-450E-B282-63E88F736824}" type="sibTrans" cxnId="{0B69D32B-D647-4C02-881E-9E1C85A2A781}">
      <dgm:prSet/>
      <dgm:spPr/>
      <dgm:t>
        <a:bodyPr/>
        <a:lstStyle/>
        <a:p>
          <a:endParaRPr lang="en-US"/>
        </a:p>
      </dgm:t>
    </dgm:pt>
    <dgm:pt modelId="{3B19117F-26D6-4D3D-9567-E2FE939C26BC}">
      <dgm:prSet phldrT="[Text]"/>
      <dgm:spPr/>
      <dgm:t>
        <a:bodyPr/>
        <a:lstStyle/>
        <a:p>
          <a:r>
            <a:rPr lang="en-US" i="0" dirty="0">
              <a:solidFill>
                <a:schemeClr val="tx1"/>
              </a:solidFill>
            </a:rPr>
            <a:t>2,041</a:t>
          </a:r>
        </a:p>
      </dgm:t>
    </dgm:pt>
    <dgm:pt modelId="{A7C36B69-877C-4CB8-8817-9399945F4BDC}" type="parTrans" cxnId="{3B105107-79E8-4D68-B86A-7A2FB7698378}">
      <dgm:prSet/>
      <dgm:spPr/>
      <dgm:t>
        <a:bodyPr/>
        <a:lstStyle/>
        <a:p>
          <a:endParaRPr lang="en-US"/>
        </a:p>
      </dgm:t>
    </dgm:pt>
    <dgm:pt modelId="{E1FFC9DE-6D14-49A9-B728-C34A18953931}" type="sibTrans" cxnId="{3B105107-79E8-4D68-B86A-7A2FB7698378}">
      <dgm:prSet/>
      <dgm:spPr/>
      <dgm:t>
        <a:bodyPr/>
        <a:lstStyle/>
        <a:p>
          <a:endParaRPr lang="en-US"/>
        </a:p>
      </dgm:t>
    </dgm:pt>
    <dgm:pt modelId="{6EFA09CD-7163-49A8-9508-FFD245B2CD91}">
      <dgm:prSet phldrT="[Text]"/>
      <dgm:spPr>
        <a:solidFill>
          <a:schemeClr val="accent6">
            <a:lumMod val="20000"/>
            <a:lumOff val="80000"/>
          </a:schemeClr>
        </a:solidFill>
      </dgm:spPr>
      <dgm:t>
        <a:bodyPr/>
        <a:lstStyle/>
        <a:p>
          <a:r>
            <a:rPr lang="en-US" i="0" dirty="0">
              <a:solidFill>
                <a:schemeClr val="tx1"/>
              </a:solidFill>
            </a:rPr>
            <a:t>Spay/Neuter Surgeries (</a:t>
          </a:r>
          <a:r>
            <a:rPr lang="en-US" i="1" dirty="0">
              <a:solidFill>
                <a:schemeClr val="tx1"/>
              </a:solidFill>
            </a:rPr>
            <a:t>Clinics + TNR</a:t>
          </a:r>
          <a:r>
            <a:rPr lang="en-US" i="0" dirty="0">
              <a:solidFill>
                <a:schemeClr val="tx1"/>
              </a:solidFill>
            </a:rPr>
            <a:t>)</a:t>
          </a:r>
        </a:p>
      </dgm:t>
    </dgm:pt>
    <dgm:pt modelId="{B2317830-7CEE-44C1-892A-85B02E6A1335}" type="parTrans" cxnId="{9CE2E81E-28C4-4F76-8D63-FC8D85F622BF}">
      <dgm:prSet/>
      <dgm:spPr/>
      <dgm:t>
        <a:bodyPr/>
        <a:lstStyle/>
        <a:p>
          <a:endParaRPr lang="en-US"/>
        </a:p>
      </dgm:t>
    </dgm:pt>
    <dgm:pt modelId="{D15710AD-C794-438F-9C39-F046638965C3}" type="sibTrans" cxnId="{9CE2E81E-28C4-4F76-8D63-FC8D85F622BF}">
      <dgm:prSet/>
      <dgm:spPr/>
      <dgm:t>
        <a:bodyPr/>
        <a:lstStyle/>
        <a:p>
          <a:endParaRPr lang="en-US"/>
        </a:p>
      </dgm:t>
    </dgm:pt>
    <dgm:pt modelId="{CF6F7F51-83B8-4CED-8D7A-A91654DFD926}">
      <dgm:prSet phldrT="[Text]"/>
      <dgm:spPr/>
      <dgm:t>
        <a:bodyPr/>
        <a:lstStyle/>
        <a:p>
          <a:r>
            <a:rPr lang="en-US" dirty="0"/>
            <a:t>7,510</a:t>
          </a:r>
        </a:p>
      </dgm:t>
    </dgm:pt>
    <dgm:pt modelId="{CBCD9867-BCB5-4924-8709-704A68E94AA0}" type="parTrans" cxnId="{C0110A4C-44AD-4EBC-B5AF-95AFB53F8FED}">
      <dgm:prSet/>
      <dgm:spPr/>
      <dgm:t>
        <a:bodyPr/>
        <a:lstStyle/>
        <a:p>
          <a:endParaRPr lang="en-US"/>
        </a:p>
      </dgm:t>
    </dgm:pt>
    <dgm:pt modelId="{DAD1816B-A046-4E2B-9A89-D38D9BE7CA1C}" type="sibTrans" cxnId="{C0110A4C-44AD-4EBC-B5AF-95AFB53F8FED}">
      <dgm:prSet/>
      <dgm:spPr/>
      <dgm:t>
        <a:bodyPr/>
        <a:lstStyle/>
        <a:p>
          <a:endParaRPr lang="en-US"/>
        </a:p>
      </dgm:t>
    </dgm:pt>
    <dgm:pt modelId="{E7FCD258-80F3-4CE6-8CAD-AB85BC4C0F0F}">
      <dgm:prSet phldrT="[Text]"/>
      <dgm:spPr>
        <a:solidFill>
          <a:schemeClr val="accent6">
            <a:lumMod val="20000"/>
            <a:lumOff val="80000"/>
          </a:schemeClr>
        </a:solidFill>
      </dgm:spPr>
      <dgm:t>
        <a:bodyPr/>
        <a:lstStyle/>
        <a:p>
          <a:r>
            <a:rPr lang="en-US" dirty="0">
              <a:solidFill>
                <a:schemeClr val="tx1"/>
              </a:solidFill>
            </a:rPr>
            <a:t>Total Lives Saved</a:t>
          </a:r>
        </a:p>
      </dgm:t>
    </dgm:pt>
    <dgm:pt modelId="{5A426037-F59F-4DEA-B583-65BC4A599DC4}" type="parTrans" cxnId="{BD9FDEE4-DF5F-4AF6-B2F7-9A00CCAC558F}">
      <dgm:prSet/>
      <dgm:spPr/>
      <dgm:t>
        <a:bodyPr/>
        <a:lstStyle/>
        <a:p>
          <a:endParaRPr lang="en-US"/>
        </a:p>
      </dgm:t>
    </dgm:pt>
    <dgm:pt modelId="{CC421FF4-250B-4169-89EE-6ECDACA7C37C}" type="sibTrans" cxnId="{BD9FDEE4-DF5F-4AF6-B2F7-9A00CCAC558F}">
      <dgm:prSet/>
      <dgm:spPr/>
      <dgm:t>
        <a:bodyPr/>
        <a:lstStyle/>
        <a:p>
          <a:endParaRPr lang="en-US"/>
        </a:p>
      </dgm:t>
    </dgm:pt>
    <dgm:pt modelId="{D95DB0AA-E2CD-4683-A434-EEA49CE8EAF3}">
      <dgm:prSet phldrT="[Text]"/>
      <dgm:spPr/>
      <dgm:t>
        <a:bodyPr/>
        <a:lstStyle/>
        <a:p>
          <a:r>
            <a:rPr lang="en-US" dirty="0"/>
            <a:t>79.14%</a:t>
          </a:r>
        </a:p>
      </dgm:t>
    </dgm:pt>
    <dgm:pt modelId="{0B9CD610-80A0-4FA6-B0D2-9A94BFA3F4D3}" type="parTrans" cxnId="{C4F1460E-E042-4EED-A22D-70C269826E0F}">
      <dgm:prSet/>
      <dgm:spPr/>
      <dgm:t>
        <a:bodyPr/>
        <a:lstStyle/>
        <a:p>
          <a:endParaRPr lang="en-US"/>
        </a:p>
      </dgm:t>
    </dgm:pt>
    <dgm:pt modelId="{A39CA85D-5967-4EAC-868C-3C9CBAF42B8E}" type="sibTrans" cxnId="{C4F1460E-E042-4EED-A22D-70C269826E0F}">
      <dgm:prSet/>
      <dgm:spPr/>
      <dgm:t>
        <a:bodyPr/>
        <a:lstStyle/>
        <a:p>
          <a:endParaRPr lang="en-US"/>
        </a:p>
      </dgm:t>
    </dgm:pt>
    <dgm:pt modelId="{6D7D41E9-F668-4B09-BC9A-4E5C349A884F}">
      <dgm:prSet phldrT="[Text]"/>
      <dgm:spPr>
        <a:solidFill>
          <a:schemeClr val="accent6">
            <a:lumMod val="20000"/>
            <a:lumOff val="80000"/>
          </a:schemeClr>
        </a:solidFill>
      </dgm:spPr>
      <dgm:t>
        <a:bodyPr/>
        <a:lstStyle/>
        <a:p>
          <a:r>
            <a:rPr lang="en-US" dirty="0">
              <a:solidFill>
                <a:schemeClr val="tx1"/>
              </a:solidFill>
            </a:rPr>
            <a:t>Save Rate</a:t>
          </a:r>
        </a:p>
      </dgm:t>
    </dgm:pt>
    <dgm:pt modelId="{1D10329A-7E18-4658-98FF-EBA0953B7B13}" type="parTrans" cxnId="{7FB584DE-9DD0-49D6-A6F1-DF41F190E457}">
      <dgm:prSet/>
      <dgm:spPr/>
      <dgm:t>
        <a:bodyPr/>
        <a:lstStyle/>
        <a:p>
          <a:endParaRPr lang="en-US"/>
        </a:p>
      </dgm:t>
    </dgm:pt>
    <dgm:pt modelId="{5726701B-55F7-4DF0-B289-577DFE1524F5}" type="sibTrans" cxnId="{7FB584DE-9DD0-49D6-A6F1-DF41F190E457}">
      <dgm:prSet/>
      <dgm:spPr/>
      <dgm:t>
        <a:bodyPr/>
        <a:lstStyle/>
        <a:p>
          <a:endParaRPr lang="en-US"/>
        </a:p>
      </dgm:t>
    </dgm:pt>
    <dgm:pt modelId="{17C5A2C2-0902-4A2B-BF92-BC418D389B9D}" type="pres">
      <dgm:prSet presAssocID="{261DABB6-FAB9-4A6E-AE71-BC57041FD9BE}" presName="Name0" presStyleCnt="0">
        <dgm:presLayoutVars>
          <dgm:dir/>
          <dgm:animLvl val="lvl"/>
          <dgm:resizeHandles val="exact"/>
        </dgm:presLayoutVars>
      </dgm:prSet>
      <dgm:spPr/>
    </dgm:pt>
    <dgm:pt modelId="{EC13CD36-F127-496E-B85D-50A6F4D51949}" type="pres">
      <dgm:prSet presAssocID="{C8965142-AB05-4061-A60F-F43E3D07717D}" presName="linNode" presStyleCnt="0"/>
      <dgm:spPr/>
    </dgm:pt>
    <dgm:pt modelId="{110F163C-C1FE-4174-B737-751ECC341F46}" type="pres">
      <dgm:prSet presAssocID="{C8965142-AB05-4061-A60F-F43E3D07717D}" presName="parTx" presStyleLbl="revTx" presStyleIdx="0" presStyleCnt="6">
        <dgm:presLayoutVars>
          <dgm:chMax val="1"/>
          <dgm:bulletEnabled val="1"/>
        </dgm:presLayoutVars>
      </dgm:prSet>
      <dgm:spPr/>
    </dgm:pt>
    <dgm:pt modelId="{15666817-1921-4E3E-B585-180B1F8A65A5}" type="pres">
      <dgm:prSet presAssocID="{C8965142-AB05-4061-A60F-F43E3D07717D}" presName="bracket" presStyleLbl="parChTrans1D1" presStyleIdx="0" presStyleCnt="6"/>
      <dgm:spPr/>
    </dgm:pt>
    <dgm:pt modelId="{B072C2EE-A538-4192-8912-5E1C5B22CBD6}" type="pres">
      <dgm:prSet presAssocID="{C8965142-AB05-4061-A60F-F43E3D07717D}" presName="spH" presStyleCnt="0"/>
      <dgm:spPr/>
    </dgm:pt>
    <dgm:pt modelId="{F5D2E9B3-D146-457B-826C-1EF4CF18CE37}" type="pres">
      <dgm:prSet presAssocID="{C8965142-AB05-4061-A60F-F43E3D07717D}" presName="desTx" presStyleLbl="node1" presStyleIdx="0" presStyleCnt="6">
        <dgm:presLayoutVars>
          <dgm:bulletEnabled val="1"/>
        </dgm:presLayoutVars>
      </dgm:prSet>
      <dgm:spPr>
        <a:prstGeom prst="roundRect">
          <a:avLst/>
        </a:prstGeom>
      </dgm:spPr>
    </dgm:pt>
    <dgm:pt modelId="{AE77AF13-AAB9-44A3-B4EC-015507B22E40}" type="pres">
      <dgm:prSet presAssocID="{3C98F845-05DF-4CD3-A843-AE9FE389F452}" presName="spV" presStyleCnt="0"/>
      <dgm:spPr/>
    </dgm:pt>
    <dgm:pt modelId="{F2044693-E365-4CDF-8F61-B746E08C5212}" type="pres">
      <dgm:prSet presAssocID="{E334074B-2481-46DD-9DE3-66F37C5C12F0}" presName="linNode" presStyleCnt="0"/>
      <dgm:spPr/>
    </dgm:pt>
    <dgm:pt modelId="{46BB5F10-9EF4-4FC6-BCDD-B7064259C548}" type="pres">
      <dgm:prSet presAssocID="{E334074B-2481-46DD-9DE3-66F37C5C12F0}" presName="parTx" presStyleLbl="revTx" presStyleIdx="1" presStyleCnt="6">
        <dgm:presLayoutVars>
          <dgm:chMax val="1"/>
          <dgm:bulletEnabled val="1"/>
        </dgm:presLayoutVars>
      </dgm:prSet>
      <dgm:spPr/>
    </dgm:pt>
    <dgm:pt modelId="{D4C38AA3-88F4-4EBD-8CC2-0A069B88979F}" type="pres">
      <dgm:prSet presAssocID="{E334074B-2481-46DD-9DE3-66F37C5C12F0}" presName="bracket" presStyleLbl="parChTrans1D1" presStyleIdx="1" presStyleCnt="6"/>
      <dgm:spPr/>
    </dgm:pt>
    <dgm:pt modelId="{CA826F91-761F-44E7-A941-2488A62D36A8}" type="pres">
      <dgm:prSet presAssocID="{E334074B-2481-46DD-9DE3-66F37C5C12F0}" presName="spH" presStyleCnt="0"/>
      <dgm:spPr/>
    </dgm:pt>
    <dgm:pt modelId="{A6855B01-9D1D-4544-8690-75D451E978F0}" type="pres">
      <dgm:prSet presAssocID="{E334074B-2481-46DD-9DE3-66F37C5C12F0}" presName="desTx" presStyleLbl="node1" presStyleIdx="1" presStyleCnt="6">
        <dgm:presLayoutVars>
          <dgm:bulletEnabled val="1"/>
        </dgm:presLayoutVars>
      </dgm:prSet>
      <dgm:spPr>
        <a:prstGeom prst="roundRect">
          <a:avLst/>
        </a:prstGeom>
      </dgm:spPr>
    </dgm:pt>
    <dgm:pt modelId="{B8567D77-68A1-4E31-A6F5-B6F30297D7B8}" type="pres">
      <dgm:prSet presAssocID="{30186C4A-7802-4C28-A433-167E13AB0466}" presName="spV" presStyleCnt="0"/>
      <dgm:spPr/>
    </dgm:pt>
    <dgm:pt modelId="{7D6F1573-6255-43BA-9EC8-B2CEC0F16CBE}" type="pres">
      <dgm:prSet presAssocID="{4F9434FE-EA17-46EE-8753-86DC2AA846C4}" presName="linNode" presStyleCnt="0"/>
      <dgm:spPr/>
    </dgm:pt>
    <dgm:pt modelId="{AF5607AE-5651-4FAB-9BC3-3F9A78EACEA2}" type="pres">
      <dgm:prSet presAssocID="{4F9434FE-EA17-46EE-8753-86DC2AA846C4}" presName="parTx" presStyleLbl="revTx" presStyleIdx="2" presStyleCnt="6">
        <dgm:presLayoutVars>
          <dgm:chMax val="1"/>
          <dgm:bulletEnabled val="1"/>
        </dgm:presLayoutVars>
      </dgm:prSet>
      <dgm:spPr/>
    </dgm:pt>
    <dgm:pt modelId="{24469BF1-1443-468D-BFDE-D6A647153AB8}" type="pres">
      <dgm:prSet presAssocID="{4F9434FE-EA17-46EE-8753-86DC2AA846C4}" presName="bracket" presStyleLbl="parChTrans1D1" presStyleIdx="2" presStyleCnt="6"/>
      <dgm:spPr/>
    </dgm:pt>
    <dgm:pt modelId="{F8480688-FB85-45DB-A623-C8FF2B0D417F}" type="pres">
      <dgm:prSet presAssocID="{4F9434FE-EA17-46EE-8753-86DC2AA846C4}" presName="spH" presStyleCnt="0"/>
      <dgm:spPr/>
    </dgm:pt>
    <dgm:pt modelId="{BD190220-428C-418F-956B-E140307A53C0}" type="pres">
      <dgm:prSet presAssocID="{4F9434FE-EA17-46EE-8753-86DC2AA846C4}" presName="desTx" presStyleLbl="node1" presStyleIdx="2" presStyleCnt="6">
        <dgm:presLayoutVars>
          <dgm:bulletEnabled val="1"/>
        </dgm:presLayoutVars>
      </dgm:prSet>
      <dgm:spPr>
        <a:prstGeom prst="roundRect">
          <a:avLst/>
        </a:prstGeom>
      </dgm:spPr>
    </dgm:pt>
    <dgm:pt modelId="{821BB12A-F730-423D-AA99-E27F11F18D10}" type="pres">
      <dgm:prSet presAssocID="{165D5CEA-8D98-4566-8CA1-354ED116A358}" presName="spV" presStyleCnt="0"/>
      <dgm:spPr/>
    </dgm:pt>
    <dgm:pt modelId="{F574651B-46FC-4D71-A8E3-19F2F69E913E}" type="pres">
      <dgm:prSet presAssocID="{3B19117F-26D6-4D3D-9567-E2FE939C26BC}" presName="linNode" presStyleCnt="0"/>
      <dgm:spPr/>
    </dgm:pt>
    <dgm:pt modelId="{7C583F7F-BD8C-41D3-BBC5-038365764D3A}" type="pres">
      <dgm:prSet presAssocID="{3B19117F-26D6-4D3D-9567-E2FE939C26BC}" presName="parTx" presStyleLbl="revTx" presStyleIdx="3" presStyleCnt="6">
        <dgm:presLayoutVars>
          <dgm:chMax val="1"/>
          <dgm:bulletEnabled val="1"/>
        </dgm:presLayoutVars>
      </dgm:prSet>
      <dgm:spPr/>
    </dgm:pt>
    <dgm:pt modelId="{6950E1E6-6917-45AC-9307-25649CCFACA7}" type="pres">
      <dgm:prSet presAssocID="{3B19117F-26D6-4D3D-9567-E2FE939C26BC}" presName="bracket" presStyleLbl="parChTrans1D1" presStyleIdx="3" presStyleCnt="6"/>
      <dgm:spPr/>
    </dgm:pt>
    <dgm:pt modelId="{961D0374-D671-453D-917F-6F61AA4A1734}" type="pres">
      <dgm:prSet presAssocID="{3B19117F-26D6-4D3D-9567-E2FE939C26BC}" presName="spH" presStyleCnt="0"/>
      <dgm:spPr/>
    </dgm:pt>
    <dgm:pt modelId="{FD45DA67-BE8F-44F5-976F-0022C0ABDD2D}" type="pres">
      <dgm:prSet presAssocID="{3B19117F-26D6-4D3D-9567-E2FE939C26BC}" presName="desTx" presStyleLbl="node1" presStyleIdx="3" presStyleCnt="6">
        <dgm:presLayoutVars>
          <dgm:bulletEnabled val="1"/>
        </dgm:presLayoutVars>
      </dgm:prSet>
      <dgm:spPr>
        <a:prstGeom prst="roundRect">
          <a:avLst/>
        </a:prstGeom>
      </dgm:spPr>
    </dgm:pt>
    <dgm:pt modelId="{3148225B-F6B3-47D2-81CB-F87A4F6DAA5A}" type="pres">
      <dgm:prSet presAssocID="{E1FFC9DE-6D14-49A9-B728-C34A18953931}" presName="spV" presStyleCnt="0"/>
      <dgm:spPr/>
    </dgm:pt>
    <dgm:pt modelId="{4E76EEE4-1B84-4CC0-911A-99BA500F6EE1}" type="pres">
      <dgm:prSet presAssocID="{CF6F7F51-83B8-4CED-8D7A-A91654DFD926}" presName="linNode" presStyleCnt="0"/>
      <dgm:spPr/>
    </dgm:pt>
    <dgm:pt modelId="{E11D5FEF-2363-490D-98C8-566F02FCA362}" type="pres">
      <dgm:prSet presAssocID="{CF6F7F51-83B8-4CED-8D7A-A91654DFD926}" presName="parTx" presStyleLbl="revTx" presStyleIdx="4" presStyleCnt="6">
        <dgm:presLayoutVars>
          <dgm:chMax val="1"/>
          <dgm:bulletEnabled val="1"/>
        </dgm:presLayoutVars>
      </dgm:prSet>
      <dgm:spPr/>
    </dgm:pt>
    <dgm:pt modelId="{0EAE2516-65D5-4AAB-9545-F1C5D61E80C7}" type="pres">
      <dgm:prSet presAssocID="{CF6F7F51-83B8-4CED-8D7A-A91654DFD926}" presName="bracket" presStyleLbl="parChTrans1D1" presStyleIdx="4" presStyleCnt="6"/>
      <dgm:spPr/>
    </dgm:pt>
    <dgm:pt modelId="{84349527-B873-44B2-B035-31F69F806AE6}" type="pres">
      <dgm:prSet presAssocID="{CF6F7F51-83B8-4CED-8D7A-A91654DFD926}" presName="spH" presStyleCnt="0"/>
      <dgm:spPr/>
    </dgm:pt>
    <dgm:pt modelId="{60A8652A-9431-4035-BF28-B84EDE16E17F}" type="pres">
      <dgm:prSet presAssocID="{CF6F7F51-83B8-4CED-8D7A-A91654DFD926}" presName="desTx" presStyleLbl="node1" presStyleIdx="4" presStyleCnt="6">
        <dgm:presLayoutVars>
          <dgm:bulletEnabled val="1"/>
        </dgm:presLayoutVars>
      </dgm:prSet>
      <dgm:spPr>
        <a:prstGeom prst="roundRect">
          <a:avLst/>
        </a:prstGeom>
      </dgm:spPr>
    </dgm:pt>
    <dgm:pt modelId="{164E680C-1E00-4125-BDD9-BC4F45FD22D5}" type="pres">
      <dgm:prSet presAssocID="{DAD1816B-A046-4E2B-9A89-D38D9BE7CA1C}" presName="spV" presStyleCnt="0"/>
      <dgm:spPr/>
    </dgm:pt>
    <dgm:pt modelId="{7A361A2C-1FBF-4D8D-A9C5-52886B8B6B69}" type="pres">
      <dgm:prSet presAssocID="{D95DB0AA-E2CD-4683-A434-EEA49CE8EAF3}" presName="linNode" presStyleCnt="0"/>
      <dgm:spPr/>
    </dgm:pt>
    <dgm:pt modelId="{1A9C63B2-4E7C-4D69-8DC4-B301E0EAC357}" type="pres">
      <dgm:prSet presAssocID="{D95DB0AA-E2CD-4683-A434-EEA49CE8EAF3}" presName="parTx" presStyleLbl="revTx" presStyleIdx="5" presStyleCnt="6">
        <dgm:presLayoutVars>
          <dgm:chMax val="1"/>
          <dgm:bulletEnabled val="1"/>
        </dgm:presLayoutVars>
      </dgm:prSet>
      <dgm:spPr/>
    </dgm:pt>
    <dgm:pt modelId="{FB539C22-BC88-4243-83EF-32920B2E1F36}" type="pres">
      <dgm:prSet presAssocID="{D95DB0AA-E2CD-4683-A434-EEA49CE8EAF3}" presName="bracket" presStyleLbl="parChTrans1D1" presStyleIdx="5" presStyleCnt="6"/>
      <dgm:spPr/>
    </dgm:pt>
    <dgm:pt modelId="{A8314D0B-9FA4-4B3B-9A34-7D53D5E277C1}" type="pres">
      <dgm:prSet presAssocID="{D95DB0AA-E2CD-4683-A434-EEA49CE8EAF3}" presName="spH" presStyleCnt="0"/>
      <dgm:spPr/>
    </dgm:pt>
    <dgm:pt modelId="{9BCF5556-90BC-46E0-BEB3-5143D5F8DE3D}" type="pres">
      <dgm:prSet presAssocID="{D95DB0AA-E2CD-4683-A434-EEA49CE8EAF3}" presName="desTx" presStyleLbl="node1" presStyleIdx="5" presStyleCnt="6">
        <dgm:presLayoutVars>
          <dgm:bulletEnabled val="1"/>
        </dgm:presLayoutVars>
      </dgm:prSet>
      <dgm:spPr>
        <a:prstGeom prst="roundRect">
          <a:avLst/>
        </a:prstGeom>
      </dgm:spPr>
    </dgm:pt>
  </dgm:ptLst>
  <dgm:cxnLst>
    <dgm:cxn modelId="{CE8D3106-7A2B-4B16-B202-BA9D1230660C}" srcId="{261DABB6-FAB9-4A6E-AE71-BC57041FD9BE}" destId="{4F9434FE-EA17-46EE-8753-86DC2AA846C4}" srcOrd="2" destOrd="0" parTransId="{54E72A09-C1F0-4937-B50A-B0440B58D7CA}" sibTransId="{165D5CEA-8D98-4566-8CA1-354ED116A358}"/>
    <dgm:cxn modelId="{3B105107-79E8-4D68-B86A-7A2FB7698378}" srcId="{261DABB6-FAB9-4A6E-AE71-BC57041FD9BE}" destId="{3B19117F-26D6-4D3D-9567-E2FE939C26BC}" srcOrd="3" destOrd="0" parTransId="{A7C36B69-877C-4CB8-8817-9399945F4BDC}" sibTransId="{E1FFC9DE-6D14-49A9-B728-C34A18953931}"/>
    <dgm:cxn modelId="{C4F1460E-E042-4EED-A22D-70C269826E0F}" srcId="{261DABB6-FAB9-4A6E-AE71-BC57041FD9BE}" destId="{D95DB0AA-E2CD-4683-A434-EEA49CE8EAF3}" srcOrd="5" destOrd="0" parTransId="{0B9CD610-80A0-4FA6-B0D2-9A94BFA3F4D3}" sibTransId="{A39CA85D-5967-4EAC-868C-3C9CBAF42B8E}"/>
    <dgm:cxn modelId="{9CE2E81E-28C4-4F76-8D63-FC8D85F622BF}" srcId="{3B19117F-26D6-4D3D-9567-E2FE939C26BC}" destId="{6EFA09CD-7163-49A8-9508-FFD245B2CD91}" srcOrd="0" destOrd="0" parTransId="{B2317830-7CEE-44C1-892A-85B02E6A1335}" sibTransId="{D15710AD-C794-438F-9C39-F046638965C3}"/>
    <dgm:cxn modelId="{B2B51821-8094-405E-9F2D-D89BF4B7FEC9}" type="presOf" srcId="{EDD5D2CF-48FD-4690-804C-CC17646A4F7B}" destId="{BD190220-428C-418F-956B-E140307A53C0}" srcOrd="0" destOrd="0" presId="urn:diagrams.loki3.com/BracketList"/>
    <dgm:cxn modelId="{0EB2F028-DB00-424F-BEE1-6B8F22668123}" type="presOf" srcId="{6D7D41E9-F668-4B09-BC9A-4E5C349A884F}" destId="{9BCF5556-90BC-46E0-BEB3-5143D5F8DE3D}" srcOrd="0" destOrd="0" presId="urn:diagrams.loki3.com/BracketList"/>
    <dgm:cxn modelId="{0B69D32B-D647-4C02-881E-9E1C85A2A781}" srcId="{4F9434FE-EA17-46EE-8753-86DC2AA846C4}" destId="{EDD5D2CF-48FD-4690-804C-CC17646A4F7B}" srcOrd="0" destOrd="0" parTransId="{30E50FAD-AA3B-42EA-B1A1-22942DFD5F04}" sibTransId="{1791EA17-25B8-450E-B282-63E88F736824}"/>
    <dgm:cxn modelId="{0EBB8A3C-D9FA-4880-8DBE-AFF6D7F5B730}" type="presOf" srcId="{AF89D762-69FB-4624-B488-70D1E3AF555C}" destId="{A6855B01-9D1D-4544-8690-75D451E978F0}" srcOrd="0" destOrd="0" presId="urn:diagrams.loki3.com/BracketList"/>
    <dgm:cxn modelId="{20D85F41-7B5F-449A-81EC-F8AB327E7A9F}" type="presOf" srcId="{CF6F7F51-83B8-4CED-8D7A-A91654DFD926}" destId="{E11D5FEF-2363-490D-98C8-566F02FCA362}" srcOrd="0" destOrd="0" presId="urn:diagrams.loki3.com/BracketList"/>
    <dgm:cxn modelId="{74128F4A-5432-47F9-AC2E-E5B8EDCF530D}" type="presOf" srcId="{261DABB6-FAB9-4A6E-AE71-BC57041FD9BE}" destId="{17C5A2C2-0902-4A2B-BF92-BC418D389B9D}" srcOrd="0" destOrd="0" presId="urn:diagrams.loki3.com/BracketList"/>
    <dgm:cxn modelId="{C0110A4C-44AD-4EBC-B5AF-95AFB53F8FED}" srcId="{261DABB6-FAB9-4A6E-AE71-BC57041FD9BE}" destId="{CF6F7F51-83B8-4CED-8D7A-A91654DFD926}" srcOrd="4" destOrd="0" parTransId="{CBCD9867-BCB5-4924-8709-704A68E94AA0}" sibTransId="{DAD1816B-A046-4E2B-9A89-D38D9BE7CA1C}"/>
    <dgm:cxn modelId="{6F945176-EED9-4806-B61A-4C079D0F554F}" type="presOf" srcId="{6EFA09CD-7163-49A8-9508-FFD245B2CD91}" destId="{FD45DA67-BE8F-44F5-976F-0022C0ABDD2D}" srcOrd="0" destOrd="0" presId="urn:diagrams.loki3.com/BracketList"/>
    <dgm:cxn modelId="{1BA7D176-EE86-4853-B8C5-E1C5BFE967BE}" srcId="{261DABB6-FAB9-4A6E-AE71-BC57041FD9BE}" destId="{E334074B-2481-46DD-9DE3-66F37C5C12F0}" srcOrd="1" destOrd="0" parTransId="{72B95202-7B21-4014-97E6-01A637711D72}" sibTransId="{30186C4A-7802-4C28-A433-167E13AB0466}"/>
    <dgm:cxn modelId="{DD92E581-55A9-4247-AA38-19B073151A34}" type="presOf" srcId="{3B19117F-26D6-4D3D-9567-E2FE939C26BC}" destId="{7C583F7F-BD8C-41D3-BBC5-038365764D3A}" srcOrd="0" destOrd="0" presId="urn:diagrams.loki3.com/BracketList"/>
    <dgm:cxn modelId="{43CDDF82-6737-4279-875E-D38CC03EB0E0}" srcId="{C8965142-AB05-4061-A60F-F43E3D07717D}" destId="{763A691C-EDDA-4A79-9EAB-8595F38AC4F2}" srcOrd="0" destOrd="0" parTransId="{8F7D4AF6-AC26-4CC1-BA7A-5B4BCC1B646B}" sibTransId="{913ADCA3-F679-4D63-90CC-D7526B606101}"/>
    <dgm:cxn modelId="{0FD10195-E53D-431C-B35F-6236791CC5C7}" type="presOf" srcId="{E334074B-2481-46DD-9DE3-66F37C5C12F0}" destId="{46BB5F10-9EF4-4FC6-BCDD-B7064259C548}" srcOrd="0" destOrd="0" presId="urn:diagrams.loki3.com/BracketList"/>
    <dgm:cxn modelId="{0B1294AD-D92C-407C-8EE1-0A3E8FE03C9E}" srcId="{E334074B-2481-46DD-9DE3-66F37C5C12F0}" destId="{AF89D762-69FB-4624-B488-70D1E3AF555C}" srcOrd="0" destOrd="0" parTransId="{E5A00FD4-7F8F-4424-8860-1F587F78E39C}" sibTransId="{D172B347-79D8-4866-BD8F-526A06BFF83B}"/>
    <dgm:cxn modelId="{7870E0BA-9E46-4EC2-98AF-6742AEEF6014}" type="presOf" srcId="{D95DB0AA-E2CD-4683-A434-EEA49CE8EAF3}" destId="{1A9C63B2-4E7C-4D69-8DC4-B301E0EAC357}" srcOrd="0" destOrd="0" presId="urn:diagrams.loki3.com/BracketList"/>
    <dgm:cxn modelId="{B35203D6-02C5-441B-85F4-AC49533E9985}" srcId="{261DABB6-FAB9-4A6E-AE71-BC57041FD9BE}" destId="{C8965142-AB05-4061-A60F-F43E3D07717D}" srcOrd="0" destOrd="0" parTransId="{C42C1740-F7FB-48B5-89F9-FDCECC681C29}" sibTransId="{3C98F845-05DF-4CD3-A843-AE9FE389F452}"/>
    <dgm:cxn modelId="{7FB584DE-9DD0-49D6-A6F1-DF41F190E457}" srcId="{D95DB0AA-E2CD-4683-A434-EEA49CE8EAF3}" destId="{6D7D41E9-F668-4B09-BC9A-4E5C349A884F}" srcOrd="0" destOrd="0" parTransId="{1D10329A-7E18-4658-98FF-EBA0953B7B13}" sibTransId="{5726701B-55F7-4DF0-B289-577DFE1524F5}"/>
    <dgm:cxn modelId="{BD9FDEE4-DF5F-4AF6-B2F7-9A00CCAC558F}" srcId="{CF6F7F51-83B8-4CED-8D7A-A91654DFD926}" destId="{E7FCD258-80F3-4CE6-8CAD-AB85BC4C0F0F}" srcOrd="0" destOrd="0" parTransId="{5A426037-F59F-4DEA-B583-65BC4A599DC4}" sibTransId="{CC421FF4-250B-4169-89EE-6ECDACA7C37C}"/>
    <dgm:cxn modelId="{76CBD2E7-A01B-4CF0-9B3A-712DABA490CB}" type="presOf" srcId="{E7FCD258-80F3-4CE6-8CAD-AB85BC4C0F0F}" destId="{60A8652A-9431-4035-BF28-B84EDE16E17F}" srcOrd="0" destOrd="0" presId="urn:diagrams.loki3.com/BracketList"/>
    <dgm:cxn modelId="{DCF167EF-0328-49AD-BD17-79365437B7B2}" type="presOf" srcId="{C8965142-AB05-4061-A60F-F43E3D07717D}" destId="{110F163C-C1FE-4174-B737-751ECC341F46}" srcOrd="0" destOrd="0" presId="urn:diagrams.loki3.com/BracketList"/>
    <dgm:cxn modelId="{9E9DE7F2-6FC2-4114-9535-34E209179C28}" type="presOf" srcId="{763A691C-EDDA-4A79-9EAB-8595F38AC4F2}" destId="{F5D2E9B3-D146-457B-826C-1EF4CF18CE37}" srcOrd="0" destOrd="0" presId="urn:diagrams.loki3.com/BracketList"/>
    <dgm:cxn modelId="{1424FBF3-8CC6-4130-9DD9-057811297FA2}" type="presOf" srcId="{4F9434FE-EA17-46EE-8753-86DC2AA846C4}" destId="{AF5607AE-5651-4FAB-9BC3-3F9A78EACEA2}" srcOrd="0" destOrd="0" presId="urn:diagrams.loki3.com/BracketList"/>
    <dgm:cxn modelId="{38DB8915-06F0-4C8B-AF80-F344E813CDA1}" type="presParOf" srcId="{17C5A2C2-0902-4A2B-BF92-BC418D389B9D}" destId="{EC13CD36-F127-496E-B85D-50A6F4D51949}" srcOrd="0" destOrd="0" presId="urn:diagrams.loki3.com/BracketList"/>
    <dgm:cxn modelId="{A11AE45C-A9EA-4A6C-BD0A-844296938914}" type="presParOf" srcId="{EC13CD36-F127-496E-B85D-50A6F4D51949}" destId="{110F163C-C1FE-4174-B737-751ECC341F46}" srcOrd="0" destOrd="0" presId="urn:diagrams.loki3.com/BracketList"/>
    <dgm:cxn modelId="{26569565-1F84-4313-B924-9FE158DC8687}" type="presParOf" srcId="{EC13CD36-F127-496E-B85D-50A6F4D51949}" destId="{15666817-1921-4E3E-B585-180B1F8A65A5}" srcOrd="1" destOrd="0" presId="urn:diagrams.loki3.com/BracketList"/>
    <dgm:cxn modelId="{0379117E-A3D4-4F23-894C-BE53B534E4B8}" type="presParOf" srcId="{EC13CD36-F127-496E-B85D-50A6F4D51949}" destId="{B072C2EE-A538-4192-8912-5E1C5B22CBD6}" srcOrd="2" destOrd="0" presId="urn:diagrams.loki3.com/BracketList"/>
    <dgm:cxn modelId="{BB42B666-1044-4EC7-A43D-951EB62252CB}" type="presParOf" srcId="{EC13CD36-F127-496E-B85D-50A6F4D51949}" destId="{F5D2E9B3-D146-457B-826C-1EF4CF18CE37}" srcOrd="3" destOrd="0" presId="urn:diagrams.loki3.com/BracketList"/>
    <dgm:cxn modelId="{0AC8D1BD-34BD-4798-A0FF-B4440E37EE6B}" type="presParOf" srcId="{17C5A2C2-0902-4A2B-BF92-BC418D389B9D}" destId="{AE77AF13-AAB9-44A3-B4EC-015507B22E40}" srcOrd="1" destOrd="0" presId="urn:diagrams.loki3.com/BracketList"/>
    <dgm:cxn modelId="{1D055EC1-BAEA-4316-92BC-43CF4BF4EA2C}" type="presParOf" srcId="{17C5A2C2-0902-4A2B-BF92-BC418D389B9D}" destId="{F2044693-E365-4CDF-8F61-B746E08C5212}" srcOrd="2" destOrd="0" presId="urn:diagrams.loki3.com/BracketList"/>
    <dgm:cxn modelId="{A3091293-C074-4C00-BDD7-C73234BE30B2}" type="presParOf" srcId="{F2044693-E365-4CDF-8F61-B746E08C5212}" destId="{46BB5F10-9EF4-4FC6-BCDD-B7064259C548}" srcOrd="0" destOrd="0" presId="urn:diagrams.loki3.com/BracketList"/>
    <dgm:cxn modelId="{3BDAF682-863F-43B3-86D1-5F6FD53D54C4}" type="presParOf" srcId="{F2044693-E365-4CDF-8F61-B746E08C5212}" destId="{D4C38AA3-88F4-4EBD-8CC2-0A069B88979F}" srcOrd="1" destOrd="0" presId="urn:diagrams.loki3.com/BracketList"/>
    <dgm:cxn modelId="{F0EF6BCE-53C6-4AF3-A787-EFE661ADED82}" type="presParOf" srcId="{F2044693-E365-4CDF-8F61-B746E08C5212}" destId="{CA826F91-761F-44E7-A941-2488A62D36A8}" srcOrd="2" destOrd="0" presId="urn:diagrams.loki3.com/BracketList"/>
    <dgm:cxn modelId="{758F3821-B13F-48EA-A94C-8CECC30CBCA2}" type="presParOf" srcId="{F2044693-E365-4CDF-8F61-B746E08C5212}" destId="{A6855B01-9D1D-4544-8690-75D451E978F0}" srcOrd="3" destOrd="0" presId="urn:diagrams.loki3.com/BracketList"/>
    <dgm:cxn modelId="{718F03FB-21F9-4270-A5F0-E97DB0A5A205}" type="presParOf" srcId="{17C5A2C2-0902-4A2B-BF92-BC418D389B9D}" destId="{B8567D77-68A1-4E31-A6F5-B6F30297D7B8}" srcOrd="3" destOrd="0" presId="urn:diagrams.loki3.com/BracketList"/>
    <dgm:cxn modelId="{8CEE7FB9-DE26-44B6-8C07-F55272BB28F9}" type="presParOf" srcId="{17C5A2C2-0902-4A2B-BF92-BC418D389B9D}" destId="{7D6F1573-6255-43BA-9EC8-B2CEC0F16CBE}" srcOrd="4" destOrd="0" presId="urn:diagrams.loki3.com/BracketList"/>
    <dgm:cxn modelId="{7CD3B536-8D25-4A32-9FA3-DC286DEF6F32}" type="presParOf" srcId="{7D6F1573-6255-43BA-9EC8-B2CEC0F16CBE}" destId="{AF5607AE-5651-4FAB-9BC3-3F9A78EACEA2}" srcOrd="0" destOrd="0" presId="urn:diagrams.loki3.com/BracketList"/>
    <dgm:cxn modelId="{7B7BBAFA-906F-4AEF-8504-9A770F4A6F79}" type="presParOf" srcId="{7D6F1573-6255-43BA-9EC8-B2CEC0F16CBE}" destId="{24469BF1-1443-468D-BFDE-D6A647153AB8}" srcOrd="1" destOrd="0" presId="urn:diagrams.loki3.com/BracketList"/>
    <dgm:cxn modelId="{84B895EB-B5A0-45A3-A27A-409B300FC5B3}" type="presParOf" srcId="{7D6F1573-6255-43BA-9EC8-B2CEC0F16CBE}" destId="{F8480688-FB85-45DB-A623-C8FF2B0D417F}" srcOrd="2" destOrd="0" presId="urn:diagrams.loki3.com/BracketList"/>
    <dgm:cxn modelId="{FB75189E-78C6-4C81-979F-8898814EA6F5}" type="presParOf" srcId="{7D6F1573-6255-43BA-9EC8-B2CEC0F16CBE}" destId="{BD190220-428C-418F-956B-E140307A53C0}" srcOrd="3" destOrd="0" presId="urn:diagrams.loki3.com/BracketList"/>
    <dgm:cxn modelId="{75454C9D-8DB5-405A-9E2E-20628023D865}" type="presParOf" srcId="{17C5A2C2-0902-4A2B-BF92-BC418D389B9D}" destId="{821BB12A-F730-423D-AA99-E27F11F18D10}" srcOrd="5" destOrd="0" presId="urn:diagrams.loki3.com/BracketList"/>
    <dgm:cxn modelId="{0FBADDA5-C4BA-4C87-83FF-3F038D843DA6}" type="presParOf" srcId="{17C5A2C2-0902-4A2B-BF92-BC418D389B9D}" destId="{F574651B-46FC-4D71-A8E3-19F2F69E913E}" srcOrd="6" destOrd="0" presId="urn:diagrams.loki3.com/BracketList"/>
    <dgm:cxn modelId="{E794F3A8-D162-4253-9089-881923FE78D4}" type="presParOf" srcId="{F574651B-46FC-4D71-A8E3-19F2F69E913E}" destId="{7C583F7F-BD8C-41D3-BBC5-038365764D3A}" srcOrd="0" destOrd="0" presId="urn:diagrams.loki3.com/BracketList"/>
    <dgm:cxn modelId="{73F03E46-EE82-40FB-8CCC-BF505B178978}" type="presParOf" srcId="{F574651B-46FC-4D71-A8E3-19F2F69E913E}" destId="{6950E1E6-6917-45AC-9307-25649CCFACA7}" srcOrd="1" destOrd="0" presId="urn:diagrams.loki3.com/BracketList"/>
    <dgm:cxn modelId="{7BC6C284-C6D3-4E3B-B908-8F5EA1213047}" type="presParOf" srcId="{F574651B-46FC-4D71-A8E3-19F2F69E913E}" destId="{961D0374-D671-453D-917F-6F61AA4A1734}" srcOrd="2" destOrd="0" presId="urn:diagrams.loki3.com/BracketList"/>
    <dgm:cxn modelId="{72E62036-17CE-4655-A463-C8B0216380CB}" type="presParOf" srcId="{F574651B-46FC-4D71-A8E3-19F2F69E913E}" destId="{FD45DA67-BE8F-44F5-976F-0022C0ABDD2D}" srcOrd="3" destOrd="0" presId="urn:diagrams.loki3.com/BracketList"/>
    <dgm:cxn modelId="{C5EDA370-C3C8-4034-9343-599BC3CECE2D}" type="presParOf" srcId="{17C5A2C2-0902-4A2B-BF92-BC418D389B9D}" destId="{3148225B-F6B3-47D2-81CB-F87A4F6DAA5A}" srcOrd="7" destOrd="0" presId="urn:diagrams.loki3.com/BracketList"/>
    <dgm:cxn modelId="{6BBDA059-20F8-458C-B076-E454D35DD848}" type="presParOf" srcId="{17C5A2C2-0902-4A2B-BF92-BC418D389B9D}" destId="{4E76EEE4-1B84-4CC0-911A-99BA500F6EE1}" srcOrd="8" destOrd="0" presId="urn:diagrams.loki3.com/BracketList"/>
    <dgm:cxn modelId="{89C2BD7D-EA52-48B6-BE32-AEE3180C3C3C}" type="presParOf" srcId="{4E76EEE4-1B84-4CC0-911A-99BA500F6EE1}" destId="{E11D5FEF-2363-490D-98C8-566F02FCA362}" srcOrd="0" destOrd="0" presId="urn:diagrams.loki3.com/BracketList"/>
    <dgm:cxn modelId="{4EB987C9-B6B7-48C0-8C19-5ED54F124E27}" type="presParOf" srcId="{4E76EEE4-1B84-4CC0-911A-99BA500F6EE1}" destId="{0EAE2516-65D5-4AAB-9545-F1C5D61E80C7}" srcOrd="1" destOrd="0" presId="urn:diagrams.loki3.com/BracketList"/>
    <dgm:cxn modelId="{4D2FF395-7201-443A-BB9C-887A1A276D24}" type="presParOf" srcId="{4E76EEE4-1B84-4CC0-911A-99BA500F6EE1}" destId="{84349527-B873-44B2-B035-31F69F806AE6}" srcOrd="2" destOrd="0" presId="urn:diagrams.loki3.com/BracketList"/>
    <dgm:cxn modelId="{5D9E2690-B959-42A5-8376-A577CFC4FC0A}" type="presParOf" srcId="{4E76EEE4-1B84-4CC0-911A-99BA500F6EE1}" destId="{60A8652A-9431-4035-BF28-B84EDE16E17F}" srcOrd="3" destOrd="0" presId="urn:diagrams.loki3.com/BracketList"/>
    <dgm:cxn modelId="{FD1DA0D0-EE0B-4FA2-B57E-E443410BBC2F}" type="presParOf" srcId="{17C5A2C2-0902-4A2B-BF92-BC418D389B9D}" destId="{164E680C-1E00-4125-BDD9-BC4F45FD22D5}" srcOrd="9" destOrd="0" presId="urn:diagrams.loki3.com/BracketList"/>
    <dgm:cxn modelId="{063401FF-A0B7-48C2-B9C8-C7EB846499CD}" type="presParOf" srcId="{17C5A2C2-0902-4A2B-BF92-BC418D389B9D}" destId="{7A361A2C-1FBF-4D8D-A9C5-52886B8B6B69}" srcOrd="10" destOrd="0" presId="urn:diagrams.loki3.com/BracketList"/>
    <dgm:cxn modelId="{9C13F88C-96E5-432C-B2F2-8751AB7AE76C}" type="presParOf" srcId="{7A361A2C-1FBF-4D8D-A9C5-52886B8B6B69}" destId="{1A9C63B2-4E7C-4D69-8DC4-B301E0EAC357}" srcOrd="0" destOrd="0" presId="urn:diagrams.loki3.com/BracketList"/>
    <dgm:cxn modelId="{A0BEC29A-3C8F-45EE-89A9-086F90B9D895}" type="presParOf" srcId="{7A361A2C-1FBF-4D8D-A9C5-52886B8B6B69}" destId="{FB539C22-BC88-4243-83EF-32920B2E1F36}" srcOrd="1" destOrd="0" presId="urn:diagrams.loki3.com/BracketList"/>
    <dgm:cxn modelId="{94346D09-1B40-46D7-863C-0F830EBBFDA0}" type="presParOf" srcId="{7A361A2C-1FBF-4D8D-A9C5-52886B8B6B69}" destId="{A8314D0B-9FA4-4B3B-9A34-7D53D5E277C1}" srcOrd="2" destOrd="0" presId="urn:diagrams.loki3.com/BracketList"/>
    <dgm:cxn modelId="{26643324-D359-422F-BE5C-62F8D7762C0F}" type="presParOf" srcId="{7A361A2C-1FBF-4D8D-A9C5-52886B8B6B69}" destId="{9BCF5556-90BC-46E0-BEB3-5143D5F8DE3D}"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299F40-0C95-4814-B36C-18172E03B198}">
      <dsp:nvSpPr>
        <dsp:cNvPr id="0" name=""/>
        <dsp:cNvSpPr/>
      </dsp:nvSpPr>
      <dsp:spPr>
        <a:xfrm>
          <a:off x="0" y="364"/>
          <a:ext cx="7200898"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C7D1B6-8A87-4148-83FF-E2D72EB094D2}">
      <dsp:nvSpPr>
        <dsp:cNvPr id="0" name=""/>
        <dsp:cNvSpPr/>
      </dsp:nvSpPr>
      <dsp:spPr>
        <a:xfrm>
          <a:off x="0" y="364"/>
          <a:ext cx="7200898" cy="596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i="0" kern="1200" baseline="0" dirty="0">
              <a:latin typeface="Aptos Display" panose="020B0004020202020204" pitchFamily="34" charset="0"/>
            </a:rPr>
            <a:t>Adoption: </a:t>
          </a:r>
          <a:r>
            <a:rPr lang="en-US" sz="1300" b="0" i="0" kern="1200" baseline="0" dirty="0">
              <a:latin typeface="Aptos Display" panose="020B0004020202020204" pitchFamily="34" charset="0"/>
            </a:rPr>
            <a:t>133</a:t>
          </a:r>
          <a:r>
            <a:rPr lang="en-US" sz="1300" b="0" i="0" u="none" strike="noStrike" kern="1200" cap="none" spc="0" baseline="0" dirty="0">
              <a:uFillTx/>
              <a:latin typeface="Aptos Display" panose="020B0004020202020204" pitchFamily="34" charset="0"/>
            </a:rPr>
            <a:t> dogs, 103 puppies, 19 cats, and 264 kittens under 5 months of age were adopted for a total of 519 animals adopted from Kern County Animal Shelters in the month of July.</a:t>
          </a:r>
          <a:endParaRPr lang="en-US" sz="1300" kern="1200" dirty="0">
            <a:latin typeface="Aptos Display" panose="020B0004020202020204" pitchFamily="34" charset="0"/>
          </a:endParaRPr>
        </a:p>
      </dsp:txBody>
      <dsp:txXfrm>
        <a:off x="0" y="364"/>
        <a:ext cx="7200898" cy="596989"/>
      </dsp:txXfrm>
    </dsp:sp>
    <dsp:sp modelId="{F28FE01C-0908-4894-88C9-D04A5D08BF00}">
      <dsp:nvSpPr>
        <dsp:cNvPr id="0" name=""/>
        <dsp:cNvSpPr/>
      </dsp:nvSpPr>
      <dsp:spPr>
        <a:xfrm>
          <a:off x="0" y="597353"/>
          <a:ext cx="7200898"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606D5F-9207-4FE4-90EC-6CAA2FD4CA2B}">
      <dsp:nvSpPr>
        <dsp:cNvPr id="0" name=""/>
        <dsp:cNvSpPr/>
      </dsp:nvSpPr>
      <dsp:spPr>
        <a:xfrm>
          <a:off x="0" y="597353"/>
          <a:ext cx="7200898" cy="596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i="0" kern="1200" baseline="0" dirty="0">
              <a:latin typeface="Aptos Display" panose="020B0004020202020204" pitchFamily="34" charset="0"/>
            </a:rPr>
            <a:t>Foster: </a:t>
          </a:r>
          <a:r>
            <a:rPr lang="en-US" sz="1300" b="0" i="0" u="none" strike="noStrike" kern="1200" cap="none" spc="0" baseline="0" dirty="0">
              <a:uFillTx/>
              <a:latin typeface="Aptos Display" panose="020B0004020202020204" pitchFamily="34" charset="0"/>
            </a:rPr>
            <a:t>36 dogs, 43 puppies, 1 cat, 138 kittens, and 38 barnyard animals entered the Department’s Foster Care Program in July, for a total of 256 animals.</a:t>
          </a:r>
          <a:endParaRPr lang="en-US" sz="1300" kern="1200" dirty="0">
            <a:latin typeface="Aptos Display" panose="020B0004020202020204" pitchFamily="34" charset="0"/>
          </a:endParaRPr>
        </a:p>
      </dsp:txBody>
      <dsp:txXfrm>
        <a:off x="0" y="597353"/>
        <a:ext cx="7200898" cy="596989"/>
      </dsp:txXfrm>
    </dsp:sp>
    <dsp:sp modelId="{B520A19A-DAF2-4704-B646-96ED5F59452A}">
      <dsp:nvSpPr>
        <dsp:cNvPr id="0" name=""/>
        <dsp:cNvSpPr/>
      </dsp:nvSpPr>
      <dsp:spPr>
        <a:xfrm>
          <a:off x="0" y="1194342"/>
          <a:ext cx="7200898"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40FACC-2022-4785-A4BB-A8B478CE698B}">
      <dsp:nvSpPr>
        <dsp:cNvPr id="0" name=""/>
        <dsp:cNvSpPr/>
      </dsp:nvSpPr>
      <dsp:spPr>
        <a:xfrm>
          <a:off x="0" y="1194342"/>
          <a:ext cx="7200898" cy="596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i="0" kern="1200" baseline="0" dirty="0">
              <a:latin typeface="Aptos Display" panose="020B0004020202020204" pitchFamily="34" charset="0"/>
            </a:rPr>
            <a:t>Rescue: </a:t>
          </a:r>
          <a:r>
            <a:rPr lang="en-US" sz="1300" b="0" i="0" kern="1200" baseline="0" dirty="0">
              <a:latin typeface="Aptos Display" panose="020B0004020202020204" pitchFamily="34" charset="0"/>
            </a:rPr>
            <a:t>195 dogs, 126 puppies, 3 cats, and 8 kittens were transferred to other animal rescue organizations in </a:t>
          </a:r>
          <a:r>
            <a:rPr lang="en-US" sz="1300" b="0" i="0" u="none" strike="noStrike" kern="1200" cap="none" spc="0" baseline="0" dirty="0">
              <a:uFillTx/>
              <a:latin typeface="Aptos Display" panose="020B0004020202020204" pitchFamily="34" charset="0"/>
            </a:rPr>
            <a:t>July</a:t>
          </a:r>
          <a:r>
            <a:rPr lang="en-US" sz="1300" b="0" i="0" kern="1200" baseline="0" dirty="0">
              <a:latin typeface="Aptos Display" panose="020B0004020202020204" pitchFamily="34" charset="0"/>
            </a:rPr>
            <a:t>, for a total of 332 animals.</a:t>
          </a:r>
          <a:endParaRPr lang="en-US" sz="1300" b="0" kern="1200" dirty="0">
            <a:latin typeface="Aptos Display" panose="020B0004020202020204" pitchFamily="34" charset="0"/>
          </a:endParaRPr>
        </a:p>
      </dsp:txBody>
      <dsp:txXfrm>
        <a:off x="0" y="1194342"/>
        <a:ext cx="7200898" cy="596989"/>
      </dsp:txXfrm>
    </dsp:sp>
    <dsp:sp modelId="{0E09A84F-8F57-4118-83EF-2F7ACAA07CB0}">
      <dsp:nvSpPr>
        <dsp:cNvPr id="0" name=""/>
        <dsp:cNvSpPr/>
      </dsp:nvSpPr>
      <dsp:spPr>
        <a:xfrm>
          <a:off x="0" y="1791332"/>
          <a:ext cx="7200898"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EACE94-25BD-4376-BC2A-8F3A5B631B18}">
      <dsp:nvSpPr>
        <dsp:cNvPr id="0" name=""/>
        <dsp:cNvSpPr/>
      </dsp:nvSpPr>
      <dsp:spPr>
        <a:xfrm>
          <a:off x="0" y="1791332"/>
          <a:ext cx="7200898" cy="596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i="0" kern="1200" baseline="0" dirty="0">
              <a:latin typeface="Aptos Display" panose="020B0004020202020204" pitchFamily="34" charset="0"/>
            </a:rPr>
            <a:t>Spay/Neuter: </a:t>
          </a:r>
          <a:r>
            <a:rPr lang="en-US" sz="1300" b="0" i="0" kern="1200" baseline="0" dirty="0">
              <a:latin typeface="Aptos Display" panose="020B0004020202020204" pitchFamily="34" charset="0"/>
            </a:rPr>
            <a:t>A total of 246 animals were altered at low-cost KCAS spay/neuter clinics in the month of </a:t>
          </a:r>
          <a:r>
            <a:rPr lang="en-US" sz="1300" b="0" i="0" u="none" strike="noStrike" kern="1200" cap="none" spc="0" baseline="0" dirty="0">
              <a:uFillTx/>
              <a:latin typeface="Aptos Display" panose="020B0004020202020204" pitchFamily="34" charset="0"/>
            </a:rPr>
            <a:t>July</a:t>
          </a:r>
          <a:r>
            <a:rPr lang="en-US" sz="1300" b="0" i="0" kern="1200" baseline="0" dirty="0">
              <a:latin typeface="Aptos Display" panose="020B0004020202020204" pitchFamily="34" charset="0"/>
            </a:rPr>
            <a:t>.</a:t>
          </a:r>
          <a:endParaRPr lang="en-US" sz="1300" b="0" i="0" kern="1200" dirty="0">
            <a:latin typeface="Aptos Display" panose="020B0004020202020204" pitchFamily="34" charset="0"/>
          </a:endParaRPr>
        </a:p>
      </dsp:txBody>
      <dsp:txXfrm>
        <a:off x="0" y="1791332"/>
        <a:ext cx="7200898" cy="596989"/>
      </dsp:txXfrm>
    </dsp:sp>
    <dsp:sp modelId="{1718BA84-10E1-4A53-8AF8-8FA3E16FA4EE}">
      <dsp:nvSpPr>
        <dsp:cNvPr id="0" name=""/>
        <dsp:cNvSpPr/>
      </dsp:nvSpPr>
      <dsp:spPr>
        <a:xfrm>
          <a:off x="0" y="2388321"/>
          <a:ext cx="7200898"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E3F84D-9CF5-4F84-804E-F26903D36687}">
      <dsp:nvSpPr>
        <dsp:cNvPr id="0" name=""/>
        <dsp:cNvSpPr/>
      </dsp:nvSpPr>
      <dsp:spPr>
        <a:xfrm>
          <a:off x="0" y="2388321"/>
          <a:ext cx="7200898" cy="596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i="0" kern="1200" baseline="0" dirty="0">
              <a:latin typeface="Aptos Display" panose="020B0004020202020204" pitchFamily="34" charset="0"/>
            </a:rPr>
            <a:t>TNR: </a:t>
          </a:r>
          <a:r>
            <a:rPr lang="en-US" sz="1300" b="0" i="0" u="none" strike="noStrike" kern="1200" cap="none" spc="0" baseline="0" dirty="0">
              <a:uFillTx/>
              <a:latin typeface="Aptos Display" panose="020B0004020202020204" pitchFamily="34" charset="0"/>
            </a:rPr>
            <a:t>206 cats were spayed or neutered and released in July. Year-to-date, 1,483 cats have gone through the program, and since 2013 25,500 cats have been spayed or neutered and returned to field.</a:t>
          </a:r>
          <a:endParaRPr lang="en-US" sz="1300" kern="1200" dirty="0">
            <a:latin typeface="Aptos Display" panose="020B0004020202020204" pitchFamily="34" charset="0"/>
          </a:endParaRPr>
        </a:p>
      </dsp:txBody>
      <dsp:txXfrm>
        <a:off x="0" y="2388321"/>
        <a:ext cx="7200898" cy="5969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56C560-EB85-4428-8972-EDE113DD50BA}">
      <dsp:nvSpPr>
        <dsp:cNvPr id="0" name=""/>
        <dsp:cNvSpPr/>
      </dsp:nvSpPr>
      <dsp:spPr>
        <a:xfrm>
          <a:off x="0" y="14296"/>
          <a:ext cx="7213600"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177B23-6903-4ECB-845C-43B853D6667F}">
      <dsp:nvSpPr>
        <dsp:cNvPr id="0" name=""/>
        <dsp:cNvSpPr/>
      </dsp:nvSpPr>
      <dsp:spPr>
        <a:xfrm>
          <a:off x="170686" y="128281"/>
          <a:ext cx="310339" cy="310339"/>
        </a:xfrm>
        <a:prstGeom prst="rect">
          <a:avLst/>
        </a:prstGeom>
        <a:blipFill>
          <a:blip xmlns:r="http://schemas.openxmlformats.org/officeDocument/2006/relationships">
            <a:biLevel thresh="75000"/>
            <a:extLst>
              <a:ext uri="{96DAC541-7B7A-43D3-8B79-37D633B846F1}">
                <asvg:svgBlip xmlns:asvg="http://schemas.microsoft.com/office/drawing/2016/SVG/main" r:embed="rId1"/>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216C31F-A91B-495C-927F-A7F47195EC2B}">
      <dsp:nvSpPr>
        <dsp:cNvPr id="0" name=""/>
        <dsp:cNvSpPr/>
      </dsp:nvSpPr>
      <dsp:spPr>
        <a:xfrm>
          <a:off x="651712" y="1324"/>
          <a:ext cx="32461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800100">
            <a:lnSpc>
              <a:spcPct val="100000"/>
            </a:lnSpc>
            <a:spcBef>
              <a:spcPct val="0"/>
            </a:spcBef>
            <a:spcAft>
              <a:spcPct val="35000"/>
            </a:spcAft>
            <a:buNone/>
          </a:pPr>
          <a:r>
            <a:rPr lang="en-US" sz="1800" kern="1200" dirty="0"/>
            <a:t>Rabies </a:t>
          </a:r>
        </a:p>
      </dsp:txBody>
      <dsp:txXfrm>
        <a:off x="651712" y="1324"/>
        <a:ext cx="3246120" cy="564252"/>
      </dsp:txXfrm>
    </dsp:sp>
    <dsp:sp modelId="{C14A9DF8-92CA-4546-AA1A-934BA5390C00}">
      <dsp:nvSpPr>
        <dsp:cNvPr id="0" name=""/>
        <dsp:cNvSpPr/>
      </dsp:nvSpPr>
      <dsp:spPr>
        <a:xfrm>
          <a:off x="3897832" y="1324"/>
          <a:ext cx="3315767"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800100">
            <a:lnSpc>
              <a:spcPct val="100000"/>
            </a:lnSpc>
            <a:spcBef>
              <a:spcPct val="0"/>
            </a:spcBef>
            <a:spcAft>
              <a:spcPct val="35000"/>
            </a:spcAft>
            <a:buNone/>
          </a:pPr>
          <a:r>
            <a:rPr lang="en-US" sz="1800" kern="1200" dirty="0"/>
            <a:t>257</a:t>
          </a:r>
        </a:p>
      </dsp:txBody>
      <dsp:txXfrm>
        <a:off x="3897832" y="1324"/>
        <a:ext cx="3315767" cy="564252"/>
      </dsp:txXfrm>
    </dsp:sp>
    <dsp:sp modelId="{E453E5AB-FEF4-4EBC-9160-5D66791B4B12}">
      <dsp:nvSpPr>
        <dsp:cNvPr id="0" name=""/>
        <dsp:cNvSpPr/>
      </dsp:nvSpPr>
      <dsp:spPr>
        <a:xfrm>
          <a:off x="0" y="706640"/>
          <a:ext cx="7213600"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F7E8DD-DF2C-433C-AEDD-C49100843441}">
      <dsp:nvSpPr>
        <dsp:cNvPr id="0" name=""/>
        <dsp:cNvSpPr/>
      </dsp:nvSpPr>
      <dsp:spPr>
        <a:xfrm>
          <a:off x="170686" y="833597"/>
          <a:ext cx="310339" cy="310339"/>
        </a:xfrm>
        <a:prstGeom prst="rect">
          <a:avLst/>
        </a:prstGeom>
        <a:blipFill>
          <a:blip xmlns:r="http://schemas.openxmlformats.org/officeDocument/2006/relationships">
            <a:biLevel thresh="75000"/>
            <a:extLst>
              <a:ext uri="{96DAC541-7B7A-43D3-8B79-37D633B846F1}">
                <asvg:svgBlip xmlns:asvg="http://schemas.microsoft.com/office/drawing/2016/SVG/main" r:embed="rId2"/>
              </a:ext>
            </a:extLst>
          </a:blip>
          <a:srcRect/>
          <a:stretch>
            <a:fillRect/>
          </a:stretch>
        </a:blipFill>
        <a:ln w="1587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6C2FE6-7B8B-4B76-8B34-496A50CE97FC}">
      <dsp:nvSpPr>
        <dsp:cNvPr id="0" name=""/>
        <dsp:cNvSpPr/>
      </dsp:nvSpPr>
      <dsp:spPr>
        <a:xfrm>
          <a:off x="651712" y="706640"/>
          <a:ext cx="6561887"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844550">
            <a:lnSpc>
              <a:spcPct val="100000"/>
            </a:lnSpc>
            <a:spcBef>
              <a:spcPct val="0"/>
            </a:spcBef>
            <a:spcAft>
              <a:spcPct val="35000"/>
            </a:spcAft>
            <a:buNone/>
          </a:pPr>
          <a:endParaRPr lang="en-US" sz="1900" kern="1200"/>
        </a:p>
      </dsp:txBody>
      <dsp:txXfrm>
        <a:off x="651712" y="706640"/>
        <a:ext cx="6561887" cy="564252"/>
      </dsp:txXfrm>
    </dsp:sp>
    <dsp:sp modelId="{3C7106BC-79E5-4C61-97F6-2B411C7074EE}">
      <dsp:nvSpPr>
        <dsp:cNvPr id="0" name=""/>
        <dsp:cNvSpPr/>
      </dsp:nvSpPr>
      <dsp:spPr>
        <a:xfrm>
          <a:off x="0" y="1411956"/>
          <a:ext cx="7213600"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24C400-7174-4934-9E32-83356F84E4DC}">
      <dsp:nvSpPr>
        <dsp:cNvPr id="0" name=""/>
        <dsp:cNvSpPr/>
      </dsp:nvSpPr>
      <dsp:spPr>
        <a:xfrm>
          <a:off x="170686" y="1538913"/>
          <a:ext cx="310339" cy="310339"/>
        </a:xfrm>
        <a:prstGeom prst="rect">
          <a:avLst/>
        </a:prstGeom>
        <a:blipFill>
          <a:blip xmlns:r="http://schemas.openxmlformats.org/officeDocument/2006/relationships">
            <a:biLevel thresh="75000"/>
            <a:extLst>
              <a:ext uri="{96DAC541-7B7A-43D3-8B79-37D633B846F1}">
                <asvg:svgBlip xmlns:asvg="http://schemas.microsoft.com/office/drawing/2016/SVG/main" r:embed="rId3"/>
              </a:ext>
            </a:extLst>
          </a:blip>
          <a:srcRect/>
          <a:stretch>
            <a:fillRect/>
          </a:stretch>
        </a:blipFill>
        <a:ln w="1587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FCDB75-3E52-44D7-95F3-0F4DA9D1830E}">
      <dsp:nvSpPr>
        <dsp:cNvPr id="0" name=""/>
        <dsp:cNvSpPr/>
      </dsp:nvSpPr>
      <dsp:spPr>
        <a:xfrm>
          <a:off x="651712" y="1411956"/>
          <a:ext cx="6561887"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844550">
            <a:lnSpc>
              <a:spcPct val="100000"/>
            </a:lnSpc>
            <a:spcBef>
              <a:spcPct val="0"/>
            </a:spcBef>
            <a:spcAft>
              <a:spcPct val="35000"/>
            </a:spcAft>
            <a:buNone/>
          </a:pPr>
          <a:endParaRPr lang="en-US" sz="1900" kern="1200"/>
        </a:p>
      </dsp:txBody>
      <dsp:txXfrm>
        <a:off x="651712" y="1411956"/>
        <a:ext cx="6561887" cy="564252"/>
      </dsp:txXfrm>
    </dsp:sp>
    <dsp:sp modelId="{8775816A-313B-4D67-B94C-9F05859FCB7E}">
      <dsp:nvSpPr>
        <dsp:cNvPr id="0" name=""/>
        <dsp:cNvSpPr/>
      </dsp:nvSpPr>
      <dsp:spPr>
        <a:xfrm>
          <a:off x="0" y="2117272"/>
          <a:ext cx="7213600"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EA8B92-D6FE-4BF9-95BE-3DAC1DECC380}">
      <dsp:nvSpPr>
        <dsp:cNvPr id="0" name=""/>
        <dsp:cNvSpPr/>
      </dsp:nvSpPr>
      <dsp:spPr>
        <a:xfrm>
          <a:off x="170686" y="2244229"/>
          <a:ext cx="310339" cy="310339"/>
        </a:xfrm>
        <a:prstGeom prst="rect">
          <a:avLst/>
        </a:prstGeom>
        <a:blipFill>
          <a:blip xmlns:r="http://schemas.openxmlformats.org/officeDocument/2006/relationships">
            <a:biLevel thresh="75000"/>
            <a:extLst>
              <a:ext uri="{96DAC541-7B7A-43D3-8B79-37D633B846F1}">
                <asvg:svgBlip xmlns:asvg="http://schemas.microsoft.com/office/drawing/2016/SVG/main" r:embed="rId4"/>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0F026EC-9016-411D-AB32-AA900E0A9810}">
      <dsp:nvSpPr>
        <dsp:cNvPr id="0" name=""/>
        <dsp:cNvSpPr/>
      </dsp:nvSpPr>
      <dsp:spPr>
        <a:xfrm>
          <a:off x="651712" y="2117272"/>
          <a:ext cx="32461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800100">
            <a:lnSpc>
              <a:spcPct val="100000"/>
            </a:lnSpc>
            <a:spcBef>
              <a:spcPct val="0"/>
            </a:spcBef>
            <a:spcAft>
              <a:spcPct val="35000"/>
            </a:spcAft>
            <a:buNone/>
          </a:pPr>
          <a:r>
            <a:rPr lang="en-US" sz="1800" b="0" i="0" kern="1200" dirty="0"/>
            <a:t>Microchip</a:t>
          </a:r>
          <a:r>
            <a:rPr lang="en-US" sz="1900" b="0" i="0" kern="1200" dirty="0"/>
            <a:t>s</a:t>
          </a:r>
        </a:p>
      </dsp:txBody>
      <dsp:txXfrm>
        <a:off x="651712" y="2117272"/>
        <a:ext cx="3246120" cy="564252"/>
      </dsp:txXfrm>
    </dsp:sp>
    <dsp:sp modelId="{7962EAE6-E4A5-4B9F-9D01-E77265EE24EF}">
      <dsp:nvSpPr>
        <dsp:cNvPr id="0" name=""/>
        <dsp:cNvSpPr/>
      </dsp:nvSpPr>
      <dsp:spPr>
        <a:xfrm>
          <a:off x="3897832" y="2117272"/>
          <a:ext cx="3315767"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800100">
            <a:lnSpc>
              <a:spcPct val="100000"/>
            </a:lnSpc>
            <a:spcBef>
              <a:spcPct val="0"/>
            </a:spcBef>
            <a:spcAft>
              <a:spcPct val="35000"/>
            </a:spcAft>
            <a:buNone/>
          </a:pPr>
          <a:r>
            <a:rPr lang="en-US" sz="1800" kern="1200" dirty="0"/>
            <a:t>37</a:t>
          </a:r>
        </a:p>
      </dsp:txBody>
      <dsp:txXfrm>
        <a:off x="3897832" y="2117272"/>
        <a:ext cx="3315767" cy="564252"/>
      </dsp:txXfrm>
    </dsp:sp>
    <dsp:sp modelId="{A60B3917-23D2-4707-A19E-2FB19F70549F}">
      <dsp:nvSpPr>
        <dsp:cNvPr id="0" name=""/>
        <dsp:cNvSpPr/>
      </dsp:nvSpPr>
      <dsp:spPr>
        <a:xfrm>
          <a:off x="0" y="2822588"/>
          <a:ext cx="7213600"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91D6B0-7148-4C07-A7D3-63A502282512}">
      <dsp:nvSpPr>
        <dsp:cNvPr id="0" name=""/>
        <dsp:cNvSpPr/>
      </dsp:nvSpPr>
      <dsp:spPr>
        <a:xfrm>
          <a:off x="170686" y="2949545"/>
          <a:ext cx="310339" cy="310339"/>
        </a:xfrm>
        <a:prstGeom prst="rect">
          <a:avLst/>
        </a:prstGeom>
        <a:blipFill>
          <a:blip xmlns:r="http://schemas.openxmlformats.org/officeDocument/2006/relationships">
            <a:biLevel thresh="75000"/>
            <a:extLst>
              <a:ext uri="{96DAC541-7B7A-43D3-8B79-37D633B846F1}">
                <asvg:svgBlip xmlns:asvg="http://schemas.microsoft.com/office/drawing/2016/SVG/main" r:embed="rId5"/>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8F89741-88BB-4A58-B510-BF31580ED031}">
      <dsp:nvSpPr>
        <dsp:cNvPr id="0" name=""/>
        <dsp:cNvSpPr/>
      </dsp:nvSpPr>
      <dsp:spPr>
        <a:xfrm>
          <a:off x="651712" y="2822588"/>
          <a:ext cx="3246120"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800100">
            <a:lnSpc>
              <a:spcPct val="100000"/>
            </a:lnSpc>
            <a:spcBef>
              <a:spcPct val="0"/>
            </a:spcBef>
            <a:spcAft>
              <a:spcPct val="35000"/>
            </a:spcAft>
            <a:buNone/>
          </a:pPr>
          <a:r>
            <a:rPr lang="en-US" sz="1800" b="0" i="0" kern="1200" dirty="0"/>
            <a:t>Bordetella</a:t>
          </a:r>
        </a:p>
      </dsp:txBody>
      <dsp:txXfrm>
        <a:off x="651712" y="2822588"/>
        <a:ext cx="3246120" cy="564252"/>
      </dsp:txXfrm>
    </dsp:sp>
    <dsp:sp modelId="{EDDD00E4-8FB5-47C3-A23F-ADD13779057E}">
      <dsp:nvSpPr>
        <dsp:cNvPr id="0" name=""/>
        <dsp:cNvSpPr/>
      </dsp:nvSpPr>
      <dsp:spPr>
        <a:xfrm>
          <a:off x="3897832" y="2822588"/>
          <a:ext cx="3315767"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800100">
            <a:lnSpc>
              <a:spcPct val="100000"/>
            </a:lnSpc>
            <a:spcBef>
              <a:spcPct val="0"/>
            </a:spcBef>
            <a:spcAft>
              <a:spcPct val="35000"/>
            </a:spcAft>
            <a:buNone/>
          </a:pPr>
          <a:r>
            <a:rPr lang="en-US" sz="1800" kern="1200" dirty="0"/>
            <a:t>56</a:t>
          </a:r>
        </a:p>
      </dsp:txBody>
      <dsp:txXfrm>
        <a:off x="3897832" y="2822588"/>
        <a:ext cx="3315767" cy="564252"/>
      </dsp:txXfrm>
    </dsp:sp>
    <dsp:sp modelId="{DC83DB6E-99A2-45A5-B36A-14D67B60D46A}">
      <dsp:nvSpPr>
        <dsp:cNvPr id="0" name=""/>
        <dsp:cNvSpPr/>
      </dsp:nvSpPr>
      <dsp:spPr>
        <a:xfrm>
          <a:off x="0" y="3527904"/>
          <a:ext cx="7213600" cy="5642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70529B-B120-452C-860A-F4BA0D48FA72}">
      <dsp:nvSpPr>
        <dsp:cNvPr id="0" name=""/>
        <dsp:cNvSpPr/>
      </dsp:nvSpPr>
      <dsp:spPr>
        <a:xfrm>
          <a:off x="170686" y="3654861"/>
          <a:ext cx="310339" cy="310339"/>
        </a:xfrm>
        <a:prstGeom prst="rect">
          <a:avLst/>
        </a:prstGeom>
        <a:blipFill>
          <a:blip xmlns:r="http://schemas.openxmlformats.org/officeDocument/2006/relationships">
            <a:biLevel thresh="75000"/>
            <a:extLst>
              <a:ext uri="{96DAC541-7B7A-43D3-8B79-37D633B846F1}">
                <asvg:svgBlip xmlns:asvg="http://schemas.microsoft.com/office/drawing/2016/SVG/main" r:embed="rId6"/>
              </a:ext>
            </a:extLst>
          </a:blip>
          <a:srcRect/>
          <a:stretch>
            <a:fillRect/>
          </a:stretch>
        </a:blipFill>
        <a:ln w="1587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DB12B0-9EE9-4DBE-873A-FDF34E717F66}">
      <dsp:nvSpPr>
        <dsp:cNvPr id="0" name=""/>
        <dsp:cNvSpPr/>
      </dsp:nvSpPr>
      <dsp:spPr>
        <a:xfrm>
          <a:off x="651712" y="3527904"/>
          <a:ext cx="6561887" cy="564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717" tIns="59717" rIns="59717" bIns="59717" numCol="1" spcCol="1270" anchor="ctr" anchorCtr="0">
          <a:noAutofit/>
        </a:bodyPr>
        <a:lstStyle/>
        <a:p>
          <a:pPr marL="0" lvl="0" indent="0" algn="l" defTabSz="844550">
            <a:lnSpc>
              <a:spcPct val="100000"/>
            </a:lnSpc>
            <a:spcBef>
              <a:spcPct val="0"/>
            </a:spcBef>
            <a:spcAft>
              <a:spcPct val="35000"/>
            </a:spcAft>
            <a:buNone/>
          </a:pPr>
          <a:endParaRPr lang="en-US" sz="1900" kern="1200" dirty="0"/>
        </a:p>
      </dsp:txBody>
      <dsp:txXfrm>
        <a:off x="651712" y="3527904"/>
        <a:ext cx="6561887" cy="5642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35944-5C21-49E4-9C7B-F38F4596B274}">
      <dsp:nvSpPr>
        <dsp:cNvPr id="0" name=""/>
        <dsp:cNvSpPr/>
      </dsp:nvSpPr>
      <dsp:spPr>
        <a:xfrm>
          <a:off x="0" y="38337"/>
          <a:ext cx="3065730" cy="468000"/>
        </a:xfrm>
        <a:prstGeom prst="roundRect">
          <a:avLst/>
        </a:prstGeom>
        <a:solidFill>
          <a:schemeClr val="accent6">
            <a:lumMod val="20000"/>
            <a:lumOff val="80000"/>
          </a:schemeClr>
        </a:solidFill>
        <a:ln w="15875" cap="rnd"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baseline="0" dirty="0">
              <a:solidFill>
                <a:srgbClr val="372E26"/>
              </a:solidFill>
            </a:rPr>
            <a:t>  4 Inspections Passed</a:t>
          </a:r>
          <a:r>
            <a:rPr lang="en-US" sz="2000" b="0" i="0" kern="1200" baseline="0" dirty="0">
              <a:solidFill>
                <a:schemeClr val="bg1"/>
              </a:solidFill>
            </a:rPr>
            <a:t> </a:t>
          </a:r>
          <a:endParaRPr lang="en-US" sz="2000" b="0" kern="1200" dirty="0">
            <a:solidFill>
              <a:schemeClr val="bg1"/>
            </a:solidFill>
          </a:endParaRPr>
        </a:p>
      </dsp:txBody>
      <dsp:txXfrm>
        <a:off x="22846" y="61183"/>
        <a:ext cx="3020038" cy="422308"/>
      </dsp:txXfrm>
    </dsp:sp>
    <dsp:sp modelId="{A1A41327-C7CA-4976-BB9F-4A3A93E7DD54}">
      <dsp:nvSpPr>
        <dsp:cNvPr id="0" name=""/>
        <dsp:cNvSpPr/>
      </dsp:nvSpPr>
      <dsp:spPr>
        <a:xfrm>
          <a:off x="0" y="563938"/>
          <a:ext cx="3065730" cy="468000"/>
        </a:xfrm>
        <a:prstGeom prst="roundRect">
          <a:avLst/>
        </a:prstGeom>
        <a:solidFill>
          <a:schemeClr val="accent6">
            <a:lumMod val="20000"/>
            <a:lumOff val="80000"/>
          </a:schemeClr>
        </a:solidFill>
        <a:ln w="15875" cap="rnd"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baseline="0" dirty="0">
              <a:solidFill>
                <a:srgbClr val="372E26"/>
              </a:solidFill>
            </a:rPr>
            <a:t> 0 Inspections Failed</a:t>
          </a:r>
          <a:endParaRPr lang="en-US" sz="2000" b="0" kern="1200" dirty="0">
            <a:solidFill>
              <a:srgbClr val="372E26"/>
            </a:solidFill>
          </a:endParaRPr>
        </a:p>
      </dsp:txBody>
      <dsp:txXfrm>
        <a:off x="22846" y="586784"/>
        <a:ext cx="3020038" cy="422308"/>
      </dsp:txXfrm>
    </dsp:sp>
    <dsp:sp modelId="{9F2F186C-2327-4959-884D-C38BB67B8069}">
      <dsp:nvSpPr>
        <dsp:cNvPr id="0" name=""/>
        <dsp:cNvSpPr/>
      </dsp:nvSpPr>
      <dsp:spPr>
        <a:xfrm>
          <a:off x="0" y="1089538"/>
          <a:ext cx="3065730" cy="468000"/>
        </a:xfrm>
        <a:prstGeom prst="roundRect">
          <a:avLst/>
        </a:prstGeom>
        <a:solidFill>
          <a:schemeClr val="accent6">
            <a:lumMod val="20000"/>
            <a:lumOff val="80000"/>
          </a:schemeClr>
        </a:solidFill>
        <a:ln w="15875" cap="rnd"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baseline="0" dirty="0">
              <a:solidFill>
                <a:srgbClr val="372E26"/>
              </a:solidFill>
            </a:rPr>
            <a:t> 0 Citations Issued</a:t>
          </a:r>
          <a:endParaRPr lang="en-US" sz="2000" b="0" kern="1200" dirty="0">
            <a:solidFill>
              <a:srgbClr val="372E26"/>
            </a:solidFill>
          </a:endParaRPr>
        </a:p>
      </dsp:txBody>
      <dsp:txXfrm>
        <a:off x="22846" y="1112384"/>
        <a:ext cx="3020038" cy="422308"/>
      </dsp:txXfrm>
    </dsp:sp>
    <dsp:sp modelId="{B6CB7C74-ECDC-4F61-8C51-D5CCF848A32B}">
      <dsp:nvSpPr>
        <dsp:cNvPr id="0" name=""/>
        <dsp:cNvSpPr/>
      </dsp:nvSpPr>
      <dsp:spPr>
        <a:xfrm>
          <a:off x="0" y="1615138"/>
          <a:ext cx="3065730" cy="468000"/>
        </a:xfrm>
        <a:prstGeom prst="roundRect">
          <a:avLst/>
        </a:prstGeom>
        <a:solidFill>
          <a:schemeClr val="accent6">
            <a:lumMod val="20000"/>
            <a:lumOff val="80000"/>
          </a:schemeClr>
        </a:solidFill>
        <a:ln w="15875" cap="rnd"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baseline="0" dirty="0">
              <a:solidFill>
                <a:srgbClr val="372E26"/>
              </a:solidFill>
            </a:rPr>
            <a:t> 0 Permits Issued</a:t>
          </a:r>
          <a:endParaRPr lang="en-US" sz="2000" b="0" kern="1200" dirty="0">
            <a:solidFill>
              <a:srgbClr val="372E26"/>
            </a:solidFill>
          </a:endParaRPr>
        </a:p>
      </dsp:txBody>
      <dsp:txXfrm>
        <a:off x="22846" y="1637984"/>
        <a:ext cx="3020038" cy="422308"/>
      </dsp:txXfrm>
    </dsp:sp>
    <dsp:sp modelId="{78E9B542-F376-468A-ABC1-C76E7EC28963}">
      <dsp:nvSpPr>
        <dsp:cNvPr id="0" name=""/>
        <dsp:cNvSpPr/>
      </dsp:nvSpPr>
      <dsp:spPr>
        <a:xfrm>
          <a:off x="0" y="2140738"/>
          <a:ext cx="3065730" cy="468000"/>
        </a:xfrm>
        <a:prstGeom prst="roundRect">
          <a:avLst/>
        </a:prstGeom>
        <a:solidFill>
          <a:schemeClr val="accent6">
            <a:lumMod val="20000"/>
            <a:lumOff val="80000"/>
          </a:schemeClr>
        </a:solidFill>
        <a:ln w="15875" cap="rnd"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baseline="0" dirty="0">
              <a:solidFill>
                <a:srgbClr val="372E26"/>
              </a:solidFill>
            </a:rPr>
            <a:t>52 Active CAF Permits</a:t>
          </a:r>
          <a:endParaRPr lang="en-US" sz="2000" b="0" kern="1200" dirty="0">
            <a:solidFill>
              <a:srgbClr val="372E26"/>
            </a:solidFill>
          </a:endParaRPr>
        </a:p>
      </dsp:txBody>
      <dsp:txXfrm>
        <a:off x="22846" y="2163584"/>
        <a:ext cx="3020038" cy="4223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56C560-EB85-4428-8972-EDE113DD50BA}">
      <dsp:nvSpPr>
        <dsp:cNvPr id="0" name=""/>
        <dsp:cNvSpPr/>
      </dsp:nvSpPr>
      <dsp:spPr>
        <a:xfrm>
          <a:off x="0" y="1193"/>
          <a:ext cx="7200897" cy="6047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177B23-6903-4ECB-845C-43B853D6667F}">
      <dsp:nvSpPr>
        <dsp:cNvPr id="0" name=""/>
        <dsp:cNvSpPr/>
      </dsp:nvSpPr>
      <dsp:spPr>
        <a:xfrm>
          <a:off x="182932" y="137258"/>
          <a:ext cx="332604" cy="3326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216C31F-A91B-495C-927F-A7F47195EC2B}">
      <dsp:nvSpPr>
        <dsp:cNvPr id="0" name=""/>
        <dsp:cNvSpPr/>
      </dsp:nvSpPr>
      <dsp:spPr>
        <a:xfrm>
          <a:off x="698470" y="1193"/>
          <a:ext cx="3240403"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800100">
            <a:lnSpc>
              <a:spcPct val="90000"/>
            </a:lnSpc>
            <a:spcBef>
              <a:spcPct val="0"/>
            </a:spcBef>
            <a:spcAft>
              <a:spcPct val="35000"/>
            </a:spcAft>
            <a:buNone/>
          </a:pPr>
          <a:r>
            <a:rPr lang="en-US" sz="1800" kern="1200" dirty="0"/>
            <a:t>Active Volunteers</a:t>
          </a:r>
        </a:p>
      </dsp:txBody>
      <dsp:txXfrm>
        <a:off x="698470" y="1193"/>
        <a:ext cx="3240403" cy="604736"/>
      </dsp:txXfrm>
    </dsp:sp>
    <dsp:sp modelId="{C14A9DF8-92CA-4546-AA1A-934BA5390C00}">
      <dsp:nvSpPr>
        <dsp:cNvPr id="0" name=""/>
        <dsp:cNvSpPr/>
      </dsp:nvSpPr>
      <dsp:spPr>
        <a:xfrm>
          <a:off x="3938873" y="1193"/>
          <a:ext cx="3262023"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622300">
            <a:lnSpc>
              <a:spcPct val="90000"/>
            </a:lnSpc>
            <a:spcBef>
              <a:spcPct val="0"/>
            </a:spcBef>
            <a:spcAft>
              <a:spcPct val="35000"/>
            </a:spcAft>
            <a:buNone/>
          </a:pPr>
          <a:r>
            <a:rPr lang="en-US" sz="1400" kern="1200" dirty="0"/>
            <a:t>107								</a:t>
          </a:r>
        </a:p>
      </dsp:txBody>
      <dsp:txXfrm>
        <a:off x="3938873" y="1193"/>
        <a:ext cx="3262023" cy="604736"/>
      </dsp:txXfrm>
    </dsp:sp>
    <dsp:sp modelId="{8775816A-313B-4D67-B94C-9F05859FCB7E}">
      <dsp:nvSpPr>
        <dsp:cNvPr id="0" name=""/>
        <dsp:cNvSpPr/>
      </dsp:nvSpPr>
      <dsp:spPr>
        <a:xfrm>
          <a:off x="0" y="757113"/>
          <a:ext cx="7200897" cy="6047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EA8B92-D6FE-4BF9-95BE-3DAC1DECC380}">
      <dsp:nvSpPr>
        <dsp:cNvPr id="0" name=""/>
        <dsp:cNvSpPr/>
      </dsp:nvSpPr>
      <dsp:spPr>
        <a:xfrm>
          <a:off x="182932" y="893178"/>
          <a:ext cx="332604" cy="3326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0F026EC-9016-411D-AB32-AA900E0A9810}">
      <dsp:nvSpPr>
        <dsp:cNvPr id="0" name=""/>
        <dsp:cNvSpPr/>
      </dsp:nvSpPr>
      <dsp:spPr>
        <a:xfrm>
          <a:off x="698470" y="757113"/>
          <a:ext cx="3240403"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800100">
            <a:lnSpc>
              <a:spcPct val="90000"/>
            </a:lnSpc>
            <a:spcBef>
              <a:spcPct val="0"/>
            </a:spcBef>
            <a:spcAft>
              <a:spcPct val="35000"/>
            </a:spcAft>
            <a:buNone/>
          </a:pPr>
          <a:r>
            <a:rPr lang="en-US" sz="1800" b="0" i="0" kern="1200"/>
            <a:t>New</a:t>
          </a:r>
          <a:r>
            <a:rPr lang="en-US" sz="1800" b="1" i="1" kern="1200"/>
            <a:t> </a:t>
          </a:r>
          <a:r>
            <a:rPr lang="en-US" sz="1800" b="0" i="0" kern="1200"/>
            <a:t>Volunteers</a:t>
          </a:r>
        </a:p>
      </dsp:txBody>
      <dsp:txXfrm>
        <a:off x="698470" y="757113"/>
        <a:ext cx="3240403" cy="604736"/>
      </dsp:txXfrm>
    </dsp:sp>
    <dsp:sp modelId="{7962EAE6-E4A5-4B9F-9D01-E77265EE24EF}">
      <dsp:nvSpPr>
        <dsp:cNvPr id="0" name=""/>
        <dsp:cNvSpPr/>
      </dsp:nvSpPr>
      <dsp:spPr>
        <a:xfrm>
          <a:off x="3938873" y="757113"/>
          <a:ext cx="3262023"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622300">
            <a:lnSpc>
              <a:spcPct val="90000"/>
            </a:lnSpc>
            <a:spcBef>
              <a:spcPct val="0"/>
            </a:spcBef>
            <a:spcAft>
              <a:spcPct val="35000"/>
            </a:spcAft>
            <a:buNone/>
          </a:pPr>
          <a:r>
            <a:rPr lang="en-US" sz="1400" kern="1200" dirty="0"/>
            <a:t>48</a:t>
          </a:r>
        </a:p>
      </dsp:txBody>
      <dsp:txXfrm>
        <a:off x="3938873" y="757113"/>
        <a:ext cx="3262023" cy="604736"/>
      </dsp:txXfrm>
    </dsp:sp>
    <dsp:sp modelId="{A60B3917-23D2-4707-A19E-2FB19F70549F}">
      <dsp:nvSpPr>
        <dsp:cNvPr id="0" name=""/>
        <dsp:cNvSpPr/>
      </dsp:nvSpPr>
      <dsp:spPr>
        <a:xfrm>
          <a:off x="0" y="1513033"/>
          <a:ext cx="7200897" cy="6047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91D6B0-7148-4C07-A7D3-63A502282512}">
      <dsp:nvSpPr>
        <dsp:cNvPr id="0" name=""/>
        <dsp:cNvSpPr/>
      </dsp:nvSpPr>
      <dsp:spPr>
        <a:xfrm>
          <a:off x="182932" y="1649099"/>
          <a:ext cx="332604" cy="3326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8F89741-88BB-4A58-B510-BF31580ED031}">
      <dsp:nvSpPr>
        <dsp:cNvPr id="0" name=""/>
        <dsp:cNvSpPr/>
      </dsp:nvSpPr>
      <dsp:spPr>
        <a:xfrm>
          <a:off x="698470" y="1513033"/>
          <a:ext cx="3240403"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800100">
            <a:lnSpc>
              <a:spcPct val="90000"/>
            </a:lnSpc>
            <a:spcBef>
              <a:spcPct val="0"/>
            </a:spcBef>
            <a:spcAft>
              <a:spcPct val="35000"/>
            </a:spcAft>
            <a:buNone/>
          </a:pPr>
          <a:r>
            <a:rPr lang="en-US" sz="1800" b="0" i="0" kern="1200" dirty="0"/>
            <a:t>Volunteer hours donated in July</a:t>
          </a:r>
        </a:p>
      </dsp:txBody>
      <dsp:txXfrm>
        <a:off x="698470" y="1513033"/>
        <a:ext cx="3240403" cy="604736"/>
      </dsp:txXfrm>
    </dsp:sp>
    <dsp:sp modelId="{EDDD00E4-8FB5-47C3-A23F-ADD13779057E}">
      <dsp:nvSpPr>
        <dsp:cNvPr id="0" name=""/>
        <dsp:cNvSpPr/>
      </dsp:nvSpPr>
      <dsp:spPr>
        <a:xfrm>
          <a:off x="3938873" y="1513033"/>
          <a:ext cx="3262023"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622300">
            <a:lnSpc>
              <a:spcPct val="90000"/>
            </a:lnSpc>
            <a:spcBef>
              <a:spcPct val="0"/>
            </a:spcBef>
            <a:spcAft>
              <a:spcPct val="35000"/>
            </a:spcAft>
            <a:buNone/>
          </a:pPr>
          <a:r>
            <a:rPr lang="en-US" sz="1400" kern="1200" dirty="0"/>
            <a:t>820.06</a:t>
          </a:r>
        </a:p>
      </dsp:txBody>
      <dsp:txXfrm>
        <a:off x="3938873" y="1513033"/>
        <a:ext cx="3262023" cy="604736"/>
      </dsp:txXfrm>
    </dsp:sp>
    <dsp:sp modelId="{112622ED-2A49-4585-B06C-49886C4FF8EE}">
      <dsp:nvSpPr>
        <dsp:cNvPr id="0" name=""/>
        <dsp:cNvSpPr/>
      </dsp:nvSpPr>
      <dsp:spPr>
        <a:xfrm>
          <a:off x="0" y="2268953"/>
          <a:ext cx="7200897" cy="6047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EF1165-D1A0-4D17-90F8-1344DF4AAD0F}">
      <dsp:nvSpPr>
        <dsp:cNvPr id="0" name=""/>
        <dsp:cNvSpPr/>
      </dsp:nvSpPr>
      <dsp:spPr>
        <a:xfrm>
          <a:off x="182932" y="2405019"/>
          <a:ext cx="332604" cy="332604"/>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3F58CF5-8E28-4942-8DEF-96C9D749CA6C}">
      <dsp:nvSpPr>
        <dsp:cNvPr id="0" name=""/>
        <dsp:cNvSpPr/>
      </dsp:nvSpPr>
      <dsp:spPr>
        <a:xfrm>
          <a:off x="698470" y="2268953"/>
          <a:ext cx="3240403"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800100">
            <a:lnSpc>
              <a:spcPct val="90000"/>
            </a:lnSpc>
            <a:spcBef>
              <a:spcPct val="0"/>
            </a:spcBef>
            <a:spcAft>
              <a:spcPct val="35000"/>
            </a:spcAft>
            <a:buNone/>
          </a:pPr>
          <a:r>
            <a:rPr lang="en-US" sz="1800" kern="1200" dirty="0"/>
            <a:t>Year-To-Date volunteer hours donated in 2026</a:t>
          </a:r>
        </a:p>
      </dsp:txBody>
      <dsp:txXfrm>
        <a:off x="698470" y="2268953"/>
        <a:ext cx="3240403" cy="604736"/>
      </dsp:txXfrm>
    </dsp:sp>
    <dsp:sp modelId="{6717419B-9C76-4242-9740-932C9540D219}">
      <dsp:nvSpPr>
        <dsp:cNvPr id="0" name=""/>
        <dsp:cNvSpPr/>
      </dsp:nvSpPr>
      <dsp:spPr>
        <a:xfrm>
          <a:off x="3938873" y="2268953"/>
          <a:ext cx="3262023"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622300">
            <a:lnSpc>
              <a:spcPct val="90000"/>
            </a:lnSpc>
            <a:spcBef>
              <a:spcPct val="0"/>
            </a:spcBef>
            <a:spcAft>
              <a:spcPct val="35000"/>
            </a:spcAft>
            <a:buNone/>
          </a:pPr>
          <a:r>
            <a:rPr lang="en-US" sz="1400" kern="1200" dirty="0"/>
            <a:t>4,012.53</a:t>
          </a:r>
        </a:p>
      </dsp:txBody>
      <dsp:txXfrm>
        <a:off x="3938873" y="2268953"/>
        <a:ext cx="3262023" cy="6047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F163C-C1FE-4174-B737-751ECC341F46}">
      <dsp:nvSpPr>
        <dsp:cNvPr id="0" name=""/>
        <dsp:cNvSpPr/>
      </dsp:nvSpPr>
      <dsp:spPr>
        <a:xfrm>
          <a:off x="0" y="123615"/>
          <a:ext cx="1699815"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3.007</a:t>
          </a:r>
        </a:p>
      </dsp:txBody>
      <dsp:txXfrm>
        <a:off x="0" y="123615"/>
        <a:ext cx="1699815" cy="415800"/>
      </dsp:txXfrm>
    </dsp:sp>
    <dsp:sp modelId="{15666817-1921-4E3E-B585-180B1F8A65A5}">
      <dsp:nvSpPr>
        <dsp:cNvPr id="0" name=""/>
        <dsp:cNvSpPr/>
      </dsp:nvSpPr>
      <dsp:spPr>
        <a:xfrm>
          <a:off x="1699815" y="91131"/>
          <a:ext cx="339963" cy="480768"/>
        </a:xfrm>
        <a:prstGeom prst="leftBrace">
          <a:avLst>
            <a:gd name="adj1" fmla="val 35000"/>
            <a:gd name="adj2" fmla="val 5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D2E9B3-D146-457B-826C-1EF4CF18CE37}">
      <dsp:nvSpPr>
        <dsp:cNvPr id="0" name=""/>
        <dsp:cNvSpPr/>
      </dsp:nvSpPr>
      <dsp:spPr>
        <a:xfrm>
          <a:off x="2175763" y="91131"/>
          <a:ext cx="4623498" cy="480768"/>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solidFill>
                <a:schemeClr val="tx1"/>
              </a:solidFill>
            </a:rPr>
            <a:t>Adoptions</a:t>
          </a:r>
        </a:p>
      </dsp:txBody>
      <dsp:txXfrm>
        <a:off x="2199232" y="114600"/>
        <a:ext cx="4576560" cy="433830"/>
      </dsp:txXfrm>
    </dsp:sp>
    <dsp:sp modelId="{46BB5F10-9EF4-4FC6-BCDD-B7064259C548}">
      <dsp:nvSpPr>
        <dsp:cNvPr id="0" name=""/>
        <dsp:cNvSpPr/>
      </dsp:nvSpPr>
      <dsp:spPr>
        <a:xfrm>
          <a:off x="0" y="679984"/>
          <a:ext cx="1699815"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2,501</a:t>
          </a:r>
        </a:p>
      </dsp:txBody>
      <dsp:txXfrm>
        <a:off x="0" y="679984"/>
        <a:ext cx="1699815" cy="415800"/>
      </dsp:txXfrm>
    </dsp:sp>
    <dsp:sp modelId="{D4C38AA3-88F4-4EBD-8CC2-0A069B88979F}">
      <dsp:nvSpPr>
        <dsp:cNvPr id="0" name=""/>
        <dsp:cNvSpPr/>
      </dsp:nvSpPr>
      <dsp:spPr>
        <a:xfrm>
          <a:off x="1699815" y="647499"/>
          <a:ext cx="339963" cy="480768"/>
        </a:xfrm>
        <a:prstGeom prst="leftBrace">
          <a:avLst>
            <a:gd name="adj1" fmla="val 35000"/>
            <a:gd name="adj2" fmla="val 5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855B01-9D1D-4544-8690-75D451E978F0}">
      <dsp:nvSpPr>
        <dsp:cNvPr id="0" name=""/>
        <dsp:cNvSpPr/>
      </dsp:nvSpPr>
      <dsp:spPr>
        <a:xfrm>
          <a:off x="2175763" y="647499"/>
          <a:ext cx="4623498" cy="480768"/>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solidFill>
                <a:schemeClr val="tx1"/>
              </a:solidFill>
            </a:rPr>
            <a:t>Rescued</a:t>
          </a:r>
        </a:p>
      </dsp:txBody>
      <dsp:txXfrm>
        <a:off x="2199232" y="670968"/>
        <a:ext cx="4576560" cy="433830"/>
      </dsp:txXfrm>
    </dsp:sp>
    <dsp:sp modelId="{AF5607AE-5651-4FAB-9BC3-3F9A78EACEA2}">
      <dsp:nvSpPr>
        <dsp:cNvPr id="0" name=""/>
        <dsp:cNvSpPr/>
      </dsp:nvSpPr>
      <dsp:spPr>
        <a:xfrm>
          <a:off x="0" y="1236353"/>
          <a:ext cx="1699815"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507</a:t>
          </a:r>
        </a:p>
      </dsp:txBody>
      <dsp:txXfrm>
        <a:off x="0" y="1236353"/>
        <a:ext cx="1699815" cy="415800"/>
      </dsp:txXfrm>
    </dsp:sp>
    <dsp:sp modelId="{24469BF1-1443-468D-BFDE-D6A647153AB8}">
      <dsp:nvSpPr>
        <dsp:cNvPr id="0" name=""/>
        <dsp:cNvSpPr/>
      </dsp:nvSpPr>
      <dsp:spPr>
        <a:xfrm>
          <a:off x="1699815" y="1203868"/>
          <a:ext cx="339963" cy="480768"/>
        </a:xfrm>
        <a:prstGeom prst="leftBrace">
          <a:avLst>
            <a:gd name="adj1" fmla="val 35000"/>
            <a:gd name="adj2" fmla="val 5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190220-428C-418F-956B-E140307A53C0}">
      <dsp:nvSpPr>
        <dsp:cNvPr id="0" name=""/>
        <dsp:cNvSpPr/>
      </dsp:nvSpPr>
      <dsp:spPr>
        <a:xfrm>
          <a:off x="2175763" y="1203868"/>
          <a:ext cx="4623498" cy="480768"/>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solidFill>
                <a:schemeClr val="tx1"/>
              </a:solidFill>
            </a:rPr>
            <a:t>Returned To Owner</a:t>
          </a:r>
        </a:p>
      </dsp:txBody>
      <dsp:txXfrm>
        <a:off x="2199232" y="1227337"/>
        <a:ext cx="4576560" cy="433830"/>
      </dsp:txXfrm>
    </dsp:sp>
    <dsp:sp modelId="{7C583F7F-BD8C-41D3-BBC5-038365764D3A}">
      <dsp:nvSpPr>
        <dsp:cNvPr id="0" name=""/>
        <dsp:cNvSpPr/>
      </dsp:nvSpPr>
      <dsp:spPr>
        <a:xfrm>
          <a:off x="0" y="1792721"/>
          <a:ext cx="1698155"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i="0" kern="1200" dirty="0">
              <a:solidFill>
                <a:schemeClr val="tx1"/>
              </a:solidFill>
            </a:rPr>
            <a:t>2,041</a:t>
          </a:r>
        </a:p>
      </dsp:txBody>
      <dsp:txXfrm>
        <a:off x="0" y="1792721"/>
        <a:ext cx="1698155" cy="415800"/>
      </dsp:txXfrm>
    </dsp:sp>
    <dsp:sp modelId="{6950E1E6-6917-45AC-9307-25649CCFACA7}">
      <dsp:nvSpPr>
        <dsp:cNvPr id="0" name=""/>
        <dsp:cNvSpPr/>
      </dsp:nvSpPr>
      <dsp:spPr>
        <a:xfrm>
          <a:off x="1698155" y="1760237"/>
          <a:ext cx="339631" cy="480768"/>
        </a:xfrm>
        <a:prstGeom prst="leftBrace">
          <a:avLst>
            <a:gd name="adj1" fmla="val 35000"/>
            <a:gd name="adj2" fmla="val 5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45DA67-BE8F-44F5-976F-0022C0ABDD2D}">
      <dsp:nvSpPr>
        <dsp:cNvPr id="0" name=""/>
        <dsp:cNvSpPr/>
      </dsp:nvSpPr>
      <dsp:spPr>
        <a:xfrm>
          <a:off x="2173639" y="1760237"/>
          <a:ext cx="4618983" cy="480768"/>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i="0" kern="1200" dirty="0">
              <a:solidFill>
                <a:schemeClr val="tx1"/>
              </a:solidFill>
            </a:rPr>
            <a:t>Spay/Neuter Surgeries (</a:t>
          </a:r>
          <a:r>
            <a:rPr lang="en-US" sz="2100" i="1" kern="1200" dirty="0">
              <a:solidFill>
                <a:schemeClr val="tx1"/>
              </a:solidFill>
            </a:rPr>
            <a:t>Clinics + TNR</a:t>
          </a:r>
          <a:r>
            <a:rPr lang="en-US" sz="2100" i="0" kern="1200" dirty="0">
              <a:solidFill>
                <a:schemeClr val="tx1"/>
              </a:solidFill>
            </a:rPr>
            <a:t>)</a:t>
          </a:r>
        </a:p>
      </dsp:txBody>
      <dsp:txXfrm>
        <a:off x="2197108" y="1783706"/>
        <a:ext cx="4572045" cy="433830"/>
      </dsp:txXfrm>
    </dsp:sp>
    <dsp:sp modelId="{E11D5FEF-2363-490D-98C8-566F02FCA362}">
      <dsp:nvSpPr>
        <dsp:cNvPr id="0" name=""/>
        <dsp:cNvSpPr/>
      </dsp:nvSpPr>
      <dsp:spPr>
        <a:xfrm>
          <a:off x="0" y="2349090"/>
          <a:ext cx="1699815"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7,510</a:t>
          </a:r>
        </a:p>
      </dsp:txBody>
      <dsp:txXfrm>
        <a:off x="0" y="2349090"/>
        <a:ext cx="1699815" cy="415800"/>
      </dsp:txXfrm>
    </dsp:sp>
    <dsp:sp modelId="{0EAE2516-65D5-4AAB-9545-F1C5D61E80C7}">
      <dsp:nvSpPr>
        <dsp:cNvPr id="0" name=""/>
        <dsp:cNvSpPr/>
      </dsp:nvSpPr>
      <dsp:spPr>
        <a:xfrm>
          <a:off x="1699815" y="2316606"/>
          <a:ext cx="339963" cy="480768"/>
        </a:xfrm>
        <a:prstGeom prst="leftBrace">
          <a:avLst>
            <a:gd name="adj1" fmla="val 35000"/>
            <a:gd name="adj2" fmla="val 5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A8652A-9431-4035-BF28-B84EDE16E17F}">
      <dsp:nvSpPr>
        <dsp:cNvPr id="0" name=""/>
        <dsp:cNvSpPr/>
      </dsp:nvSpPr>
      <dsp:spPr>
        <a:xfrm>
          <a:off x="2175763" y="2316606"/>
          <a:ext cx="4623498" cy="480768"/>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solidFill>
                <a:schemeClr val="tx1"/>
              </a:solidFill>
            </a:rPr>
            <a:t>Total Lives Saved</a:t>
          </a:r>
        </a:p>
      </dsp:txBody>
      <dsp:txXfrm>
        <a:off x="2199232" y="2340075"/>
        <a:ext cx="4576560" cy="433830"/>
      </dsp:txXfrm>
    </dsp:sp>
    <dsp:sp modelId="{1A9C63B2-4E7C-4D69-8DC4-B301E0EAC357}">
      <dsp:nvSpPr>
        <dsp:cNvPr id="0" name=""/>
        <dsp:cNvSpPr/>
      </dsp:nvSpPr>
      <dsp:spPr>
        <a:xfrm>
          <a:off x="0" y="2905459"/>
          <a:ext cx="1698155"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79.14%</a:t>
          </a:r>
        </a:p>
      </dsp:txBody>
      <dsp:txXfrm>
        <a:off x="0" y="2905459"/>
        <a:ext cx="1698155" cy="415800"/>
      </dsp:txXfrm>
    </dsp:sp>
    <dsp:sp modelId="{FB539C22-BC88-4243-83EF-32920B2E1F36}">
      <dsp:nvSpPr>
        <dsp:cNvPr id="0" name=""/>
        <dsp:cNvSpPr/>
      </dsp:nvSpPr>
      <dsp:spPr>
        <a:xfrm>
          <a:off x="1698155" y="2872975"/>
          <a:ext cx="339631" cy="480768"/>
        </a:xfrm>
        <a:prstGeom prst="leftBrace">
          <a:avLst>
            <a:gd name="adj1" fmla="val 35000"/>
            <a:gd name="adj2" fmla="val 5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CF5556-90BC-46E0-BEB3-5143D5F8DE3D}">
      <dsp:nvSpPr>
        <dsp:cNvPr id="0" name=""/>
        <dsp:cNvSpPr/>
      </dsp:nvSpPr>
      <dsp:spPr>
        <a:xfrm>
          <a:off x="2173639" y="2872975"/>
          <a:ext cx="4618983" cy="480768"/>
        </a:xfrm>
        <a:prstGeom prst="round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solidFill>
                <a:schemeClr val="tx1"/>
              </a:solidFill>
            </a:rPr>
            <a:t>Save Rate</a:t>
          </a:r>
        </a:p>
      </dsp:txBody>
      <dsp:txXfrm>
        <a:off x="2197108" y="2896444"/>
        <a:ext cx="4572045" cy="43383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18500529-7E95-4177-A3E5-8E5FB6C8AADC}" type="datetimeFigureOut">
              <a:rPr lang="en-US" smtClean="0"/>
              <a:t>8/17/2026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62C4CB08-587F-4BD0-AFD7-E25F763F2E1E}" type="slidenum">
              <a:rPr lang="en-US" smtClean="0"/>
              <a:t>‹#›</a:t>
            </a:fld>
            <a:endParaRPr lang="en-US"/>
          </a:p>
        </p:txBody>
      </p:sp>
    </p:spTree>
    <p:extLst>
      <p:ext uri="{BB962C8B-B14F-4D97-AF65-F5344CB8AC3E}">
        <p14:creationId xmlns:p14="http://schemas.microsoft.com/office/powerpoint/2010/main" val="1880955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pPr lvl="0"/>
            <a:fld id="{FE1964A5-CA90-4EDD-9295-7D9E7C89227D}" type="datetime1">
              <a:rPr lang="en-US" smtClean="0"/>
              <a:t>8/17/2026</a:t>
            </a:fld>
            <a:endParaRPr lang="en-US"/>
          </a:p>
        </p:txBody>
      </p:sp>
      <p:sp>
        <p:nvSpPr>
          <p:cNvPr id="5" name="Footer Placeholder 4"/>
          <p:cNvSpPr>
            <a:spLocks noGrp="1"/>
          </p:cNvSpPr>
          <p:nvPr>
            <p:ph type="ftr" sz="quarter" idx="11"/>
          </p:nvPr>
        </p:nvSpPr>
        <p:spPr>
          <a:xfrm>
            <a:off x="1921934" y="5054602"/>
            <a:ext cx="4064860" cy="279400"/>
          </a:xfrm>
        </p:spPr>
        <p:txBody>
          <a:bodyPr/>
          <a:lstStyle/>
          <a:p>
            <a:pPr lvl="0"/>
            <a:endParaRPr lang="en-US"/>
          </a:p>
        </p:txBody>
      </p:sp>
      <p:sp>
        <p:nvSpPr>
          <p:cNvPr id="6" name="Slide Number Placeholder 5"/>
          <p:cNvSpPr>
            <a:spLocks noGrp="1"/>
          </p:cNvSpPr>
          <p:nvPr>
            <p:ph type="sldNum" sz="quarter" idx="12"/>
          </p:nvPr>
        </p:nvSpPr>
        <p:spPr>
          <a:xfrm>
            <a:off x="6817317" y="5054602"/>
            <a:ext cx="413483" cy="279400"/>
          </a:xfrm>
        </p:spPr>
        <p:txBody>
          <a:bodyPr/>
          <a:lstStyle/>
          <a:p>
            <a:pPr lvl="0"/>
            <a:fld id="{22A464F9-A4A2-4795-A585-1E61EBE8C5A3}" type="slidenum">
              <a:rPr lang="en-US" smtClean="0"/>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5881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lvl="0"/>
            <a:fld id="{AE260E91-AAE8-468D-8A69-A3FBF241DA4B}" type="datetime1">
              <a:rPr lang="en-US" smtClean="0"/>
              <a:t>8/17/2026</a:t>
            </a:fld>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01A966D5-33DD-4CF7-BFF1-01BAD37BA3CF}" type="slidenum">
              <a:rPr lang="en-US" smtClean="0"/>
              <a:t>‹#›</a:t>
            </a:fld>
            <a:endParaRPr lang="en-US"/>
          </a:p>
        </p:txBody>
      </p:sp>
    </p:spTree>
    <p:extLst>
      <p:ext uri="{BB962C8B-B14F-4D97-AF65-F5344CB8AC3E}">
        <p14:creationId xmlns:p14="http://schemas.microsoft.com/office/powerpoint/2010/main" val="13541336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AE260E91-AAE8-468D-8A69-A3FBF241DA4B}" type="datetime1">
              <a:rPr lang="en-US" smtClean="0"/>
              <a:t>8/17/2026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01A966D5-33DD-4CF7-BFF1-01BAD37BA3CF}" type="slidenum">
              <a:rPr lang="en-US" smtClean="0"/>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304762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AE260E91-AAE8-468D-8A69-A3FBF241DA4B}" type="datetime1">
              <a:rPr lang="en-US" smtClean="0"/>
              <a:t>8/17/2026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01A966D5-33DD-4CF7-BFF1-01BAD37BA3CF}" type="slidenum">
              <a:rPr lang="en-US" smtClean="0"/>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368423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AE260E91-AAE8-468D-8A69-A3FBF241DA4B}" type="datetime1">
              <a:rPr lang="en-US" smtClean="0"/>
              <a:t>8/17/2026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01A966D5-33DD-4CF7-BFF1-01BAD37BA3CF}" type="slidenum">
              <a:rPr lang="en-US" smtClean="0"/>
              <a:t>‹#›</a:t>
            </a:fld>
            <a:endParaRPr lang="en-US"/>
          </a:p>
        </p:txBody>
      </p:sp>
    </p:spTree>
    <p:extLst>
      <p:ext uri="{BB962C8B-B14F-4D97-AF65-F5344CB8AC3E}">
        <p14:creationId xmlns:p14="http://schemas.microsoft.com/office/powerpoint/2010/main" val="344104963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AE260E91-AAE8-468D-8A69-A3FBF241DA4B}" type="datetime1">
              <a:rPr lang="en-US" smtClean="0"/>
              <a:t>8/17/2026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01A966D5-33DD-4CF7-BFF1-01BAD37BA3CF}" type="slidenum">
              <a:rPr lang="en-US" smtClean="0"/>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397156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AE260E91-AAE8-468D-8A69-A3FBF241DA4B}" type="datetime1">
              <a:rPr lang="en-US" smtClean="0"/>
              <a:t>8/17/2026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01A966D5-33DD-4CF7-BFF1-01BAD37BA3CF}" type="slidenum">
              <a:rPr lang="en-US" smtClean="0"/>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212616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281771FB-37A8-4882-A6D3-ABBE27D4758E}" type="datetime1">
              <a:rPr lang="en-US" smtClean="0"/>
              <a:t>8/17/2026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F6594525-D84E-4E7B-8B8C-255C23810F51}" type="slidenum">
              <a:rPr lang="en-US" smtClean="0"/>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74817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4860023B-A838-4F19-955D-1983A6727E42}" type="datetime1">
              <a:rPr lang="en-US" smtClean="0"/>
              <a:t>8/17/2026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C8C80CE9-95D5-4476-95EA-C990ACD76191}" type="slidenum">
              <a:rPr lang="en-US" smtClean="0"/>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5414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E330E268-072A-4D0C-A2DF-9E52BB8B14DA}" type="datetime1">
              <a:rPr lang="en-US" smtClean="0"/>
              <a:t>8/17/2026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578E44AA-3F5A-4849-8359-0F12FBCE4F04}" type="slidenum">
              <a:rPr lang="en-US" smtClean="0"/>
              <a:t>‹#›</a:t>
            </a:fld>
            <a:endParaRPr lang="en-US"/>
          </a:p>
        </p:txBody>
      </p:sp>
    </p:spTree>
    <p:extLst>
      <p:ext uri="{BB962C8B-B14F-4D97-AF65-F5344CB8AC3E}">
        <p14:creationId xmlns:p14="http://schemas.microsoft.com/office/powerpoint/2010/main" val="1419890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6A3E7152-7BD8-409A-846D-05158739C4AE}" type="datetime1">
              <a:rPr lang="en-US" smtClean="0"/>
              <a:t>8/17/2026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3E66B2F2-D85C-4980-A693-10AAD948922A}" type="slidenum">
              <a:rPr lang="en-US" smtClean="0"/>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5767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lvl="0"/>
            <a:fld id="{B0E6951E-6CA5-4EA1-9211-DDAEDB476EF1}" type="datetime1">
              <a:rPr lang="en-US" smtClean="0"/>
              <a:t>8/17/2026</a:t>
            </a:fld>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50F0C0F3-B6B9-4718-A33F-EBAAB6E6184C}" type="slidenum">
              <a:rPr lang="en-US" smtClean="0"/>
              <a:t>‹#›</a:t>
            </a:fld>
            <a:endParaRPr lang="en-US"/>
          </a:p>
        </p:txBody>
      </p:sp>
    </p:spTree>
    <p:extLst>
      <p:ext uri="{BB962C8B-B14F-4D97-AF65-F5344CB8AC3E}">
        <p14:creationId xmlns:p14="http://schemas.microsoft.com/office/powerpoint/2010/main" val="2483252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lvl="0"/>
            <a:fld id="{427A1494-503E-46EB-8E4A-988FCA035710}" type="datetime1">
              <a:rPr lang="en-US" smtClean="0"/>
              <a:t>8/17/2026</a:t>
            </a:fld>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0E9A599F-D984-4037-965A-8C28A1B970D3}" type="slidenum">
              <a:rPr lang="en-US" smtClean="0"/>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9800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lvl="0"/>
            <a:fld id="{7A390200-2D60-4F0D-9354-BF49D454B256}" type="datetime1">
              <a:rPr lang="en-US" smtClean="0"/>
              <a:t>8/17/2026</a:t>
            </a:fld>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4B4DFE67-2FFA-4916-96EA-56D63F400339}" type="slidenum">
              <a:rPr lang="en-US" smtClean="0"/>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831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fld id="{1A36CD8C-57C9-4A2F-894F-FF899AB503B0}" type="datetime1">
              <a:rPr lang="en-US" smtClean="0"/>
              <a:t>8/17/2026</a:t>
            </a:fld>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ACF44C5A-0B84-47FD-A8DA-63EA86983490}" type="slidenum">
              <a:rPr lang="en-US" smtClean="0"/>
              <a:t>‹#›</a:t>
            </a:fld>
            <a:endParaRPr lang="en-US"/>
          </a:p>
        </p:txBody>
      </p:sp>
    </p:spTree>
    <p:extLst>
      <p:ext uri="{BB962C8B-B14F-4D97-AF65-F5344CB8AC3E}">
        <p14:creationId xmlns:p14="http://schemas.microsoft.com/office/powerpoint/2010/main" val="780514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lvl="0"/>
            <a:fld id="{EFE31D03-BF74-4B38-BFDD-C647F1639075}" type="datetime1">
              <a:rPr lang="en-US" smtClean="0"/>
              <a:t>8/17/2026</a:t>
            </a:fld>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B11CE0BE-3064-4B68-853B-9AD972323C5A}" type="slidenum">
              <a:rPr lang="en-US" smtClean="0"/>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5916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lvl="0"/>
            <a:fld id="{28938EB4-E2E9-4547-9BE8-1AC42DE0F693}" type="datetime1">
              <a:rPr lang="en-US" smtClean="0"/>
              <a:t>8/17/2026</a:t>
            </a:fld>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0ACB39C5-0934-4BBC-8F90-8FC73B1AB70F}" type="slidenum">
              <a:rPr lang="en-US" smtClean="0"/>
              <a:t>‹#›</a:t>
            </a:fld>
            <a:endParaRPr lang="en-US"/>
          </a:p>
        </p:txBody>
      </p:sp>
    </p:spTree>
    <p:extLst>
      <p:ext uri="{BB962C8B-B14F-4D97-AF65-F5344CB8AC3E}">
        <p14:creationId xmlns:p14="http://schemas.microsoft.com/office/powerpoint/2010/main" val="3586805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lvl="0"/>
            <a:fld id="{AE260E91-AAE8-468D-8A69-A3FBF241DA4B}" type="datetime1">
              <a:rPr lang="en-US" smtClean="0"/>
              <a:t>8/17/2026</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lvl="0"/>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lvl="0"/>
            <a:fld id="{01A966D5-33DD-4CF7-BFF1-01BAD37BA3CF}" type="slidenum">
              <a:rPr lang="en-US" smtClean="0"/>
              <a:t>‹#›</a:t>
            </a:fld>
            <a:endParaRPr lang="en-US"/>
          </a:p>
        </p:txBody>
      </p:sp>
    </p:spTree>
    <p:extLst>
      <p:ext uri="{BB962C8B-B14F-4D97-AF65-F5344CB8AC3E}">
        <p14:creationId xmlns:p14="http://schemas.microsoft.com/office/powerpoint/2010/main" val="86814633"/>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Lst>
  <p:hf hdr="0" ftr="0" dt="0"/>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7.xml"/><Relationship Id="rId5" Type="http://schemas.openxmlformats.org/officeDocument/2006/relationships/image" Target="../media/image45.jpg"/><Relationship Id="rId4" Type="http://schemas.openxmlformats.org/officeDocument/2006/relationships/image" Target="../media/image4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47.sv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png"/><Relationship Id="rId7" Type="http://schemas.openxmlformats.org/officeDocument/2006/relationships/diagramQuickStyle" Target="../diagrams/quickStyle1.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1.pn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4.JPG"/><Relationship Id="rId7" Type="http://schemas.openxmlformats.org/officeDocument/2006/relationships/image" Target="../media/image68.png"/><Relationship Id="rId2" Type="http://schemas.openxmlformats.org/officeDocument/2006/relationships/image" Target="../media/image63.JPG"/><Relationship Id="rId1" Type="http://schemas.openxmlformats.org/officeDocument/2006/relationships/slideLayout" Target="../slideLayouts/slideLayout7.xml"/><Relationship Id="rId6" Type="http://schemas.openxmlformats.org/officeDocument/2006/relationships/image" Target="../media/image67.JPG"/><Relationship Id="rId5" Type="http://schemas.openxmlformats.org/officeDocument/2006/relationships/image" Target="../media/image66.JPG"/><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 Id="rId5" Type="http://schemas.openxmlformats.org/officeDocument/2006/relationships/image" Target="../media/image72.jpeg"/><Relationship Id="rId4" Type="http://schemas.openxmlformats.org/officeDocument/2006/relationships/image" Target="../media/image71.jpe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10.png"/><Relationship Id="rId7" Type="http://schemas.openxmlformats.org/officeDocument/2006/relationships/image" Target="../media/image75.jpeg"/><Relationship Id="rId2" Type="http://schemas.openxmlformats.org/officeDocument/2006/relationships/image" Target="../media/image9.jpeg"/><Relationship Id="rId1" Type="http://schemas.openxmlformats.org/officeDocument/2006/relationships/slideLayout" Target="../slideLayouts/slideLayout8.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 Id="rId5" Type="http://schemas.openxmlformats.org/officeDocument/2006/relationships/image" Target="../media/image77.png"/><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3.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20.png"/><Relationship Id="rId2" Type="http://schemas.openxmlformats.org/officeDocument/2006/relationships/image" Target="../media/image9.jpe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191F50-5103-3A65-6E83-006E36B25D09}"/>
              </a:ext>
            </a:extLst>
          </p:cNvPr>
          <p:cNvSpPr>
            <a:spLocks noGrp="1"/>
          </p:cNvSpPr>
          <p:nvPr>
            <p:ph type="title"/>
          </p:nvPr>
        </p:nvSpPr>
        <p:spPr>
          <a:xfrm>
            <a:off x="811217" y="1041401"/>
            <a:ext cx="4896013" cy="2345264"/>
          </a:xfrm>
        </p:spPr>
        <p:txBody>
          <a:bodyPr vert="horz" lIns="91440" tIns="45720" rIns="91440" bIns="45720" rtlCol="0" anchor="b">
            <a:normAutofit/>
          </a:bodyPr>
          <a:lstStyle/>
          <a:p>
            <a:r>
              <a:rPr lang="en-US" sz="5400" b="1" kern="1200" cap="none" dirty="0">
                <a:ln w="3175" cmpd="sng">
                  <a:noFill/>
                </a:ln>
                <a:solidFill>
                  <a:schemeClr val="tx1">
                    <a:lumMod val="85000"/>
                    <a:lumOff val="15000"/>
                  </a:schemeClr>
                </a:solidFill>
                <a:effectLst/>
                <a:latin typeface="+mj-lt"/>
                <a:ea typeface="+mj-ea"/>
                <a:cs typeface="+mj-cs"/>
              </a:rPr>
              <a:t>Director’s Report</a:t>
            </a:r>
          </a:p>
        </p:txBody>
      </p:sp>
      <p:sp>
        <p:nvSpPr>
          <p:cNvPr id="11" name="Text Placeholder 10">
            <a:extLst>
              <a:ext uri="{FF2B5EF4-FFF2-40B4-BE49-F238E27FC236}">
                <a16:creationId xmlns:a16="http://schemas.microsoft.com/office/drawing/2014/main" id="{E0ED7B71-01DD-A571-A1C8-8791571C1CB8}"/>
              </a:ext>
            </a:extLst>
          </p:cNvPr>
          <p:cNvSpPr>
            <a:spLocks noGrp="1"/>
          </p:cNvSpPr>
          <p:nvPr>
            <p:ph type="body" idx="1"/>
          </p:nvPr>
        </p:nvSpPr>
        <p:spPr>
          <a:xfrm>
            <a:off x="811217" y="3657597"/>
            <a:ext cx="4896013" cy="2079174"/>
          </a:xfrm>
        </p:spPr>
        <p:txBody>
          <a:bodyPr vert="horz" lIns="91440" tIns="45720" rIns="91440" bIns="45720" rtlCol="0" anchor="t">
            <a:normAutofit/>
          </a:bodyPr>
          <a:lstStyle/>
          <a:p>
            <a:r>
              <a:rPr lang="en-US" sz="2100" dirty="0"/>
              <a:t>July 2026</a:t>
            </a:r>
          </a:p>
        </p:txBody>
      </p:sp>
      <p:sp>
        <p:nvSpPr>
          <p:cNvPr id="38" name="Slide Number Placeholder 37">
            <a:extLst>
              <a:ext uri="{FF2B5EF4-FFF2-40B4-BE49-F238E27FC236}">
                <a16:creationId xmlns:a16="http://schemas.microsoft.com/office/drawing/2014/main" id="{E3994A31-6442-BB15-F4F5-91D59DE9C2D6}"/>
              </a:ext>
            </a:extLst>
          </p:cNvPr>
          <p:cNvSpPr>
            <a:spLocks noGrp="1"/>
          </p:cNvSpPr>
          <p:nvPr>
            <p:ph type="sldNum" sz="quarter" idx="12"/>
          </p:nvPr>
        </p:nvSpPr>
        <p:spPr>
          <a:xfrm>
            <a:off x="7763256" y="5938374"/>
            <a:ext cx="413375" cy="279400"/>
          </a:xfrm>
        </p:spPr>
        <p:txBody>
          <a:bodyPr vert="horz" lIns="91440" tIns="45720" rIns="91440" bIns="45720" rtlCol="0" anchor="ctr">
            <a:normAutofit/>
          </a:bodyPr>
          <a:lstStyle/>
          <a:p>
            <a:pPr lvl="0">
              <a:spcAft>
                <a:spcPts val="600"/>
              </a:spcAft>
            </a:pPr>
            <a:fld id="{3E66B2F2-D85C-4980-A693-10AAD948922A}" type="slidenum">
              <a:rPr lang="en-US" b="0" i="0" kern="1200" dirty="0">
                <a:solidFill>
                  <a:schemeClr val="tx1"/>
                </a:solidFill>
                <a:effectLst/>
                <a:latin typeface="+mn-lt"/>
                <a:ea typeface="+mn-ea"/>
                <a:cs typeface="+mn-cs"/>
              </a:rPr>
              <a:pPr lvl="0">
                <a:spcAft>
                  <a:spcPts val="600"/>
                </a:spcAft>
              </a:pPr>
              <a:t>1</a:t>
            </a:fld>
            <a:endParaRPr lang="en-US" b="0" i="0" kern="1200" dirty="0">
              <a:solidFill>
                <a:schemeClr val="tx1"/>
              </a:solidFill>
              <a:effectLst/>
              <a:latin typeface="+mn-lt"/>
              <a:ea typeface="+mn-ea"/>
              <a:cs typeface="+mn-cs"/>
            </a:endParaRPr>
          </a:p>
        </p:txBody>
      </p:sp>
      <p:pic>
        <p:nvPicPr>
          <p:cNvPr id="19" name="Picture 18" descr="A picture containing logo&#10;&#10;AI-generated content may be incorrect.">
            <a:extLst>
              <a:ext uri="{FF2B5EF4-FFF2-40B4-BE49-F238E27FC236}">
                <a16:creationId xmlns:a16="http://schemas.microsoft.com/office/drawing/2014/main" id="{0816BFE2-E45C-F046-08C3-B0E3D77FB0D0}"/>
              </a:ext>
            </a:extLst>
          </p:cNvPr>
          <p:cNvPicPr>
            <a:picLocks noChangeAspect="1"/>
          </p:cNvPicPr>
          <p:nvPr/>
        </p:nvPicPr>
        <p:blipFill>
          <a:blip r:embed="rId2">
            <a:extLst>
              <a:ext uri="{28A0092B-C50C-407E-A947-70E740481C1C}">
                <a14:useLocalDpi xmlns:a14="http://schemas.microsoft.com/office/drawing/2010/main" val="0"/>
              </a:ext>
            </a:extLst>
          </a:blip>
          <a:srcRect t="4352"/>
          <a:stretch>
            <a:fillRect/>
          </a:stretch>
        </p:blipFill>
        <p:spPr>
          <a:xfrm>
            <a:off x="5894079" y="2194729"/>
            <a:ext cx="2294405" cy="2194560"/>
          </a:xfrm>
          <a:prstGeom prst="rect">
            <a:avLst/>
          </a:prstGeom>
          <a:ln w="57150" cmpd="thickThin">
            <a:solidFill>
              <a:schemeClr val="tx1">
                <a:lumMod val="50000"/>
                <a:lumOff val="50000"/>
              </a:schemeClr>
            </a:solidFill>
            <a:miter lim="800000"/>
          </a:ln>
        </p:spPr>
      </p:pic>
      <p:pic>
        <p:nvPicPr>
          <p:cNvPr id="37" name="Picture 36" descr="Qr code&#10;&#10;AI-generated content may be incorrect.">
            <a:extLst>
              <a:ext uri="{FF2B5EF4-FFF2-40B4-BE49-F238E27FC236}">
                <a16:creationId xmlns:a16="http://schemas.microsoft.com/office/drawing/2014/main" id="{4526595B-D220-DEFC-625E-589EC6E3F891}"/>
              </a:ext>
            </a:extLst>
          </p:cNvPr>
          <p:cNvPicPr>
            <a:picLocks noChangeAspect="1"/>
          </p:cNvPicPr>
          <p:nvPr/>
        </p:nvPicPr>
        <p:blipFill>
          <a:blip r:embed="rId3">
            <a:extLst>
              <a:ext uri="{28A0092B-C50C-407E-A947-70E740481C1C}">
                <a14:useLocalDpi xmlns:a14="http://schemas.microsoft.com/office/drawing/2010/main" val="0"/>
              </a:ext>
            </a:extLst>
          </a:blip>
          <a:srcRect t="3637" r="7" b="847"/>
          <a:stretch>
            <a:fillRect/>
          </a:stretch>
        </p:blipFill>
        <p:spPr>
          <a:xfrm>
            <a:off x="996084" y="5237565"/>
            <a:ext cx="658380" cy="628900"/>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112393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1750109-3B91-4506-B997-0CD8E35A1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3236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72D8D1B-59F6-4FF3-8547-9BBB6129F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998" y="480060"/>
            <a:ext cx="2581915"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FF8F0F2-BD5A-5086-FE12-6E30E4C990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911" y="710489"/>
            <a:ext cx="2341608" cy="2341608"/>
          </a:xfrm>
          <a:prstGeom prst="rect">
            <a:avLst/>
          </a:prstGeom>
        </p:spPr>
      </p:pic>
      <p:sp>
        <p:nvSpPr>
          <p:cNvPr id="23" name="Rectangle 22">
            <a:extLst>
              <a:ext uri="{FF2B5EF4-FFF2-40B4-BE49-F238E27FC236}">
                <a16:creationId xmlns:a16="http://schemas.microsoft.com/office/drawing/2014/main" id="{14044C96-7CFD-44DB-A579-D77B0D37C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1998" y="487090"/>
            <a:ext cx="2691131" cy="278104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2E9C395-A734-1D8D-2D63-F998996B60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5138" y="664970"/>
            <a:ext cx="2439677" cy="2439677"/>
          </a:xfrm>
          <a:prstGeom prst="rect">
            <a:avLst/>
          </a:prstGeom>
        </p:spPr>
      </p:pic>
      <p:sp>
        <p:nvSpPr>
          <p:cNvPr id="25" name="Rectangle 24">
            <a:extLst>
              <a:ext uri="{FF2B5EF4-FFF2-40B4-BE49-F238E27FC236}">
                <a16:creationId xmlns:a16="http://schemas.microsoft.com/office/drawing/2014/main" id="{8FC8C21F-9484-4A71-ABFA-6C10682FA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998" y="3603670"/>
            <a:ext cx="2581915"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69FD11B-D067-3108-2624-4D79172983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911" y="3819655"/>
            <a:ext cx="2328708" cy="2328708"/>
          </a:xfrm>
          <a:prstGeom prst="rect">
            <a:avLst/>
          </a:prstGeom>
        </p:spPr>
      </p:pic>
      <p:sp>
        <p:nvSpPr>
          <p:cNvPr id="27" name="Rectangle 26">
            <a:extLst>
              <a:ext uri="{FF2B5EF4-FFF2-40B4-BE49-F238E27FC236}">
                <a16:creationId xmlns:a16="http://schemas.microsoft.com/office/drawing/2014/main" id="{2C444748-5A8D-4B53-89FE-42B455DFA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69213" y="487090"/>
            <a:ext cx="2691128" cy="589788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FC4D9B7-3B74-CBB0-3B85-17EDE56B57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86257" y="2216191"/>
            <a:ext cx="2439677" cy="2439677"/>
          </a:xfrm>
          <a:prstGeom prst="rect">
            <a:avLst/>
          </a:prstGeom>
        </p:spPr>
      </p:pic>
      <p:sp>
        <p:nvSpPr>
          <p:cNvPr id="29" name="Rectangle 28">
            <a:extLst>
              <a:ext uri="{FF2B5EF4-FFF2-40B4-BE49-F238E27FC236}">
                <a16:creationId xmlns:a16="http://schemas.microsoft.com/office/drawing/2014/main" id="{F4FFA271-A10A-4AC3-8F06-E3313A197A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7126" y="3603670"/>
            <a:ext cx="2700875"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5A0A66D-398F-0EE5-B1F2-3363BEEC3D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35138" y="3767686"/>
            <a:ext cx="2439677" cy="2439677"/>
          </a:xfrm>
          <a:prstGeom prst="rect">
            <a:avLst/>
          </a:prstGeom>
        </p:spPr>
      </p:pic>
      <p:sp>
        <p:nvSpPr>
          <p:cNvPr id="4" name="Slide Number Placeholder 3">
            <a:extLst>
              <a:ext uri="{FF2B5EF4-FFF2-40B4-BE49-F238E27FC236}">
                <a16:creationId xmlns:a16="http://schemas.microsoft.com/office/drawing/2014/main" id="{72AFD15A-062A-3A7F-3B23-DCDEC3E4C0CC}"/>
              </a:ext>
            </a:extLst>
          </p:cNvPr>
          <p:cNvSpPr>
            <a:spLocks noGrp="1"/>
          </p:cNvSpPr>
          <p:nvPr>
            <p:ph type="sldNum" sz="quarter" idx="12"/>
          </p:nvPr>
        </p:nvSpPr>
        <p:spPr>
          <a:xfrm>
            <a:off x="8018584" y="6356350"/>
            <a:ext cx="496766" cy="365125"/>
          </a:xfrm>
        </p:spPr>
        <p:txBody>
          <a:bodyPr>
            <a:normAutofit/>
          </a:bodyPr>
          <a:lstStyle/>
          <a:p>
            <a:pPr lvl="0">
              <a:spcAft>
                <a:spcPts val="600"/>
              </a:spcAft>
            </a:pPr>
            <a:fld id="{578E44AA-3F5A-4849-8359-0F12FBCE4F04}" type="slidenum">
              <a:rPr lang="en-US">
                <a:solidFill>
                  <a:srgbClr val="FFFFFF"/>
                </a:solidFill>
              </a:rPr>
              <a:pPr lvl="0">
                <a:spcAft>
                  <a:spcPts val="600"/>
                </a:spcAft>
              </a:pPr>
              <a:t>10</a:t>
            </a:fld>
            <a:endParaRPr lang="en-US">
              <a:solidFill>
                <a:srgbClr val="FFFFFF"/>
              </a:solidFill>
            </a:endParaRPr>
          </a:p>
        </p:txBody>
      </p:sp>
    </p:spTree>
    <p:extLst>
      <p:ext uri="{BB962C8B-B14F-4D97-AF65-F5344CB8AC3E}">
        <p14:creationId xmlns:p14="http://schemas.microsoft.com/office/powerpoint/2010/main" val="1206327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FDC535F-AC0A-417D-96AB-6706BECACD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545" cy="6858000"/>
          </a:xfrm>
          <a:prstGeom prst="rect">
            <a:avLst/>
          </a:prstGeom>
          <a:solidFill>
            <a:srgbClr val="2B59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7AAAF8E-31DB-4148-8FCA-4D8233D691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964" y="484068"/>
            <a:ext cx="5173521" cy="58893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254D06C-1AC2-201A-5E45-10FDD0EC37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827" y="1083821"/>
            <a:ext cx="4689794" cy="4689794"/>
          </a:xfrm>
          <a:prstGeom prst="rect">
            <a:avLst/>
          </a:prstGeom>
        </p:spPr>
      </p:pic>
      <p:sp>
        <p:nvSpPr>
          <p:cNvPr id="28" name="Rectangle 27">
            <a:extLst>
              <a:ext uri="{FF2B5EF4-FFF2-40B4-BE49-F238E27FC236}">
                <a16:creationId xmlns:a16="http://schemas.microsoft.com/office/drawing/2014/main" id="{AA274328-4774-4DF9-BA53-452565122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1044" y="484069"/>
            <a:ext cx="3109482" cy="34998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8D11E59-EE8B-7D16-B429-E369573B46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2294" y="920527"/>
            <a:ext cx="2626982" cy="2626982"/>
          </a:xfrm>
          <a:prstGeom prst="rect">
            <a:avLst/>
          </a:prstGeom>
        </p:spPr>
      </p:pic>
      <p:sp>
        <p:nvSpPr>
          <p:cNvPr id="30" name="Rectangle 29">
            <a:extLst>
              <a:ext uri="{FF2B5EF4-FFF2-40B4-BE49-F238E27FC236}">
                <a16:creationId xmlns:a16="http://schemas.microsoft.com/office/drawing/2014/main" id="{01C7B46D-2FEF-4FAA-915B-8B21A66BB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1044" y="4144834"/>
            <a:ext cx="3109482" cy="221151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3223844-7371-1348-9BB3-2A17492CFB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1451" y="4446259"/>
            <a:ext cx="1608667" cy="1608667"/>
          </a:xfrm>
          <a:prstGeom prst="rect">
            <a:avLst/>
          </a:prstGeom>
        </p:spPr>
      </p:pic>
      <p:sp>
        <p:nvSpPr>
          <p:cNvPr id="2" name="Slide Number Placeholder 1">
            <a:extLst>
              <a:ext uri="{FF2B5EF4-FFF2-40B4-BE49-F238E27FC236}">
                <a16:creationId xmlns:a16="http://schemas.microsoft.com/office/drawing/2014/main" id="{862A9B46-2A2F-AF30-BC53-7E9491CE3D5D}"/>
              </a:ext>
            </a:extLst>
          </p:cNvPr>
          <p:cNvSpPr>
            <a:spLocks noGrp="1"/>
          </p:cNvSpPr>
          <p:nvPr>
            <p:ph type="sldNum" sz="quarter" idx="12"/>
          </p:nvPr>
        </p:nvSpPr>
        <p:spPr>
          <a:xfrm>
            <a:off x="6457950" y="6356350"/>
            <a:ext cx="2057400" cy="365125"/>
          </a:xfrm>
        </p:spPr>
        <p:txBody>
          <a:bodyPr>
            <a:normAutofit/>
          </a:bodyPr>
          <a:lstStyle/>
          <a:p>
            <a:pPr lvl="0">
              <a:spcAft>
                <a:spcPts val="600"/>
              </a:spcAft>
            </a:pPr>
            <a:fld id="{ACF44C5A-0B84-47FD-A8DA-63EA86983490}" type="slidenum">
              <a:rPr lang="en-US">
                <a:solidFill>
                  <a:srgbClr val="FFFFFF"/>
                </a:solidFill>
              </a:rPr>
              <a:pPr lvl="0">
                <a:spcAft>
                  <a:spcPts val="600"/>
                </a:spcAft>
              </a:pPr>
              <a:t>11</a:t>
            </a:fld>
            <a:endParaRPr lang="en-US">
              <a:solidFill>
                <a:srgbClr val="FFFFFF"/>
              </a:solidFill>
            </a:endParaRPr>
          </a:p>
        </p:txBody>
      </p:sp>
    </p:spTree>
    <p:extLst>
      <p:ext uri="{BB962C8B-B14F-4D97-AF65-F5344CB8AC3E}">
        <p14:creationId xmlns:p14="http://schemas.microsoft.com/office/powerpoint/2010/main" val="3173890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1284CA7F-B696-4085-84C6-CD668817E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37708" cy="3400925"/>
          </a:xfrm>
          <a:custGeom>
            <a:avLst/>
            <a:gdLst>
              <a:gd name="connsiteX0" fmla="*/ 0 w 6050278"/>
              <a:gd name="connsiteY0" fmla="*/ 0 h 3400925"/>
              <a:gd name="connsiteX1" fmla="*/ 6050278 w 6050278"/>
              <a:gd name="connsiteY1" fmla="*/ 0 h 3400925"/>
              <a:gd name="connsiteX2" fmla="*/ 6050278 w 6050278"/>
              <a:gd name="connsiteY2" fmla="*/ 1827306 h 3400925"/>
              <a:gd name="connsiteX3" fmla="*/ 3892296 w 6050278"/>
              <a:gd name="connsiteY3" fmla="*/ 1827306 h 3400925"/>
              <a:gd name="connsiteX4" fmla="*/ 3892296 w 6050278"/>
              <a:gd name="connsiteY4" fmla="*/ 3400925 h 3400925"/>
              <a:gd name="connsiteX5" fmla="*/ 0 w 6050278"/>
              <a:gd name="connsiteY5" fmla="*/ 3400925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1827306"/>
                </a:lnTo>
                <a:lnTo>
                  <a:pt x="3892296" y="1827306"/>
                </a:lnTo>
                <a:lnTo>
                  <a:pt x="3892296" y="3400925"/>
                </a:lnTo>
                <a:lnTo>
                  <a:pt x="0" y="34009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 name="Picture 11">
            <a:extLst>
              <a:ext uri="{FF2B5EF4-FFF2-40B4-BE49-F238E27FC236}">
                <a16:creationId xmlns:a16="http://schemas.microsoft.com/office/drawing/2014/main" id="{6811B7C6-D790-80F2-1F61-A110E70910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600" y="763677"/>
            <a:ext cx="2195305" cy="2195305"/>
          </a:xfrm>
          <a:prstGeom prst="rect">
            <a:avLst/>
          </a:prstGeom>
        </p:spPr>
      </p:pic>
      <p:sp>
        <p:nvSpPr>
          <p:cNvPr id="39" name="Freeform: Shape 38">
            <a:extLst>
              <a:ext uri="{FF2B5EF4-FFF2-40B4-BE49-F238E27FC236}">
                <a16:creationId xmlns:a16="http://schemas.microsoft.com/office/drawing/2014/main" id="{858A10F4-B847-4777-BC82-782F6FB36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6291" y="1"/>
            <a:ext cx="4537709" cy="3400925"/>
          </a:xfrm>
          <a:custGeom>
            <a:avLst/>
            <a:gdLst>
              <a:gd name="connsiteX0" fmla="*/ 0 w 6050278"/>
              <a:gd name="connsiteY0" fmla="*/ 0 h 3400925"/>
              <a:gd name="connsiteX1" fmla="*/ 6050278 w 6050278"/>
              <a:gd name="connsiteY1" fmla="*/ 0 h 3400925"/>
              <a:gd name="connsiteX2" fmla="*/ 6050278 w 6050278"/>
              <a:gd name="connsiteY2" fmla="*/ 3400925 h 3400925"/>
              <a:gd name="connsiteX3" fmla="*/ 2157982 w 6050278"/>
              <a:gd name="connsiteY3" fmla="*/ 3400925 h 3400925"/>
              <a:gd name="connsiteX4" fmla="*/ 2157982 w 6050278"/>
              <a:gd name="connsiteY4" fmla="*/ 1827306 h 3400925"/>
              <a:gd name="connsiteX5" fmla="*/ 0 w 6050278"/>
              <a:gd name="connsiteY5" fmla="*/ 1827306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3400925"/>
                </a:lnTo>
                <a:lnTo>
                  <a:pt x="2157982" y="3400925"/>
                </a:lnTo>
                <a:lnTo>
                  <a:pt x="2157982" y="1827306"/>
                </a:lnTo>
                <a:lnTo>
                  <a:pt x="0" y="1827306"/>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8883B597-C9A1-46EF-AB6B-71DF0B1ED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89159"/>
            <a:ext cx="4537708" cy="3368841"/>
          </a:xfrm>
          <a:custGeom>
            <a:avLst/>
            <a:gdLst>
              <a:gd name="connsiteX0" fmla="*/ 0 w 6050278"/>
              <a:gd name="connsiteY0" fmla="*/ 0 h 3368841"/>
              <a:gd name="connsiteX1" fmla="*/ 3892296 w 6050278"/>
              <a:gd name="connsiteY1" fmla="*/ 0 h 3368841"/>
              <a:gd name="connsiteX2" fmla="*/ 3892296 w 6050278"/>
              <a:gd name="connsiteY2" fmla="*/ 1541535 h 3368841"/>
              <a:gd name="connsiteX3" fmla="*/ 6050278 w 6050278"/>
              <a:gd name="connsiteY3" fmla="*/ 1541535 h 3368841"/>
              <a:gd name="connsiteX4" fmla="*/ 6050278 w 6050278"/>
              <a:gd name="connsiteY4" fmla="*/ 3368841 h 3368841"/>
              <a:gd name="connsiteX5" fmla="*/ 0 w 6050278"/>
              <a:gd name="connsiteY5" fmla="*/ 3368841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0" y="0"/>
                </a:moveTo>
                <a:lnTo>
                  <a:pt x="3892296" y="0"/>
                </a:lnTo>
                <a:lnTo>
                  <a:pt x="3892296" y="1541535"/>
                </a:lnTo>
                <a:lnTo>
                  <a:pt x="6050278" y="1541535"/>
                </a:lnTo>
                <a:lnTo>
                  <a:pt x="6050278" y="3368841"/>
                </a:lnTo>
                <a:lnTo>
                  <a:pt x="0" y="3368841"/>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5CE22B1E-1040-877D-9FA5-C91BA0F5E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600" y="3928859"/>
            <a:ext cx="2195304" cy="2195304"/>
          </a:xfrm>
          <a:prstGeom prst="rect">
            <a:avLst/>
          </a:prstGeom>
        </p:spPr>
      </p:pic>
      <p:sp>
        <p:nvSpPr>
          <p:cNvPr id="43" name="Freeform: Shape 42">
            <a:extLst>
              <a:ext uri="{FF2B5EF4-FFF2-40B4-BE49-F238E27FC236}">
                <a16:creationId xmlns:a16="http://schemas.microsoft.com/office/drawing/2014/main" id="{A0B38421-369F-445C-9543-5BC17BC09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6291" y="3489159"/>
            <a:ext cx="4537709" cy="3368841"/>
          </a:xfrm>
          <a:custGeom>
            <a:avLst/>
            <a:gdLst>
              <a:gd name="connsiteX0" fmla="*/ 2157982 w 6050278"/>
              <a:gd name="connsiteY0" fmla="*/ 0 h 3368841"/>
              <a:gd name="connsiteX1" fmla="*/ 6050278 w 6050278"/>
              <a:gd name="connsiteY1" fmla="*/ 0 h 3368841"/>
              <a:gd name="connsiteX2" fmla="*/ 6050278 w 6050278"/>
              <a:gd name="connsiteY2" fmla="*/ 3368841 h 3368841"/>
              <a:gd name="connsiteX3" fmla="*/ 0 w 6050278"/>
              <a:gd name="connsiteY3" fmla="*/ 3368841 h 3368841"/>
              <a:gd name="connsiteX4" fmla="*/ 0 w 6050278"/>
              <a:gd name="connsiteY4" fmla="*/ 1541535 h 3368841"/>
              <a:gd name="connsiteX5" fmla="*/ 2157982 w 6050278"/>
              <a:gd name="connsiteY5" fmla="*/ 1541535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2157982" y="0"/>
                </a:moveTo>
                <a:lnTo>
                  <a:pt x="6050278" y="0"/>
                </a:lnTo>
                <a:lnTo>
                  <a:pt x="6050278" y="3368841"/>
                </a:lnTo>
                <a:lnTo>
                  <a:pt x="0" y="3368841"/>
                </a:lnTo>
                <a:lnTo>
                  <a:pt x="0" y="1541535"/>
                </a:lnTo>
                <a:lnTo>
                  <a:pt x="2157982" y="154153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Freeform: Shape 44">
            <a:extLst>
              <a:ext uri="{FF2B5EF4-FFF2-40B4-BE49-F238E27FC236}">
                <a16:creationId xmlns:a16="http://schemas.microsoft.com/office/drawing/2014/main" id="{FAA9CE81-CAF0-41E3-8E73-CAFA13A0B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87802" y="1918638"/>
            <a:ext cx="3168396" cy="3020725"/>
          </a:xfrm>
          <a:custGeom>
            <a:avLst/>
            <a:gdLst>
              <a:gd name="connsiteX0" fmla="*/ 0 w 4224528"/>
              <a:gd name="connsiteY0" fmla="*/ 0 h 3020725"/>
              <a:gd name="connsiteX1" fmla="*/ 4224528 w 4224528"/>
              <a:gd name="connsiteY1" fmla="*/ 0 h 3020725"/>
              <a:gd name="connsiteX2" fmla="*/ 4224528 w 4224528"/>
              <a:gd name="connsiteY2" fmla="*/ 3020725 h 3020725"/>
              <a:gd name="connsiteX3" fmla="*/ 0 w 4224528"/>
              <a:gd name="connsiteY3" fmla="*/ 3020725 h 3020725"/>
            </a:gdLst>
            <a:ahLst/>
            <a:cxnLst>
              <a:cxn ang="0">
                <a:pos x="connsiteX0" y="connsiteY0"/>
              </a:cxn>
              <a:cxn ang="0">
                <a:pos x="connsiteX1" y="connsiteY1"/>
              </a:cxn>
              <a:cxn ang="0">
                <a:pos x="connsiteX2" y="connsiteY2"/>
              </a:cxn>
              <a:cxn ang="0">
                <a:pos x="connsiteX3" y="connsiteY3"/>
              </a:cxn>
            </a:cxnLst>
            <a:rect l="l" t="t" r="r" b="b"/>
            <a:pathLst>
              <a:path w="4224528" h="3020725">
                <a:moveTo>
                  <a:pt x="0" y="0"/>
                </a:moveTo>
                <a:lnTo>
                  <a:pt x="4224528" y="0"/>
                </a:lnTo>
                <a:lnTo>
                  <a:pt x="4224528" y="3020725"/>
                </a:lnTo>
                <a:lnTo>
                  <a:pt x="0" y="30207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06AE5126-4693-FB39-23C3-68D44CF694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9101" y="2723979"/>
            <a:ext cx="2685796" cy="1410042"/>
          </a:xfrm>
          <a:prstGeom prst="rect">
            <a:avLst/>
          </a:prstGeom>
        </p:spPr>
      </p:pic>
      <p:pic>
        <p:nvPicPr>
          <p:cNvPr id="10" name="Picture 9">
            <a:extLst>
              <a:ext uri="{FF2B5EF4-FFF2-40B4-BE49-F238E27FC236}">
                <a16:creationId xmlns:a16="http://schemas.microsoft.com/office/drawing/2014/main" id="{43EB53D9-58CE-BE6D-D89C-AFD528EDCD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095" y="744477"/>
            <a:ext cx="2195304" cy="2195304"/>
          </a:xfrm>
          <a:prstGeom prst="rect">
            <a:avLst/>
          </a:prstGeom>
        </p:spPr>
      </p:pic>
      <p:pic>
        <p:nvPicPr>
          <p:cNvPr id="6" name="Picture 5">
            <a:extLst>
              <a:ext uri="{FF2B5EF4-FFF2-40B4-BE49-F238E27FC236}">
                <a16:creationId xmlns:a16="http://schemas.microsoft.com/office/drawing/2014/main" id="{9A3F5BB4-20E8-E661-99B6-C2BF175579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66095" y="3920943"/>
            <a:ext cx="2195303" cy="2195303"/>
          </a:xfrm>
          <a:prstGeom prst="rect">
            <a:avLst/>
          </a:prstGeom>
        </p:spPr>
      </p:pic>
      <p:sp>
        <p:nvSpPr>
          <p:cNvPr id="2" name="Slide Number Placeholder 1">
            <a:extLst>
              <a:ext uri="{FF2B5EF4-FFF2-40B4-BE49-F238E27FC236}">
                <a16:creationId xmlns:a16="http://schemas.microsoft.com/office/drawing/2014/main" id="{B61CC71F-87B9-50E7-FC16-5B9791AE9AC9}"/>
              </a:ext>
            </a:extLst>
          </p:cNvPr>
          <p:cNvSpPr>
            <a:spLocks noGrp="1"/>
          </p:cNvSpPr>
          <p:nvPr>
            <p:ph type="sldNum" sz="quarter" idx="12"/>
          </p:nvPr>
        </p:nvSpPr>
        <p:spPr>
          <a:xfrm>
            <a:off x="8188325" y="6557043"/>
            <a:ext cx="714374" cy="274320"/>
          </a:xfrm>
        </p:spPr>
        <p:txBody>
          <a:bodyPr>
            <a:normAutofit/>
          </a:bodyPr>
          <a:lstStyle/>
          <a:p>
            <a:pPr lvl="0">
              <a:spcAft>
                <a:spcPts val="600"/>
              </a:spcAft>
            </a:pPr>
            <a:fld id="{ACF44C5A-0B84-47FD-A8DA-63EA86983490}" type="slidenum">
              <a:rPr lang="en-US">
                <a:solidFill>
                  <a:schemeClr val="bg1"/>
                </a:solidFill>
              </a:rPr>
              <a:pPr lvl="0">
                <a:spcAft>
                  <a:spcPts val="600"/>
                </a:spcAft>
              </a:pPr>
              <a:t>12</a:t>
            </a:fld>
            <a:endParaRPr lang="en-US">
              <a:solidFill>
                <a:schemeClr val="bg1"/>
              </a:solidFill>
            </a:endParaRPr>
          </a:p>
        </p:txBody>
      </p:sp>
    </p:spTree>
    <p:extLst>
      <p:ext uri="{BB962C8B-B14F-4D97-AF65-F5344CB8AC3E}">
        <p14:creationId xmlns:p14="http://schemas.microsoft.com/office/powerpoint/2010/main" val="1688997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51468F9F-9FE6-7E62-E704-339BD5F2A7CA}"/>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A0725ED-B5E4-2E26-6114-3DF3E7188A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B54C97B-0384-0459-DCE5-F6C12103DD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3" y="484632"/>
            <a:ext cx="8417053" cy="1479635"/>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075ECA5-83CC-A8DE-DCA2-C9E7ABA2028B}"/>
              </a:ext>
            </a:extLst>
          </p:cNvPr>
          <p:cNvSpPr>
            <a:spLocks noGrp="1"/>
          </p:cNvSpPr>
          <p:nvPr>
            <p:ph type="title"/>
          </p:nvPr>
        </p:nvSpPr>
        <p:spPr>
          <a:xfrm>
            <a:off x="603315" y="796374"/>
            <a:ext cx="7937369" cy="880027"/>
          </a:xfrm>
        </p:spPr>
        <p:txBody>
          <a:bodyPr>
            <a:normAutofit/>
          </a:bodyPr>
          <a:lstStyle/>
          <a:p>
            <a:r>
              <a:rPr lang="en-US" b="1" dirty="0">
                <a:solidFill>
                  <a:srgbClr val="FFFFFF"/>
                </a:solidFill>
              </a:rPr>
              <a:t>Streets of Bakersfield</a:t>
            </a:r>
          </a:p>
        </p:txBody>
      </p:sp>
      <p:sp>
        <p:nvSpPr>
          <p:cNvPr id="15" name="Rectangle 14">
            <a:extLst>
              <a:ext uri="{FF2B5EF4-FFF2-40B4-BE49-F238E27FC236}">
                <a16:creationId xmlns:a16="http://schemas.microsoft.com/office/drawing/2014/main" id="{B6B21888-7835-E323-76D2-1CB924463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8060" y="648377"/>
            <a:ext cx="8167878"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7AB05352-87DC-484E-3D71-784D98DE8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9144000" cy="4572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E91BCE72-C616-9F7C-538D-E04B0D4C5B1B}"/>
              </a:ext>
            </a:extLst>
          </p:cNvPr>
          <p:cNvSpPr>
            <a:spLocks noGrp="1"/>
          </p:cNvSpPr>
          <p:nvPr>
            <p:ph idx="1"/>
          </p:nvPr>
        </p:nvSpPr>
        <p:spPr>
          <a:xfrm>
            <a:off x="971550" y="2612256"/>
            <a:ext cx="7200897" cy="3263612"/>
          </a:xfrm>
        </p:spPr>
        <p:txBody>
          <a:bodyPr>
            <a:normAutofit fontScale="92500" lnSpcReduction="10000"/>
          </a:bodyPr>
          <a:lstStyle/>
          <a:p>
            <a:pPr>
              <a:lnSpc>
                <a:spcPct val="90000"/>
              </a:lnSpc>
            </a:pPr>
            <a:r>
              <a:rPr lang="en-US" sz="2000" dirty="0"/>
              <a:t>Streets of Bakersfield is our "Doggy Day Out" program where the public can take shelter dogs on day outings. Your adventure can include a hike, a trip to the park, a coffee date or even hanging out at home.</a:t>
            </a:r>
          </a:p>
          <a:p>
            <a:pPr>
              <a:lnSpc>
                <a:spcPct val="90000"/>
              </a:lnSpc>
            </a:pPr>
            <a:r>
              <a:rPr lang="en-US" sz="2000" dirty="0"/>
              <a:t>These field trips help our shelter dogs manage kennel stress, burn off energy and get more exposure to potential adopters.</a:t>
            </a:r>
          </a:p>
          <a:p>
            <a:pPr>
              <a:lnSpc>
                <a:spcPct val="90000"/>
              </a:lnSpc>
            </a:pPr>
            <a:r>
              <a:rPr lang="en-US" sz="2000" dirty="0"/>
              <a:t>You can take a dog out for a few hours or even for the whole weekend!</a:t>
            </a:r>
          </a:p>
          <a:p>
            <a:pPr>
              <a:lnSpc>
                <a:spcPct val="90000"/>
              </a:lnSpc>
            </a:pPr>
            <a:r>
              <a:rPr lang="en-US" sz="2000" dirty="0"/>
              <a:t>Dogs can be picked up between 10am and 12 noon. “Day Out” dogs are brought back by 3:30pm. “Sleepover” dogs are returned the following Monday before 4pm.</a:t>
            </a:r>
          </a:p>
          <a:p>
            <a:pPr>
              <a:lnSpc>
                <a:spcPct val="90000"/>
              </a:lnSpc>
            </a:pPr>
            <a:r>
              <a:rPr lang="en-US" sz="2000" dirty="0"/>
              <a:t>The Streets of Bakersfield program runs every other Saturday.</a:t>
            </a:r>
          </a:p>
          <a:p>
            <a:pPr>
              <a:lnSpc>
                <a:spcPct val="90000"/>
              </a:lnSpc>
            </a:pPr>
            <a:endParaRPr lang="en-US" sz="2000" dirty="0"/>
          </a:p>
        </p:txBody>
      </p:sp>
      <p:sp>
        <p:nvSpPr>
          <p:cNvPr id="2" name="Slide Number Placeholder 1">
            <a:extLst>
              <a:ext uri="{FF2B5EF4-FFF2-40B4-BE49-F238E27FC236}">
                <a16:creationId xmlns:a16="http://schemas.microsoft.com/office/drawing/2014/main" id="{E2D8F65E-0368-3709-B8E5-E4284282665E}"/>
              </a:ext>
            </a:extLst>
          </p:cNvPr>
          <p:cNvSpPr>
            <a:spLocks noGrp="1"/>
          </p:cNvSpPr>
          <p:nvPr>
            <p:ph type="sldNum" sz="quarter" idx="12"/>
          </p:nvPr>
        </p:nvSpPr>
        <p:spPr>
          <a:xfrm>
            <a:off x="7765425" y="5969000"/>
            <a:ext cx="407023" cy="279400"/>
          </a:xfrm>
        </p:spPr>
        <p:txBody>
          <a:bodyPr>
            <a:normAutofit/>
          </a:bodyPr>
          <a:lstStyle/>
          <a:p>
            <a:pPr lvl="0">
              <a:spcAft>
                <a:spcPts val="600"/>
              </a:spcAft>
            </a:pPr>
            <a:fld id="{ACF44C5A-0B84-47FD-A8DA-63EA86983490}" type="slidenum">
              <a:rPr lang="en-US" smtClean="0"/>
              <a:pPr lvl="0">
                <a:spcAft>
                  <a:spcPts val="600"/>
                </a:spcAft>
              </a:pPr>
              <a:t>13</a:t>
            </a:fld>
            <a:endParaRPr lang="en-US"/>
          </a:p>
        </p:txBody>
      </p:sp>
    </p:spTree>
    <p:extLst>
      <p:ext uri="{BB962C8B-B14F-4D97-AF65-F5344CB8AC3E}">
        <p14:creationId xmlns:p14="http://schemas.microsoft.com/office/powerpoint/2010/main" val="4024922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224334-DEA4-66BE-4256-53F77F03E33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39830" y="1123527"/>
            <a:ext cx="2063157" cy="2063157"/>
          </a:xfrm>
          <a:prstGeom prst="rect">
            <a:avLst/>
          </a:prstGeom>
        </p:spPr>
      </p:pic>
      <p:cxnSp>
        <p:nvCxnSpPr>
          <p:cNvPr id="43" name="Straight Connector 42">
            <a:extLst>
              <a:ext uri="{FF2B5EF4-FFF2-40B4-BE49-F238E27FC236}">
                <a16:creationId xmlns:a16="http://schemas.microsoft.com/office/drawing/2014/main" id="{D4BDCD00-BA97-40D8-93CD-0A9CA931BE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1560" y="3429000"/>
            <a:ext cx="1977390" cy="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AB4BCB11-26B0-5A01-C240-FADE26BE5D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965" y="3671316"/>
            <a:ext cx="2057011" cy="2057011"/>
          </a:xfrm>
          <a:prstGeom prst="rect">
            <a:avLst/>
          </a:prstGeom>
        </p:spPr>
      </p:pic>
      <p:cxnSp>
        <p:nvCxnSpPr>
          <p:cNvPr id="45" name="Straight Connector 44">
            <a:extLst>
              <a:ext uri="{FF2B5EF4-FFF2-40B4-BE49-F238E27FC236}">
                <a16:creationId xmlns:a16="http://schemas.microsoft.com/office/drawing/2014/main" id="{2D631E40-F51C-4828-B23B-DF90351329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E41C800D-8ECD-BE26-05B8-950E6477088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681824" y="1123527"/>
            <a:ext cx="4604800" cy="4604800"/>
          </a:xfrm>
          <a:prstGeom prst="rect">
            <a:avLst/>
          </a:prstGeom>
        </p:spPr>
      </p:pic>
      <p:sp>
        <p:nvSpPr>
          <p:cNvPr id="4" name="Slide Number Placeholder 3">
            <a:extLst>
              <a:ext uri="{FF2B5EF4-FFF2-40B4-BE49-F238E27FC236}">
                <a16:creationId xmlns:a16="http://schemas.microsoft.com/office/drawing/2014/main" id="{7F1482D1-3376-7758-AD7F-3D8E25937A2F}"/>
              </a:ext>
            </a:extLst>
          </p:cNvPr>
          <p:cNvSpPr>
            <a:spLocks noGrp="1"/>
          </p:cNvSpPr>
          <p:nvPr>
            <p:ph type="sldNum" sz="quarter" idx="12"/>
          </p:nvPr>
        </p:nvSpPr>
        <p:spPr>
          <a:xfrm>
            <a:off x="6457950" y="6356350"/>
            <a:ext cx="2057400" cy="365125"/>
          </a:xfrm>
        </p:spPr>
        <p:txBody>
          <a:bodyPr>
            <a:normAutofit/>
          </a:bodyPr>
          <a:lstStyle/>
          <a:p>
            <a:pPr lvl="0">
              <a:spcAft>
                <a:spcPts val="600"/>
              </a:spcAft>
            </a:pPr>
            <a:fld id="{578E44AA-3F5A-4849-8359-0F12FBCE4F04}" type="slidenum">
              <a:rPr lang="en-US"/>
              <a:pPr lvl="0">
                <a:spcAft>
                  <a:spcPts val="600"/>
                </a:spcAft>
              </a:pPr>
              <a:t>14</a:t>
            </a:fld>
            <a:endParaRPr lang="en-US"/>
          </a:p>
        </p:txBody>
      </p:sp>
    </p:spTree>
    <p:extLst>
      <p:ext uri="{BB962C8B-B14F-4D97-AF65-F5344CB8AC3E}">
        <p14:creationId xmlns:p14="http://schemas.microsoft.com/office/powerpoint/2010/main" val="1392598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E6B869D4-1EEF-4B5F-AD70-79AACBAEE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a:extLst>
              <a:ext uri="{FF2B5EF4-FFF2-40B4-BE49-F238E27FC236}">
                <a16:creationId xmlns:a16="http://schemas.microsoft.com/office/drawing/2014/main" id="{163E441E-C3E4-DAC0-59EB-7F860CB7B3AA}"/>
              </a:ext>
            </a:extLst>
          </p:cNvPr>
          <p:cNvPicPr>
            <a:picLocks noChangeAspect="1"/>
          </p:cNvPicPr>
          <p:nvPr/>
        </p:nvPicPr>
        <p:blipFill>
          <a:blip r:embed="rId2">
            <a:extLst>
              <a:ext uri="{28A0092B-C50C-407E-A947-70E740481C1C}">
                <a14:useLocalDpi xmlns:a14="http://schemas.microsoft.com/office/drawing/2010/main" val="0"/>
              </a:ext>
            </a:extLst>
          </a:blip>
          <a:srcRect t="10717" r="1" b="3511"/>
          <a:stretch>
            <a:fillRect/>
          </a:stretch>
        </p:blipFill>
        <p:spPr>
          <a:xfrm>
            <a:off x="-1" y="10"/>
            <a:ext cx="5996627" cy="6857990"/>
          </a:xfrm>
          <a:prstGeom prst="rect">
            <a:avLst/>
          </a:prstGeom>
        </p:spPr>
      </p:pic>
      <p:pic>
        <p:nvPicPr>
          <p:cNvPr id="4" name="Picture 3">
            <a:extLst>
              <a:ext uri="{FF2B5EF4-FFF2-40B4-BE49-F238E27FC236}">
                <a16:creationId xmlns:a16="http://schemas.microsoft.com/office/drawing/2014/main" id="{D2EDDC91-EB68-273C-9662-C1A001839D00}"/>
              </a:ext>
            </a:extLst>
          </p:cNvPr>
          <p:cNvPicPr>
            <a:picLocks noChangeAspect="1"/>
          </p:cNvPicPr>
          <p:nvPr/>
        </p:nvPicPr>
        <p:blipFill>
          <a:blip r:embed="rId3">
            <a:extLst>
              <a:ext uri="{28A0092B-C50C-407E-A947-70E740481C1C}">
                <a14:useLocalDpi xmlns:a14="http://schemas.microsoft.com/office/drawing/2010/main" val="0"/>
              </a:ext>
            </a:extLst>
          </a:blip>
          <a:srcRect t="18047" b="26290"/>
          <a:stretch>
            <a:fillRect/>
          </a:stretch>
        </p:blipFill>
        <p:spPr>
          <a:xfrm>
            <a:off x="6141024" y="10"/>
            <a:ext cx="3002976" cy="2228747"/>
          </a:xfrm>
          <a:prstGeom prst="rect">
            <a:avLst/>
          </a:prstGeom>
        </p:spPr>
      </p:pic>
      <p:pic>
        <p:nvPicPr>
          <p:cNvPr id="6" name="Picture 5">
            <a:extLst>
              <a:ext uri="{FF2B5EF4-FFF2-40B4-BE49-F238E27FC236}">
                <a16:creationId xmlns:a16="http://schemas.microsoft.com/office/drawing/2014/main" id="{1F6D1CEC-EA96-4DF7-D460-D4D7CE44E6E2}"/>
              </a:ext>
            </a:extLst>
          </p:cNvPr>
          <p:cNvPicPr>
            <a:picLocks noChangeAspect="1"/>
          </p:cNvPicPr>
          <p:nvPr/>
        </p:nvPicPr>
        <p:blipFill>
          <a:blip r:embed="rId4">
            <a:extLst>
              <a:ext uri="{28A0092B-C50C-407E-A947-70E740481C1C}">
                <a14:useLocalDpi xmlns:a14="http://schemas.microsoft.com/office/drawing/2010/main" val="0"/>
              </a:ext>
            </a:extLst>
          </a:blip>
          <a:srcRect t="11153" b="37472"/>
          <a:stretch>
            <a:fillRect/>
          </a:stretch>
        </p:blipFill>
        <p:spPr>
          <a:xfrm>
            <a:off x="6141021" y="2400472"/>
            <a:ext cx="3002977" cy="2057046"/>
          </a:xfrm>
          <a:prstGeom prst="rect">
            <a:avLst/>
          </a:prstGeom>
        </p:spPr>
      </p:pic>
      <p:pic>
        <p:nvPicPr>
          <p:cNvPr id="8" name="Picture 7">
            <a:extLst>
              <a:ext uri="{FF2B5EF4-FFF2-40B4-BE49-F238E27FC236}">
                <a16:creationId xmlns:a16="http://schemas.microsoft.com/office/drawing/2014/main" id="{C8D92ED2-F259-6949-4BB3-03338C7DAC05}"/>
              </a:ext>
            </a:extLst>
          </p:cNvPr>
          <p:cNvPicPr>
            <a:picLocks noChangeAspect="1"/>
          </p:cNvPicPr>
          <p:nvPr/>
        </p:nvPicPr>
        <p:blipFill>
          <a:blip r:embed="rId5">
            <a:extLst>
              <a:ext uri="{28A0092B-C50C-407E-A947-70E740481C1C}">
                <a14:useLocalDpi xmlns:a14="http://schemas.microsoft.com/office/drawing/2010/main" val="0"/>
              </a:ext>
            </a:extLst>
          </a:blip>
          <a:srcRect l="13943" r="10270" b="4"/>
          <a:stretch>
            <a:fillRect/>
          </a:stretch>
        </p:blipFill>
        <p:spPr>
          <a:xfrm>
            <a:off x="6141021" y="4629229"/>
            <a:ext cx="3002977" cy="2228771"/>
          </a:xfrm>
          <a:prstGeom prst="rect">
            <a:avLst/>
          </a:prstGeom>
        </p:spPr>
      </p:pic>
      <p:sp>
        <p:nvSpPr>
          <p:cNvPr id="2" name="Slide Number Placeholder 1">
            <a:extLst>
              <a:ext uri="{FF2B5EF4-FFF2-40B4-BE49-F238E27FC236}">
                <a16:creationId xmlns:a16="http://schemas.microsoft.com/office/drawing/2014/main" id="{FB23DA79-E3AC-2575-EA5E-1FF767ECC1B1}"/>
              </a:ext>
            </a:extLst>
          </p:cNvPr>
          <p:cNvSpPr>
            <a:spLocks noGrp="1"/>
          </p:cNvSpPr>
          <p:nvPr>
            <p:ph type="sldNum" sz="quarter" idx="12"/>
          </p:nvPr>
        </p:nvSpPr>
        <p:spPr>
          <a:xfrm>
            <a:off x="7948012" y="6356350"/>
            <a:ext cx="563911" cy="365125"/>
          </a:xfrm>
        </p:spPr>
        <p:txBody>
          <a:bodyPr>
            <a:normAutofit/>
          </a:bodyPr>
          <a:lstStyle/>
          <a:p>
            <a:pPr lvl="0">
              <a:spcAft>
                <a:spcPts val="600"/>
              </a:spcAft>
            </a:pPr>
            <a:fld id="{ACF44C5A-0B84-47FD-A8DA-63EA86983490}" type="slidenum">
              <a:rPr lang="en-US">
                <a:solidFill>
                  <a:srgbClr val="FFFFFF"/>
                </a:solidFill>
              </a:rPr>
              <a:pPr lvl="0">
                <a:spcAft>
                  <a:spcPts val="600"/>
                </a:spcAft>
              </a:pPr>
              <a:t>15</a:t>
            </a:fld>
            <a:endParaRPr lang="en-US">
              <a:solidFill>
                <a:srgbClr val="FFFFFF"/>
              </a:solidFill>
            </a:endParaRPr>
          </a:p>
        </p:txBody>
      </p:sp>
    </p:spTree>
    <p:extLst>
      <p:ext uri="{BB962C8B-B14F-4D97-AF65-F5344CB8AC3E}">
        <p14:creationId xmlns:p14="http://schemas.microsoft.com/office/powerpoint/2010/main" val="802183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98160-67D0-49E6-75E8-C80BFEDF57E0}"/>
              </a:ext>
            </a:extLst>
          </p:cNvPr>
          <p:cNvSpPr>
            <a:spLocks noGrp="1"/>
          </p:cNvSpPr>
          <p:nvPr>
            <p:ph type="title"/>
          </p:nvPr>
        </p:nvSpPr>
        <p:spPr>
          <a:xfrm>
            <a:off x="971551" y="841093"/>
            <a:ext cx="7200897" cy="1303867"/>
          </a:xfrm>
        </p:spPr>
        <p:txBody>
          <a:bodyPr>
            <a:normAutofit/>
          </a:bodyPr>
          <a:lstStyle/>
          <a:p>
            <a:pPr>
              <a:lnSpc>
                <a:spcPct val="90000"/>
              </a:lnSpc>
            </a:pPr>
            <a:r>
              <a:rPr lang="en-US" sz="3200" b="1" dirty="0">
                <a:solidFill>
                  <a:schemeClr val="tx1"/>
                </a:solidFill>
              </a:rPr>
              <a:t>Low-Cost Spay/Neuter Clinics</a:t>
            </a:r>
            <a:br>
              <a:rPr lang="en-US" sz="3200" b="1" dirty="0">
                <a:solidFill>
                  <a:schemeClr val="tx1"/>
                </a:solidFill>
              </a:rPr>
            </a:br>
            <a:r>
              <a:rPr lang="en-US" sz="2400" dirty="0">
                <a:solidFill>
                  <a:schemeClr val="tx1"/>
                </a:solidFill>
              </a:rPr>
              <a:t>July 2026</a:t>
            </a:r>
          </a:p>
        </p:txBody>
      </p:sp>
      <p:graphicFrame>
        <p:nvGraphicFramePr>
          <p:cNvPr id="9" name="Content Placeholder 8">
            <a:extLst>
              <a:ext uri="{FF2B5EF4-FFF2-40B4-BE49-F238E27FC236}">
                <a16:creationId xmlns:a16="http://schemas.microsoft.com/office/drawing/2014/main" id="{D48698C4-530E-B7F1-E8A3-261ED5E5B873}"/>
              </a:ext>
            </a:extLst>
          </p:cNvPr>
          <p:cNvGraphicFramePr>
            <a:graphicFrameLocks noGrp="1"/>
          </p:cNvGraphicFramePr>
          <p:nvPr>
            <p:ph idx="1"/>
            <p:extLst>
              <p:ext uri="{D42A27DB-BD31-4B8C-83A1-F6EECF244321}">
                <p14:modId xmlns:p14="http://schemas.microsoft.com/office/powerpoint/2010/main" val="432810326"/>
              </p:ext>
            </p:extLst>
          </p:nvPr>
        </p:nvGraphicFramePr>
        <p:xfrm>
          <a:off x="1020046" y="2144960"/>
          <a:ext cx="7152402" cy="1916592"/>
        </p:xfrm>
        <a:graphic>
          <a:graphicData uri="http://schemas.openxmlformats.org/drawingml/2006/table">
            <a:tbl>
              <a:tblPr firstRow="1" bandRow="1">
                <a:tableStyleId>{5C22544A-7EE6-4342-B048-85BDC9FD1C3A}</a:tableStyleId>
              </a:tblPr>
              <a:tblGrid>
                <a:gridCol w="1449772">
                  <a:extLst>
                    <a:ext uri="{9D8B030D-6E8A-4147-A177-3AD203B41FA5}">
                      <a16:colId xmlns:a16="http://schemas.microsoft.com/office/drawing/2014/main" val="3535636717"/>
                    </a:ext>
                  </a:extLst>
                </a:gridCol>
                <a:gridCol w="3555413">
                  <a:extLst>
                    <a:ext uri="{9D8B030D-6E8A-4147-A177-3AD203B41FA5}">
                      <a16:colId xmlns:a16="http://schemas.microsoft.com/office/drawing/2014/main" val="2980989674"/>
                    </a:ext>
                  </a:extLst>
                </a:gridCol>
                <a:gridCol w="2147217">
                  <a:extLst>
                    <a:ext uri="{9D8B030D-6E8A-4147-A177-3AD203B41FA5}">
                      <a16:colId xmlns:a16="http://schemas.microsoft.com/office/drawing/2014/main" val="2168993521"/>
                    </a:ext>
                  </a:extLst>
                </a:gridCol>
              </a:tblGrid>
              <a:tr h="319432">
                <a:tc>
                  <a:txBody>
                    <a:bodyPr/>
                    <a:lstStyle/>
                    <a:p>
                      <a:r>
                        <a:rPr lang="en-US" sz="1400" dirty="0"/>
                        <a:t>Date</a:t>
                      </a:r>
                    </a:p>
                  </a:txBody>
                  <a:tcPr marL="77754" marR="77754" marT="36299" marB="36299">
                    <a:solidFill>
                      <a:schemeClr val="tx2"/>
                    </a:solidFill>
                  </a:tcPr>
                </a:tc>
                <a:tc>
                  <a:txBody>
                    <a:bodyPr/>
                    <a:lstStyle/>
                    <a:p>
                      <a:r>
                        <a:rPr lang="en-US" sz="1400"/>
                        <a:t>Location</a:t>
                      </a:r>
                    </a:p>
                  </a:txBody>
                  <a:tcPr marL="77754" marR="77754" marT="36299" marB="36299">
                    <a:solidFill>
                      <a:schemeClr val="tx2"/>
                    </a:solidFill>
                  </a:tcPr>
                </a:tc>
                <a:tc>
                  <a:txBody>
                    <a:bodyPr/>
                    <a:lstStyle/>
                    <a:p>
                      <a:r>
                        <a:rPr lang="en-US" sz="1400"/>
                        <a:t>Surgeries</a:t>
                      </a:r>
                    </a:p>
                  </a:txBody>
                  <a:tcPr marL="77754" marR="77754" marT="36299" marB="36299">
                    <a:solidFill>
                      <a:schemeClr val="tx2"/>
                    </a:solidFill>
                  </a:tcPr>
                </a:tc>
                <a:extLst>
                  <a:ext uri="{0D108BD9-81ED-4DB2-BD59-A6C34878D82A}">
                    <a16:rowId xmlns:a16="http://schemas.microsoft.com/office/drawing/2014/main" val="1202743004"/>
                  </a:ext>
                </a:extLst>
              </a:tr>
              <a:tr h="319432">
                <a:tc>
                  <a:txBody>
                    <a:bodyPr/>
                    <a:lstStyle/>
                    <a:p>
                      <a:r>
                        <a:rPr lang="en-US" sz="1400" b="0" dirty="0">
                          <a:solidFill>
                            <a:schemeClr val="tx1"/>
                          </a:solidFill>
                        </a:rPr>
                        <a:t>July 16</a:t>
                      </a:r>
                      <a:r>
                        <a:rPr lang="en-US" sz="1400" b="0" baseline="30000" dirty="0">
                          <a:solidFill>
                            <a:schemeClr val="tx1"/>
                          </a:solidFill>
                        </a:rPr>
                        <a:t>th</a:t>
                      </a:r>
                      <a:r>
                        <a:rPr lang="en-US" sz="1400" b="0" dirty="0">
                          <a:solidFill>
                            <a:schemeClr val="tx1"/>
                          </a:solidFill>
                        </a:rPr>
                        <a:t> </a:t>
                      </a:r>
                    </a:p>
                  </a:txBody>
                  <a:tcPr marL="77754" marR="77754" marT="36299" marB="36299">
                    <a:solidFill>
                      <a:schemeClr val="accent6">
                        <a:lumMod val="40000"/>
                        <a:lumOff val="60000"/>
                      </a:schemeClr>
                    </a:solidFill>
                  </a:tcPr>
                </a:tc>
                <a:tc>
                  <a:txBody>
                    <a:bodyPr/>
                    <a:lstStyle/>
                    <a:p>
                      <a:r>
                        <a:rPr lang="en-US" sz="1400" b="0" dirty="0">
                          <a:solidFill>
                            <a:schemeClr val="tx1"/>
                          </a:solidFill>
                        </a:rPr>
                        <a:t>Heritage Park</a:t>
                      </a:r>
                    </a:p>
                  </a:txBody>
                  <a:tcPr marL="77754" marR="77754" marT="36299" marB="36299">
                    <a:solidFill>
                      <a:schemeClr val="accent6">
                        <a:lumMod val="40000"/>
                        <a:lumOff val="60000"/>
                      </a:schemeClr>
                    </a:solidFill>
                  </a:tcPr>
                </a:tc>
                <a:tc>
                  <a:txBody>
                    <a:bodyPr/>
                    <a:lstStyle/>
                    <a:p>
                      <a:r>
                        <a:rPr lang="en-US" sz="1400" b="0" dirty="0">
                          <a:solidFill>
                            <a:schemeClr val="tx1"/>
                          </a:solidFill>
                        </a:rPr>
                        <a:t>53</a:t>
                      </a:r>
                    </a:p>
                  </a:txBody>
                  <a:tcPr marL="77754" marR="77754" marT="36299" marB="36299">
                    <a:solidFill>
                      <a:schemeClr val="accent6">
                        <a:lumMod val="40000"/>
                        <a:lumOff val="60000"/>
                      </a:schemeClr>
                    </a:solidFill>
                  </a:tcPr>
                </a:tc>
                <a:extLst>
                  <a:ext uri="{0D108BD9-81ED-4DB2-BD59-A6C34878D82A}">
                    <a16:rowId xmlns:a16="http://schemas.microsoft.com/office/drawing/2014/main" val="4132736253"/>
                  </a:ext>
                </a:extLst>
              </a:tr>
              <a:tr h="319432">
                <a:tc>
                  <a:txBody>
                    <a:bodyPr/>
                    <a:lstStyle/>
                    <a:p>
                      <a:r>
                        <a:rPr lang="en-US" sz="1400" b="0" dirty="0">
                          <a:solidFill>
                            <a:schemeClr val="tx1"/>
                          </a:solidFill>
                        </a:rPr>
                        <a:t>July 20</a:t>
                      </a:r>
                      <a:r>
                        <a:rPr lang="en-US" sz="1400" b="0" baseline="30000" dirty="0">
                          <a:solidFill>
                            <a:schemeClr val="tx1"/>
                          </a:solidFill>
                        </a:rPr>
                        <a:t>th</a:t>
                      </a:r>
                      <a:r>
                        <a:rPr lang="en-US" sz="1400" b="0" dirty="0">
                          <a:solidFill>
                            <a:schemeClr val="tx1"/>
                          </a:solidFill>
                        </a:rPr>
                        <a:t> </a:t>
                      </a:r>
                    </a:p>
                  </a:txBody>
                  <a:tcPr marL="77754" marR="77754" marT="36299" marB="36299">
                    <a:solidFill>
                      <a:schemeClr val="accent6">
                        <a:lumMod val="20000"/>
                        <a:lumOff val="80000"/>
                      </a:schemeClr>
                    </a:solidFill>
                  </a:tcPr>
                </a:tc>
                <a:tc>
                  <a:txBody>
                    <a:bodyPr/>
                    <a:lstStyle/>
                    <a:p>
                      <a:r>
                        <a:rPr lang="en-US" sz="1400" b="0" dirty="0">
                          <a:solidFill>
                            <a:schemeClr val="tx1"/>
                          </a:solidFill>
                        </a:rPr>
                        <a:t>Heritage Park</a:t>
                      </a:r>
                    </a:p>
                  </a:txBody>
                  <a:tcPr marL="77754" marR="77754" marT="36299" marB="36299">
                    <a:solidFill>
                      <a:schemeClr val="accent6">
                        <a:lumMod val="20000"/>
                        <a:lumOff val="80000"/>
                      </a:schemeClr>
                    </a:solidFill>
                  </a:tcPr>
                </a:tc>
                <a:tc>
                  <a:txBody>
                    <a:bodyPr/>
                    <a:lstStyle/>
                    <a:p>
                      <a:r>
                        <a:rPr lang="en-US" sz="1400" b="0" dirty="0">
                          <a:solidFill>
                            <a:schemeClr val="tx1"/>
                          </a:solidFill>
                        </a:rPr>
                        <a:t>57</a:t>
                      </a:r>
                    </a:p>
                  </a:txBody>
                  <a:tcPr marL="77754" marR="77754" marT="36299" marB="36299">
                    <a:solidFill>
                      <a:schemeClr val="accent6">
                        <a:lumMod val="20000"/>
                        <a:lumOff val="80000"/>
                      </a:schemeClr>
                    </a:solidFill>
                  </a:tcPr>
                </a:tc>
                <a:extLst>
                  <a:ext uri="{0D108BD9-81ED-4DB2-BD59-A6C34878D82A}">
                    <a16:rowId xmlns:a16="http://schemas.microsoft.com/office/drawing/2014/main" val="2003675274"/>
                  </a:ext>
                </a:extLst>
              </a:tr>
              <a:tr h="319432">
                <a:tc>
                  <a:txBody>
                    <a:bodyPr/>
                    <a:lstStyle/>
                    <a:p>
                      <a:r>
                        <a:rPr lang="en-US" sz="1400" b="0" dirty="0">
                          <a:solidFill>
                            <a:schemeClr val="tx1"/>
                          </a:solidFill>
                        </a:rPr>
                        <a:t>July 21</a:t>
                      </a:r>
                      <a:r>
                        <a:rPr lang="en-US" sz="1400" b="0" baseline="30000" dirty="0">
                          <a:solidFill>
                            <a:schemeClr val="tx1"/>
                          </a:solidFill>
                        </a:rPr>
                        <a:t>st</a:t>
                      </a:r>
                      <a:r>
                        <a:rPr lang="en-US" sz="1400" b="0" dirty="0">
                          <a:solidFill>
                            <a:schemeClr val="tx1"/>
                          </a:solidFill>
                        </a:rPr>
                        <a:t> </a:t>
                      </a:r>
                    </a:p>
                  </a:txBody>
                  <a:tcPr marL="77754" marR="77754" marT="36299" marB="36299">
                    <a:solidFill>
                      <a:schemeClr val="accent6">
                        <a:lumMod val="40000"/>
                        <a:lumOff val="60000"/>
                      </a:schemeClr>
                    </a:solidFill>
                  </a:tcPr>
                </a:tc>
                <a:tc>
                  <a:txBody>
                    <a:bodyPr/>
                    <a:lstStyle/>
                    <a:p>
                      <a:r>
                        <a:rPr lang="en-US" sz="1400" b="0" dirty="0">
                          <a:solidFill>
                            <a:schemeClr val="tx1"/>
                          </a:solidFill>
                        </a:rPr>
                        <a:t>Heritage Park</a:t>
                      </a:r>
                    </a:p>
                  </a:txBody>
                  <a:tcPr marL="77754" marR="77754" marT="36299" marB="36299">
                    <a:solidFill>
                      <a:schemeClr val="accent6">
                        <a:lumMod val="40000"/>
                        <a:lumOff val="60000"/>
                      </a:schemeClr>
                    </a:solidFill>
                  </a:tcPr>
                </a:tc>
                <a:tc>
                  <a:txBody>
                    <a:bodyPr/>
                    <a:lstStyle/>
                    <a:p>
                      <a:r>
                        <a:rPr lang="en-US" sz="1400" b="0" dirty="0">
                          <a:solidFill>
                            <a:schemeClr val="tx1"/>
                          </a:solidFill>
                        </a:rPr>
                        <a:t>69</a:t>
                      </a:r>
                    </a:p>
                  </a:txBody>
                  <a:tcPr marL="77754" marR="77754" marT="36299" marB="36299">
                    <a:solidFill>
                      <a:schemeClr val="accent6">
                        <a:lumMod val="40000"/>
                        <a:lumOff val="60000"/>
                      </a:schemeClr>
                    </a:solidFill>
                  </a:tcPr>
                </a:tc>
                <a:extLst>
                  <a:ext uri="{0D108BD9-81ED-4DB2-BD59-A6C34878D82A}">
                    <a16:rowId xmlns:a16="http://schemas.microsoft.com/office/drawing/2014/main" val="1867425589"/>
                  </a:ext>
                </a:extLst>
              </a:tr>
              <a:tr h="319432">
                <a:tc>
                  <a:txBody>
                    <a:bodyPr/>
                    <a:lstStyle/>
                    <a:p>
                      <a:r>
                        <a:rPr lang="en-US" sz="1400" b="0" dirty="0">
                          <a:solidFill>
                            <a:schemeClr val="tx1"/>
                          </a:solidFill>
                        </a:rPr>
                        <a:t>July 29</a:t>
                      </a:r>
                      <a:r>
                        <a:rPr lang="en-US" sz="1400" b="0" baseline="30000" dirty="0">
                          <a:solidFill>
                            <a:schemeClr val="tx1"/>
                          </a:solidFill>
                        </a:rPr>
                        <a:t>th</a:t>
                      </a:r>
                      <a:r>
                        <a:rPr lang="en-US" sz="1400" b="0" dirty="0">
                          <a:solidFill>
                            <a:schemeClr val="tx1"/>
                          </a:solidFill>
                        </a:rPr>
                        <a:t> </a:t>
                      </a:r>
                    </a:p>
                  </a:txBody>
                  <a:tcPr marL="77754" marR="77754" marT="36299" marB="36299">
                    <a:solidFill>
                      <a:schemeClr val="accent6">
                        <a:lumMod val="20000"/>
                        <a:lumOff val="80000"/>
                      </a:schemeClr>
                    </a:solidFill>
                  </a:tcPr>
                </a:tc>
                <a:tc>
                  <a:txBody>
                    <a:bodyPr/>
                    <a:lstStyle/>
                    <a:p>
                      <a:r>
                        <a:rPr lang="en-US" sz="1400" b="0" dirty="0">
                          <a:solidFill>
                            <a:schemeClr val="tx1"/>
                          </a:solidFill>
                        </a:rPr>
                        <a:t>Heritage Park</a:t>
                      </a:r>
                    </a:p>
                  </a:txBody>
                  <a:tcPr marL="77754" marR="77754" marT="36299" marB="36299">
                    <a:solidFill>
                      <a:schemeClr val="accent6">
                        <a:lumMod val="20000"/>
                        <a:lumOff val="80000"/>
                      </a:schemeClr>
                    </a:solidFill>
                  </a:tcPr>
                </a:tc>
                <a:tc>
                  <a:txBody>
                    <a:bodyPr/>
                    <a:lstStyle/>
                    <a:p>
                      <a:r>
                        <a:rPr lang="en-US" sz="1400" b="0" dirty="0">
                          <a:solidFill>
                            <a:schemeClr val="tx1"/>
                          </a:solidFill>
                        </a:rPr>
                        <a:t>67</a:t>
                      </a:r>
                    </a:p>
                  </a:txBody>
                  <a:tcPr marL="77754" marR="77754" marT="36299" marB="36299">
                    <a:solidFill>
                      <a:schemeClr val="accent6">
                        <a:lumMod val="20000"/>
                        <a:lumOff val="80000"/>
                      </a:schemeClr>
                    </a:solidFill>
                  </a:tcPr>
                </a:tc>
                <a:extLst>
                  <a:ext uri="{0D108BD9-81ED-4DB2-BD59-A6C34878D82A}">
                    <a16:rowId xmlns:a16="http://schemas.microsoft.com/office/drawing/2014/main" val="265876514"/>
                  </a:ext>
                </a:extLst>
              </a:tr>
              <a:tr h="319432">
                <a:tc>
                  <a:txBody>
                    <a:bodyPr/>
                    <a:lstStyle/>
                    <a:p>
                      <a:endParaRPr lang="en-US" sz="1400" dirty="0"/>
                    </a:p>
                  </a:txBody>
                  <a:tcPr marL="77754" marR="77754" marT="36299" marB="36299">
                    <a:solidFill>
                      <a:schemeClr val="tx2"/>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Total Surgeries</a:t>
                      </a:r>
                    </a:p>
                  </a:txBody>
                  <a:tcPr marL="77754" marR="77754" marT="36299" marB="36299">
                    <a:solidFill>
                      <a:schemeClr val="tx2"/>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246</a:t>
                      </a:r>
                    </a:p>
                  </a:txBody>
                  <a:tcPr marL="77754" marR="77754" marT="36299" marB="36299">
                    <a:solidFill>
                      <a:schemeClr val="tx2"/>
                    </a:solidFill>
                  </a:tcPr>
                </a:tc>
                <a:extLst>
                  <a:ext uri="{0D108BD9-81ED-4DB2-BD59-A6C34878D82A}">
                    <a16:rowId xmlns:a16="http://schemas.microsoft.com/office/drawing/2014/main" val="2117807138"/>
                  </a:ext>
                </a:extLst>
              </a:tr>
            </a:tbl>
          </a:graphicData>
        </a:graphic>
      </p:graphicFrame>
      <p:sp>
        <p:nvSpPr>
          <p:cNvPr id="10" name="Slide Number Placeholder 9">
            <a:extLst>
              <a:ext uri="{FF2B5EF4-FFF2-40B4-BE49-F238E27FC236}">
                <a16:creationId xmlns:a16="http://schemas.microsoft.com/office/drawing/2014/main" id="{6DBE048E-FBDC-D12F-1CD7-A44B23F2CF1C}"/>
              </a:ext>
            </a:extLst>
          </p:cNvPr>
          <p:cNvSpPr>
            <a:spLocks noGrp="1"/>
          </p:cNvSpPr>
          <p:nvPr>
            <p:ph type="sldNum" sz="quarter" idx="12"/>
          </p:nvPr>
        </p:nvSpPr>
        <p:spPr>
          <a:xfrm>
            <a:off x="7765425" y="5969000"/>
            <a:ext cx="407023" cy="279400"/>
          </a:xfrm>
        </p:spPr>
        <p:txBody>
          <a:bodyPr>
            <a:normAutofit/>
          </a:bodyPr>
          <a:lstStyle/>
          <a:p>
            <a:pPr lvl="0">
              <a:spcAft>
                <a:spcPts val="600"/>
              </a:spcAft>
            </a:pPr>
            <a:fld id="{578E44AA-3F5A-4849-8359-0F12FBCE4F04}" type="slidenum">
              <a:rPr lang="en-US">
                <a:solidFill>
                  <a:srgbClr val="000000"/>
                </a:solidFill>
              </a:rPr>
              <a:pPr lvl="0">
                <a:spcAft>
                  <a:spcPts val="600"/>
                </a:spcAft>
              </a:pPr>
              <a:t>16</a:t>
            </a:fld>
            <a:endParaRPr lang="en-US">
              <a:solidFill>
                <a:srgbClr val="000000"/>
              </a:solidFill>
            </a:endParaRPr>
          </a:p>
        </p:txBody>
      </p:sp>
    </p:spTree>
    <p:extLst>
      <p:ext uri="{BB962C8B-B14F-4D97-AF65-F5344CB8AC3E}">
        <p14:creationId xmlns:p14="http://schemas.microsoft.com/office/powerpoint/2010/main" val="3155634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544958B8-57B6-4B37-8A18-D54A32EC2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24554EA-78D2-75A8-DEF3-FB62DA4C362F}"/>
              </a:ext>
            </a:extLst>
          </p:cNvPr>
          <p:cNvPicPr>
            <a:picLocks noChangeAspect="1"/>
          </p:cNvPicPr>
          <p:nvPr/>
        </p:nvPicPr>
        <p:blipFill>
          <a:blip r:embed="rId3">
            <a:extLst>
              <a:ext uri="{28A0092B-C50C-407E-A947-70E740481C1C}">
                <a14:useLocalDpi xmlns:a14="http://schemas.microsoft.com/office/drawing/2010/main" val="0"/>
              </a:ext>
            </a:extLst>
          </a:blip>
          <a:srcRect t="130" r="-2" b="9424"/>
          <a:stretch>
            <a:fillRect/>
          </a:stretch>
        </p:blipFill>
        <p:spPr>
          <a:xfrm rot="10800000">
            <a:off x="364603" y="488137"/>
            <a:ext cx="8420582" cy="5883295"/>
          </a:xfrm>
          <a:prstGeom prst="rect">
            <a:avLst/>
          </a:prstGeom>
        </p:spPr>
      </p:pic>
      <p:sp>
        <p:nvSpPr>
          <p:cNvPr id="52" name="Rectangle 51">
            <a:extLst>
              <a:ext uri="{FF2B5EF4-FFF2-40B4-BE49-F238E27FC236}">
                <a16:creationId xmlns:a16="http://schemas.microsoft.com/office/drawing/2014/main" id="{B7E4A740-3A69-42A5-8AC0-3905D518F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609600"/>
            <a:ext cx="82296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54" name="Group 53">
            <a:extLst>
              <a:ext uri="{FF2B5EF4-FFF2-40B4-BE49-F238E27FC236}">
                <a16:creationId xmlns:a16="http://schemas.microsoft.com/office/drawing/2014/main" id="{8283C010-53D7-404B-9300-DB1BAE1EAE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9176000" cy="658368"/>
            <a:chOff x="-18288" y="3128956"/>
            <a:chExt cx="12234672" cy="658368"/>
          </a:xfrm>
        </p:grpSpPr>
        <p:sp useBgFill="1">
          <p:nvSpPr>
            <p:cNvPr id="55" name="Rounded Rectangle 21">
              <a:extLst>
                <a:ext uri="{FF2B5EF4-FFF2-40B4-BE49-F238E27FC236}">
                  <a16:creationId xmlns:a16="http://schemas.microsoft.com/office/drawing/2014/main" id="{DFC03671-D6D3-4BA9-AD3E-6ADE11D07C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56" name="Picture 55">
              <a:extLst>
                <a:ext uri="{FF2B5EF4-FFF2-40B4-BE49-F238E27FC236}">
                  <a16:creationId xmlns:a16="http://schemas.microsoft.com/office/drawing/2014/main" id="{DFD51935-8C23-4BCB-987B-F5AC9E3D94C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57" name="Rounded Rectangle 27">
              <a:extLst>
                <a:ext uri="{FF2B5EF4-FFF2-40B4-BE49-F238E27FC236}">
                  <a16:creationId xmlns:a16="http://schemas.microsoft.com/office/drawing/2014/main" id="{72D5A197-23EF-4751-9E72-FEB79910E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58" name="Picture 57">
              <a:extLst>
                <a:ext uri="{FF2B5EF4-FFF2-40B4-BE49-F238E27FC236}">
                  <a16:creationId xmlns:a16="http://schemas.microsoft.com/office/drawing/2014/main" id="{5DD7E4D1-EC3E-4109-9647-9E6652A92D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
        <p:nvSpPr>
          <p:cNvPr id="4" name="Slide Number Placeholder 3">
            <a:extLst>
              <a:ext uri="{FF2B5EF4-FFF2-40B4-BE49-F238E27FC236}">
                <a16:creationId xmlns:a16="http://schemas.microsoft.com/office/drawing/2014/main" id="{41674255-1297-8C9A-F6C4-7B9DD78CE18A}"/>
              </a:ext>
            </a:extLst>
          </p:cNvPr>
          <p:cNvSpPr>
            <a:spLocks noGrp="1"/>
          </p:cNvSpPr>
          <p:nvPr>
            <p:ph type="sldNum" sz="quarter" idx="12"/>
          </p:nvPr>
        </p:nvSpPr>
        <p:spPr>
          <a:xfrm>
            <a:off x="7765425" y="5969000"/>
            <a:ext cx="407023" cy="279400"/>
          </a:xfrm>
        </p:spPr>
        <p:txBody>
          <a:bodyPr>
            <a:normAutofit/>
          </a:bodyPr>
          <a:lstStyle/>
          <a:p>
            <a:pPr lvl="0">
              <a:spcAft>
                <a:spcPts val="600"/>
              </a:spcAft>
            </a:pPr>
            <a:fld id="{578E44AA-3F5A-4849-8359-0F12FBCE4F04}" type="slidenum">
              <a:rPr lang="en-US">
                <a:solidFill>
                  <a:srgbClr val="FFFFFF"/>
                </a:solidFill>
              </a:rPr>
              <a:pPr lvl="0">
                <a:spcAft>
                  <a:spcPts val="600"/>
                </a:spcAft>
              </a:pPr>
              <a:t>17</a:t>
            </a:fld>
            <a:endParaRPr lang="en-US">
              <a:solidFill>
                <a:srgbClr val="FFFFFF"/>
              </a:solidFill>
            </a:endParaRPr>
          </a:p>
        </p:txBody>
      </p:sp>
      <p:pic>
        <p:nvPicPr>
          <p:cNvPr id="3" name="Graphic 2" descr="Star with solid fill">
            <a:extLst>
              <a:ext uri="{FF2B5EF4-FFF2-40B4-BE49-F238E27FC236}">
                <a16:creationId xmlns:a16="http://schemas.microsoft.com/office/drawing/2014/main" id="{718C8D3A-3A2C-29B0-856E-BB6FE8C4868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26464" y="1353312"/>
            <a:ext cx="356616" cy="356616"/>
          </a:xfrm>
          <a:prstGeom prst="rect">
            <a:avLst/>
          </a:prstGeom>
        </p:spPr>
      </p:pic>
    </p:spTree>
    <p:extLst>
      <p:ext uri="{BB962C8B-B14F-4D97-AF65-F5344CB8AC3E}">
        <p14:creationId xmlns:p14="http://schemas.microsoft.com/office/powerpoint/2010/main" val="906763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1245681B-1725-A5E6-DEFE-9FCD9162F7CA}"/>
            </a:ext>
          </a:extLst>
        </p:cNvPr>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544958B8-57B6-4B37-8A18-D54A32EC2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1C1B552-AA4C-2799-DDF8-ACFA42E21EA9}"/>
              </a:ext>
            </a:extLst>
          </p:cNvPr>
          <p:cNvPicPr>
            <a:picLocks noChangeAspect="1"/>
          </p:cNvPicPr>
          <p:nvPr/>
        </p:nvPicPr>
        <p:blipFill>
          <a:blip r:embed="rId3">
            <a:extLst>
              <a:ext uri="{28A0092B-C50C-407E-A947-70E740481C1C}">
                <a14:useLocalDpi xmlns:a14="http://schemas.microsoft.com/office/drawing/2010/main" val="0"/>
              </a:ext>
            </a:extLst>
          </a:blip>
          <a:srcRect t="4599" r="-2" b="4955"/>
          <a:stretch>
            <a:fillRect/>
          </a:stretch>
        </p:blipFill>
        <p:spPr>
          <a:xfrm>
            <a:off x="364603" y="488137"/>
            <a:ext cx="8420582" cy="5883295"/>
          </a:xfrm>
          <a:prstGeom prst="rect">
            <a:avLst/>
          </a:prstGeom>
        </p:spPr>
      </p:pic>
      <p:sp>
        <p:nvSpPr>
          <p:cNvPr id="52" name="Rectangle 51">
            <a:extLst>
              <a:ext uri="{FF2B5EF4-FFF2-40B4-BE49-F238E27FC236}">
                <a16:creationId xmlns:a16="http://schemas.microsoft.com/office/drawing/2014/main" id="{B7E4A740-3A69-42A5-8AC0-3905D518F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609600"/>
            <a:ext cx="82296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54" name="Group 53">
            <a:extLst>
              <a:ext uri="{FF2B5EF4-FFF2-40B4-BE49-F238E27FC236}">
                <a16:creationId xmlns:a16="http://schemas.microsoft.com/office/drawing/2014/main" id="{8283C010-53D7-404B-9300-DB1BAE1EAE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9176000" cy="658368"/>
            <a:chOff x="-18288" y="3128956"/>
            <a:chExt cx="12234672" cy="658368"/>
          </a:xfrm>
        </p:grpSpPr>
        <p:sp useBgFill="1">
          <p:nvSpPr>
            <p:cNvPr id="55" name="Rounded Rectangle 21">
              <a:extLst>
                <a:ext uri="{FF2B5EF4-FFF2-40B4-BE49-F238E27FC236}">
                  <a16:creationId xmlns:a16="http://schemas.microsoft.com/office/drawing/2014/main" id="{DFC03671-D6D3-4BA9-AD3E-6ADE11D07C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56" name="Picture 55">
              <a:extLst>
                <a:ext uri="{FF2B5EF4-FFF2-40B4-BE49-F238E27FC236}">
                  <a16:creationId xmlns:a16="http://schemas.microsoft.com/office/drawing/2014/main" id="{DFD51935-8C23-4BCB-987B-F5AC9E3D94C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57" name="Rounded Rectangle 27">
              <a:extLst>
                <a:ext uri="{FF2B5EF4-FFF2-40B4-BE49-F238E27FC236}">
                  <a16:creationId xmlns:a16="http://schemas.microsoft.com/office/drawing/2014/main" id="{72D5A197-23EF-4751-9E72-FEB79910E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58" name="Picture 57">
              <a:extLst>
                <a:ext uri="{FF2B5EF4-FFF2-40B4-BE49-F238E27FC236}">
                  <a16:creationId xmlns:a16="http://schemas.microsoft.com/office/drawing/2014/main" id="{5DD7E4D1-EC3E-4109-9647-9E6652A92D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
        <p:nvSpPr>
          <p:cNvPr id="4" name="Slide Number Placeholder 3">
            <a:extLst>
              <a:ext uri="{FF2B5EF4-FFF2-40B4-BE49-F238E27FC236}">
                <a16:creationId xmlns:a16="http://schemas.microsoft.com/office/drawing/2014/main" id="{2EA708DA-C2B0-ABF1-D22C-68FF7702B6C0}"/>
              </a:ext>
            </a:extLst>
          </p:cNvPr>
          <p:cNvSpPr>
            <a:spLocks noGrp="1"/>
          </p:cNvSpPr>
          <p:nvPr>
            <p:ph type="sldNum" sz="quarter" idx="12"/>
          </p:nvPr>
        </p:nvSpPr>
        <p:spPr>
          <a:xfrm>
            <a:off x="7765425" y="5969000"/>
            <a:ext cx="407023" cy="279400"/>
          </a:xfrm>
        </p:spPr>
        <p:txBody>
          <a:bodyPr>
            <a:normAutofit/>
          </a:bodyPr>
          <a:lstStyle/>
          <a:p>
            <a:pPr lvl="0">
              <a:spcAft>
                <a:spcPts val="600"/>
              </a:spcAft>
            </a:pPr>
            <a:fld id="{578E44AA-3F5A-4849-8359-0F12FBCE4F04}" type="slidenum">
              <a:rPr lang="en-US">
                <a:solidFill>
                  <a:srgbClr val="FFFFFF"/>
                </a:solidFill>
              </a:rPr>
              <a:pPr lvl="0">
                <a:spcAft>
                  <a:spcPts val="600"/>
                </a:spcAft>
              </a:pPr>
              <a:t>18</a:t>
            </a:fld>
            <a:endParaRPr lang="en-US">
              <a:solidFill>
                <a:srgbClr val="FFFFFF"/>
              </a:solidFill>
            </a:endParaRPr>
          </a:p>
        </p:txBody>
      </p:sp>
    </p:spTree>
    <p:extLst>
      <p:ext uri="{BB962C8B-B14F-4D97-AF65-F5344CB8AC3E}">
        <p14:creationId xmlns:p14="http://schemas.microsoft.com/office/powerpoint/2010/main" val="878237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5B10D-E77C-C9BB-EB1F-D4393FEEB3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973875-BC57-BC05-DB2C-997E1649C951}"/>
              </a:ext>
            </a:extLst>
          </p:cNvPr>
          <p:cNvSpPr>
            <a:spLocks noGrp="1"/>
          </p:cNvSpPr>
          <p:nvPr>
            <p:ph type="title"/>
          </p:nvPr>
        </p:nvSpPr>
        <p:spPr>
          <a:xfrm>
            <a:off x="747938" y="618067"/>
            <a:ext cx="7648121" cy="1099457"/>
          </a:xfrm>
        </p:spPr>
        <p:txBody>
          <a:bodyPr>
            <a:normAutofit/>
          </a:bodyPr>
          <a:lstStyle/>
          <a:p>
            <a:pPr>
              <a:lnSpc>
                <a:spcPct val="90000"/>
              </a:lnSpc>
            </a:pPr>
            <a:r>
              <a:rPr lang="en-US" b="1" dirty="0">
                <a:solidFill>
                  <a:schemeClr val="tx1"/>
                </a:solidFill>
              </a:rPr>
              <a:t>Low-Cost Vaccination Clinics</a:t>
            </a:r>
            <a:br>
              <a:rPr lang="en-US" b="1" dirty="0">
                <a:solidFill>
                  <a:schemeClr val="tx1"/>
                </a:solidFill>
              </a:rPr>
            </a:br>
            <a:r>
              <a:rPr lang="en-US" sz="2400" dirty="0">
                <a:solidFill>
                  <a:schemeClr val="tx1"/>
                </a:solidFill>
              </a:rPr>
              <a:t>July 2026</a:t>
            </a:r>
          </a:p>
        </p:txBody>
      </p:sp>
      <p:graphicFrame>
        <p:nvGraphicFramePr>
          <p:cNvPr id="4" name="Content Placeholder 3">
            <a:extLst>
              <a:ext uri="{FF2B5EF4-FFF2-40B4-BE49-F238E27FC236}">
                <a16:creationId xmlns:a16="http://schemas.microsoft.com/office/drawing/2014/main" id="{E5BED227-DA28-B138-8557-B967F7A9511A}"/>
              </a:ext>
            </a:extLst>
          </p:cNvPr>
          <p:cNvGraphicFramePr>
            <a:graphicFrameLocks noGrp="1"/>
          </p:cNvGraphicFramePr>
          <p:nvPr>
            <p:ph idx="1"/>
            <p:extLst>
              <p:ext uri="{D42A27DB-BD31-4B8C-83A1-F6EECF244321}">
                <p14:modId xmlns:p14="http://schemas.microsoft.com/office/powerpoint/2010/main" val="626561422"/>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lide Number Placeholder 7">
            <a:extLst>
              <a:ext uri="{FF2B5EF4-FFF2-40B4-BE49-F238E27FC236}">
                <a16:creationId xmlns:a16="http://schemas.microsoft.com/office/drawing/2014/main" id="{9E773578-A7A7-D955-5783-60035D4C6BAD}"/>
              </a:ext>
            </a:extLst>
          </p:cNvPr>
          <p:cNvSpPr>
            <a:spLocks noGrp="1"/>
          </p:cNvSpPr>
          <p:nvPr>
            <p:ph type="sldNum" sz="quarter" idx="12"/>
          </p:nvPr>
        </p:nvSpPr>
        <p:spPr/>
        <p:txBody>
          <a:bodyPr/>
          <a:lstStyle/>
          <a:p>
            <a:pPr lvl="0"/>
            <a:fld id="{578E44AA-3F5A-4849-8359-0F12FBCE4F04}" type="slidenum">
              <a:rPr lang="en-US" smtClean="0"/>
              <a:t>19</a:t>
            </a:fld>
            <a:endParaRPr lang="en-US"/>
          </a:p>
        </p:txBody>
      </p:sp>
      <p:sp>
        <p:nvSpPr>
          <p:cNvPr id="5" name="TextBox 4">
            <a:extLst>
              <a:ext uri="{FF2B5EF4-FFF2-40B4-BE49-F238E27FC236}">
                <a16:creationId xmlns:a16="http://schemas.microsoft.com/office/drawing/2014/main" id="{5B6FB8D8-DF2A-9A76-886B-2679512364BD}"/>
              </a:ext>
            </a:extLst>
          </p:cNvPr>
          <p:cNvSpPr txBox="1"/>
          <p:nvPr/>
        </p:nvSpPr>
        <p:spPr>
          <a:xfrm>
            <a:off x="1597147" y="2761488"/>
            <a:ext cx="3704860" cy="646331"/>
          </a:xfrm>
          <a:prstGeom prst="rect">
            <a:avLst/>
          </a:prstGeom>
          <a:noFill/>
        </p:spPr>
        <p:txBody>
          <a:bodyPr wrap="none" rtlCol="0">
            <a:spAutoFit/>
          </a:bodyPr>
          <a:lstStyle/>
          <a:p>
            <a:r>
              <a:rPr lang="en-US" dirty="0"/>
              <a:t>DHPP*                                           180</a:t>
            </a:r>
          </a:p>
          <a:p>
            <a:endParaRPr lang="en-US" dirty="0"/>
          </a:p>
        </p:txBody>
      </p:sp>
      <p:sp>
        <p:nvSpPr>
          <p:cNvPr id="6" name="TextBox 5">
            <a:extLst>
              <a:ext uri="{FF2B5EF4-FFF2-40B4-BE49-F238E27FC236}">
                <a16:creationId xmlns:a16="http://schemas.microsoft.com/office/drawing/2014/main" id="{9F10E3B9-255F-99F5-496F-545C4027F49C}"/>
              </a:ext>
            </a:extLst>
          </p:cNvPr>
          <p:cNvSpPr txBox="1"/>
          <p:nvPr/>
        </p:nvSpPr>
        <p:spPr>
          <a:xfrm>
            <a:off x="1597146" y="3429000"/>
            <a:ext cx="4255014" cy="369332"/>
          </a:xfrm>
          <a:prstGeom prst="rect">
            <a:avLst/>
          </a:prstGeom>
          <a:noFill/>
        </p:spPr>
        <p:txBody>
          <a:bodyPr wrap="square" rtlCol="0">
            <a:spAutoFit/>
          </a:bodyPr>
          <a:lstStyle/>
          <a:p>
            <a:r>
              <a:rPr lang="en-US" dirty="0"/>
              <a:t>FVRPC*                                          183</a:t>
            </a:r>
          </a:p>
        </p:txBody>
      </p:sp>
      <p:sp>
        <p:nvSpPr>
          <p:cNvPr id="7" name="TextBox 6">
            <a:extLst>
              <a:ext uri="{FF2B5EF4-FFF2-40B4-BE49-F238E27FC236}">
                <a16:creationId xmlns:a16="http://schemas.microsoft.com/office/drawing/2014/main" id="{AEF0C5CA-D749-E2DB-8C48-F53CBDA22509}"/>
              </a:ext>
            </a:extLst>
          </p:cNvPr>
          <p:cNvSpPr txBox="1"/>
          <p:nvPr/>
        </p:nvSpPr>
        <p:spPr>
          <a:xfrm>
            <a:off x="1597146" y="5602146"/>
            <a:ext cx="6581653" cy="307777"/>
          </a:xfrm>
          <a:prstGeom prst="rect">
            <a:avLst/>
          </a:prstGeom>
          <a:noFill/>
        </p:spPr>
        <p:txBody>
          <a:bodyPr wrap="square" rtlCol="0">
            <a:spAutoFit/>
          </a:bodyPr>
          <a:lstStyle/>
          <a:p>
            <a:r>
              <a:rPr lang="en-US" sz="1400" b="1" i="1" dirty="0"/>
              <a:t>*DHPP and FVRCP vaccinations provided at no-cost by Petco Love.</a:t>
            </a:r>
          </a:p>
        </p:txBody>
      </p:sp>
    </p:spTree>
    <p:extLst>
      <p:ext uri="{BB962C8B-B14F-4D97-AF65-F5344CB8AC3E}">
        <p14:creationId xmlns:p14="http://schemas.microsoft.com/office/powerpoint/2010/main" val="3236072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64" name="Group 63">
            <a:extLst>
              <a:ext uri="{FF2B5EF4-FFF2-40B4-BE49-F238E27FC236}">
                <a16:creationId xmlns:a16="http://schemas.microsoft.com/office/drawing/2014/main" id="{E7DEDD00-5E71-418B-9C3C-9B71B01822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65" name="Picture 64">
              <a:extLst>
                <a:ext uri="{FF2B5EF4-FFF2-40B4-BE49-F238E27FC236}">
                  <a16:creationId xmlns:a16="http://schemas.microsoft.com/office/drawing/2014/main" id="{F08AA894-60A7-4A09-919E-54EF7C3EC82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66" name="Rectangle 65">
              <a:extLst>
                <a:ext uri="{FF2B5EF4-FFF2-40B4-BE49-F238E27FC236}">
                  <a16:creationId xmlns:a16="http://schemas.microsoft.com/office/drawing/2014/main" id="{44680684-9D82-4E2B-9E9A-778390DA9E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7" name="Picture 66">
              <a:extLst>
                <a:ext uri="{FF2B5EF4-FFF2-40B4-BE49-F238E27FC236}">
                  <a16:creationId xmlns:a16="http://schemas.microsoft.com/office/drawing/2014/main" id="{E28899EB-8201-46DC-A208-67136E6BA1A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68" name="Picture 67">
              <a:extLst>
                <a:ext uri="{FF2B5EF4-FFF2-40B4-BE49-F238E27FC236}">
                  <a16:creationId xmlns:a16="http://schemas.microsoft.com/office/drawing/2014/main" id="{58681DBB-DB5A-40DF-8333-C7E1C945B5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C614199-1CA9-0A95-4D39-FDC8E3F08FDE}"/>
              </a:ext>
            </a:extLst>
          </p:cNvPr>
          <p:cNvSpPr>
            <a:spLocks noGrp="1"/>
          </p:cNvSpPr>
          <p:nvPr>
            <p:ph type="title"/>
          </p:nvPr>
        </p:nvSpPr>
        <p:spPr>
          <a:xfrm>
            <a:off x="971551" y="982132"/>
            <a:ext cx="7200897" cy="1303867"/>
          </a:xfrm>
        </p:spPr>
        <p:txBody>
          <a:bodyPr vert="horz" lIns="68580" tIns="34290" rIns="68580" bIns="34290" rtlCol="0" anchorCtr="0" compatLnSpc="1">
            <a:normAutofit/>
          </a:bodyPr>
          <a:lstStyle/>
          <a:p>
            <a:pPr>
              <a:spcBef>
                <a:spcPct val="0"/>
              </a:spcBef>
            </a:pPr>
            <a:r>
              <a:rPr lang="en-US" b="1" dirty="0">
                <a:solidFill>
                  <a:srgbClr val="262626"/>
                </a:solidFill>
                <a:latin typeface="+mj-lt"/>
                <a:ea typeface="+mj-ea"/>
                <a:cs typeface="+mj-cs"/>
              </a:rPr>
              <a:t>Program Highlights</a:t>
            </a:r>
            <a:br>
              <a:rPr lang="en-US" b="1" dirty="0">
                <a:solidFill>
                  <a:srgbClr val="262626"/>
                </a:solidFill>
                <a:latin typeface="+mj-lt"/>
                <a:ea typeface="+mj-ea"/>
                <a:cs typeface="+mj-cs"/>
              </a:rPr>
            </a:br>
            <a:r>
              <a:rPr lang="en-US" dirty="0">
                <a:solidFill>
                  <a:srgbClr val="262626"/>
                </a:solidFill>
                <a:latin typeface="+mj-lt"/>
                <a:ea typeface="+mj-ea"/>
                <a:cs typeface="+mj-cs"/>
              </a:rPr>
              <a:t>Ju</a:t>
            </a:r>
            <a:r>
              <a:rPr lang="en-US" dirty="0">
                <a:solidFill>
                  <a:srgbClr val="262626"/>
                </a:solidFill>
              </a:rPr>
              <a:t>ly</a:t>
            </a:r>
            <a:r>
              <a:rPr lang="en-US" dirty="0">
                <a:solidFill>
                  <a:srgbClr val="262626"/>
                </a:solidFill>
                <a:latin typeface="+mj-lt"/>
                <a:ea typeface="+mj-ea"/>
                <a:cs typeface="+mj-cs"/>
              </a:rPr>
              <a:t> 2026</a:t>
            </a:r>
          </a:p>
        </p:txBody>
      </p:sp>
      <p:sp>
        <p:nvSpPr>
          <p:cNvPr id="3" name="Slide Number Placeholder 2">
            <a:extLst>
              <a:ext uri="{FF2B5EF4-FFF2-40B4-BE49-F238E27FC236}">
                <a16:creationId xmlns:a16="http://schemas.microsoft.com/office/drawing/2014/main" id="{31FCA1FC-E403-EBCA-6FE1-E7C0A12C16AD}"/>
              </a:ext>
            </a:extLst>
          </p:cNvPr>
          <p:cNvSpPr>
            <a:spLocks noGrp="1"/>
          </p:cNvSpPr>
          <p:nvPr>
            <p:ph type="sldNum" sz="quarter" idx="12"/>
          </p:nvPr>
        </p:nvSpPr>
        <p:spPr>
          <a:xfrm>
            <a:off x="7765425" y="5969000"/>
            <a:ext cx="407023" cy="279400"/>
          </a:xfrm>
        </p:spPr>
        <p:txBody>
          <a:bodyPr>
            <a:normAutofit/>
          </a:bodyPr>
          <a:lstStyle/>
          <a:p>
            <a:pPr lvl="0">
              <a:spcAft>
                <a:spcPts val="600"/>
              </a:spcAft>
            </a:pPr>
            <a:fld id="{578E44AA-3F5A-4849-8359-0F12FBCE4F04}" type="slidenum">
              <a:rPr lang="en-US" smtClean="0">
                <a:solidFill>
                  <a:srgbClr val="000000"/>
                </a:solidFill>
              </a:rPr>
              <a:pPr lvl="0">
                <a:spcAft>
                  <a:spcPts val="600"/>
                </a:spcAft>
              </a:pPr>
              <a:t>2</a:t>
            </a:fld>
            <a:endParaRPr lang="en-US">
              <a:solidFill>
                <a:srgbClr val="000000"/>
              </a:solidFill>
            </a:endParaRPr>
          </a:p>
        </p:txBody>
      </p:sp>
      <p:graphicFrame>
        <p:nvGraphicFramePr>
          <p:cNvPr id="59" name="Content Placeholder 2">
            <a:extLst>
              <a:ext uri="{FF2B5EF4-FFF2-40B4-BE49-F238E27FC236}">
                <a16:creationId xmlns:a16="http://schemas.microsoft.com/office/drawing/2014/main" id="{0EDDD9EF-97BE-8799-3F4A-EFE21C10B5C3}"/>
              </a:ext>
            </a:extLst>
          </p:cNvPr>
          <p:cNvGraphicFramePr>
            <a:graphicFrameLocks noGrp="1"/>
          </p:cNvGraphicFramePr>
          <p:nvPr>
            <p:ph idx="1"/>
            <p:extLst>
              <p:ext uri="{D42A27DB-BD31-4B8C-83A1-F6EECF244321}">
                <p14:modId xmlns:p14="http://schemas.microsoft.com/office/powerpoint/2010/main" val="1525392008"/>
              </p:ext>
            </p:extLst>
          </p:nvPr>
        </p:nvGraphicFramePr>
        <p:xfrm>
          <a:off x="971550" y="2675822"/>
          <a:ext cx="7200898" cy="29856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72300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CFCAA-6C75-49E1-E49A-BD64132B117E}"/>
              </a:ext>
            </a:extLst>
          </p:cNvPr>
          <p:cNvSpPr>
            <a:spLocks noGrp="1"/>
          </p:cNvSpPr>
          <p:nvPr>
            <p:ph type="title"/>
          </p:nvPr>
        </p:nvSpPr>
        <p:spPr>
          <a:xfrm>
            <a:off x="1176867" y="471805"/>
            <a:ext cx="6798734" cy="1303867"/>
          </a:xfrm>
        </p:spPr>
        <p:txBody>
          <a:bodyPr>
            <a:normAutofit/>
          </a:bodyPr>
          <a:lstStyle/>
          <a:p>
            <a:r>
              <a:rPr lang="en-US" sz="2400" b="1" dirty="0">
                <a:solidFill>
                  <a:schemeClr val="tx2"/>
                </a:solidFill>
              </a:rPr>
              <a:t>Field Service Calls: </a:t>
            </a:r>
            <a:r>
              <a:rPr lang="en-US" sz="2400" dirty="0">
                <a:solidFill>
                  <a:schemeClr val="tx2"/>
                </a:solidFill>
              </a:rPr>
              <a:t>July 2026</a:t>
            </a:r>
            <a:endParaRPr lang="en-US" sz="2400" dirty="0"/>
          </a:p>
        </p:txBody>
      </p:sp>
      <p:graphicFrame>
        <p:nvGraphicFramePr>
          <p:cNvPr id="4" name="Content Placeholder 3">
            <a:extLst>
              <a:ext uri="{FF2B5EF4-FFF2-40B4-BE49-F238E27FC236}">
                <a16:creationId xmlns:a16="http://schemas.microsoft.com/office/drawing/2014/main" id="{F885418E-5D81-D470-ECE9-BA7F4EFE1F88}"/>
              </a:ext>
            </a:extLst>
          </p:cNvPr>
          <p:cNvGraphicFramePr>
            <a:graphicFrameLocks noGrp="1"/>
          </p:cNvGraphicFramePr>
          <p:nvPr>
            <p:ph idx="1"/>
            <p:extLst>
              <p:ext uri="{D42A27DB-BD31-4B8C-83A1-F6EECF244321}">
                <p14:modId xmlns:p14="http://schemas.microsoft.com/office/powerpoint/2010/main" val="1988141291"/>
              </p:ext>
            </p:extLst>
          </p:nvPr>
        </p:nvGraphicFramePr>
        <p:xfrm>
          <a:off x="993647" y="1583097"/>
          <a:ext cx="4062985" cy="4389120"/>
        </p:xfrm>
        <a:graphic>
          <a:graphicData uri="http://schemas.openxmlformats.org/drawingml/2006/table">
            <a:tbl>
              <a:tblPr firstRow="1" bandRow="1">
                <a:tableStyleId>{5C22544A-7EE6-4342-B048-85BDC9FD1C3A}</a:tableStyleId>
              </a:tblPr>
              <a:tblGrid>
                <a:gridCol w="1877569">
                  <a:extLst>
                    <a:ext uri="{9D8B030D-6E8A-4147-A177-3AD203B41FA5}">
                      <a16:colId xmlns:a16="http://schemas.microsoft.com/office/drawing/2014/main" val="3471396554"/>
                    </a:ext>
                  </a:extLst>
                </a:gridCol>
                <a:gridCol w="2185416">
                  <a:extLst>
                    <a:ext uri="{9D8B030D-6E8A-4147-A177-3AD203B41FA5}">
                      <a16:colId xmlns:a16="http://schemas.microsoft.com/office/drawing/2014/main" val="2043748698"/>
                    </a:ext>
                  </a:extLst>
                </a:gridCol>
              </a:tblGrid>
              <a:tr h="262721">
                <a:tc>
                  <a:txBody>
                    <a:bodyPr/>
                    <a:lstStyle/>
                    <a:p>
                      <a:r>
                        <a:rPr lang="en-US" dirty="0"/>
                        <a:t>AREA</a:t>
                      </a:r>
                    </a:p>
                  </a:txBody>
                  <a:tcPr>
                    <a:solidFill>
                      <a:schemeClr val="tx1"/>
                    </a:solidFill>
                  </a:tcPr>
                </a:tc>
                <a:tc>
                  <a:txBody>
                    <a:bodyPr/>
                    <a:lstStyle/>
                    <a:p>
                      <a:r>
                        <a:rPr lang="en-US" dirty="0"/>
                        <a:t>CALLS PER AREA</a:t>
                      </a:r>
                    </a:p>
                  </a:txBody>
                  <a:tcPr>
                    <a:solidFill>
                      <a:schemeClr val="tx1"/>
                    </a:solidFill>
                  </a:tcPr>
                </a:tc>
                <a:extLst>
                  <a:ext uri="{0D108BD9-81ED-4DB2-BD59-A6C34878D82A}">
                    <a16:rowId xmlns:a16="http://schemas.microsoft.com/office/drawing/2014/main" val="465830595"/>
                  </a:ext>
                </a:extLst>
              </a:tr>
              <a:tr h="262721">
                <a:tc>
                  <a:txBody>
                    <a:bodyPr/>
                    <a:lstStyle/>
                    <a:p>
                      <a:r>
                        <a:rPr lang="en-US" dirty="0"/>
                        <a:t>Lake Isabella</a:t>
                      </a:r>
                    </a:p>
                  </a:txBody>
                  <a:tcPr>
                    <a:solidFill>
                      <a:schemeClr val="accent6">
                        <a:lumMod val="20000"/>
                        <a:lumOff val="80000"/>
                      </a:schemeClr>
                    </a:solidFill>
                  </a:tcPr>
                </a:tc>
                <a:tc>
                  <a:txBody>
                    <a:bodyPr/>
                    <a:lstStyle/>
                    <a:p>
                      <a:r>
                        <a:rPr lang="en-US" dirty="0"/>
                        <a:t>111</a:t>
                      </a:r>
                    </a:p>
                  </a:txBody>
                  <a:tcPr>
                    <a:solidFill>
                      <a:schemeClr val="accent6">
                        <a:lumMod val="20000"/>
                        <a:lumOff val="80000"/>
                      </a:schemeClr>
                    </a:solidFill>
                  </a:tcPr>
                </a:tc>
                <a:extLst>
                  <a:ext uri="{0D108BD9-81ED-4DB2-BD59-A6C34878D82A}">
                    <a16:rowId xmlns:a16="http://schemas.microsoft.com/office/drawing/2014/main" val="3346462710"/>
                  </a:ext>
                </a:extLst>
              </a:tr>
              <a:tr h="262721">
                <a:tc>
                  <a:txBody>
                    <a:bodyPr/>
                    <a:lstStyle/>
                    <a:p>
                      <a:r>
                        <a:rPr lang="en-US" dirty="0"/>
                        <a:t>Mojave</a:t>
                      </a:r>
                    </a:p>
                  </a:txBody>
                  <a:tcPr>
                    <a:solidFill>
                      <a:schemeClr val="bg1"/>
                    </a:solidFill>
                  </a:tcPr>
                </a:tc>
                <a:tc>
                  <a:txBody>
                    <a:bodyPr/>
                    <a:lstStyle/>
                    <a:p>
                      <a:r>
                        <a:rPr lang="en-US" dirty="0"/>
                        <a:t>133</a:t>
                      </a:r>
                    </a:p>
                  </a:txBody>
                  <a:tcPr>
                    <a:solidFill>
                      <a:schemeClr val="bg1"/>
                    </a:solidFill>
                  </a:tcPr>
                </a:tc>
                <a:extLst>
                  <a:ext uri="{0D108BD9-81ED-4DB2-BD59-A6C34878D82A}">
                    <a16:rowId xmlns:a16="http://schemas.microsoft.com/office/drawing/2014/main" val="3570713538"/>
                  </a:ext>
                </a:extLst>
              </a:tr>
              <a:tr h="262721">
                <a:tc>
                  <a:txBody>
                    <a:bodyPr/>
                    <a:lstStyle/>
                    <a:p>
                      <a:r>
                        <a:rPr lang="en-US" dirty="0"/>
                        <a:t>North County</a:t>
                      </a:r>
                    </a:p>
                  </a:txBody>
                  <a:tcPr>
                    <a:solidFill>
                      <a:schemeClr val="accent6">
                        <a:lumMod val="20000"/>
                        <a:lumOff val="80000"/>
                      </a:schemeClr>
                    </a:solidFill>
                  </a:tcPr>
                </a:tc>
                <a:tc>
                  <a:txBody>
                    <a:bodyPr/>
                    <a:lstStyle/>
                    <a:p>
                      <a:r>
                        <a:rPr lang="en-US" dirty="0"/>
                        <a:t>37</a:t>
                      </a:r>
                    </a:p>
                  </a:txBody>
                  <a:tcPr>
                    <a:solidFill>
                      <a:schemeClr val="accent6">
                        <a:lumMod val="20000"/>
                        <a:lumOff val="80000"/>
                      </a:schemeClr>
                    </a:solidFill>
                  </a:tcPr>
                </a:tc>
                <a:extLst>
                  <a:ext uri="{0D108BD9-81ED-4DB2-BD59-A6C34878D82A}">
                    <a16:rowId xmlns:a16="http://schemas.microsoft.com/office/drawing/2014/main" val="540241288"/>
                  </a:ext>
                </a:extLst>
              </a:tr>
              <a:tr h="262721">
                <a:tc>
                  <a:txBody>
                    <a:bodyPr/>
                    <a:lstStyle/>
                    <a:p>
                      <a:r>
                        <a:rPr lang="en-US" dirty="0"/>
                        <a:t>Northeast</a:t>
                      </a:r>
                    </a:p>
                  </a:txBody>
                  <a:tcPr>
                    <a:solidFill>
                      <a:schemeClr val="bg1"/>
                    </a:solidFill>
                  </a:tcPr>
                </a:tc>
                <a:tc>
                  <a:txBody>
                    <a:bodyPr/>
                    <a:lstStyle/>
                    <a:p>
                      <a:r>
                        <a:rPr lang="en-US" dirty="0"/>
                        <a:t>310</a:t>
                      </a:r>
                    </a:p>
                  </a:txBody>
                  <a:tcPr>
                    <a:solidFill>
                      <a:schemeClr val="bg1"/>
                    </a:solidFill>
                  </a:tcPr>
                </a:tc>
                <a:extLst>
                  <a:ext uri="{0D108BD9-81ED-4DB2-BD59-A6C34878D82A}">
                    <a16:rowId xmlns:a16="http://schemas.microsoft.com/office/drawing/2014/main" val="2315505216"/>
                  </a:ext>
                </a:extLst>
              </a:tr>
              <a:tr h="262721">
                <a:tc>
                  <a:txBody>
                    <a:bodyPr/>
                    <a:lstStyle/>
                    <a:p>
                      <a:r>
                        <a:rPr lang="en-US" dirty="0"/>
                        <a:t>Northwest</a:t>
                      </a:r>
                    </a:p>
                  </a:txBody>
                  <a:tcPr>
                    <a:solidFill>
                      <a:schemeClr val="accent6">
                        <a:lumMod val="20000"/>
                        <a:lumOff val="80000"/>
                      </a:schemeClr>
                    </a:solidFill>
                  </a:tcPr>
                </a:tc>
                <a:tc>
                  <a:txBody>
                    <a:bodyPr/>
                    <a:lstStyle/>
                    <a:p>
                      <a:r>
                        <a:rPr lang="en-US" dirty="0"/>
                        <a:t>252</a:t>
                      </a:r>
                    </a:p>
                  </a:txBody>
                  <a:tcPr>
                    <a:solidFill>
                      <a:schemeClr val="accent6">
                        <a:lumMod val="20000"/>
                        <a:lumOff val="80000"/>
                      </a:schemeClr>
                    </a:solidFill>
                  </a:tcPr>
                </a:tc>
                <a:extLst>
                  <a:ext uri="{0D108BD9-81ED-4DB2-BD59-A6C34878D82A}">
                    <a16:rowId xmlns:a16="http://schemas.microsoft.com/office/drawing/2014/main" val="210109379"/>
                  </a:ext>
                </a:extLst>
              </a:tr>
              <a:tr h="262721">
                <a:tc>
                  <a:txBody>
                    <a:bodyPr/>
                    <a:lstStyle/>
                    <a:p>
                      <a:r>
                        <a:rPr lang="en-US" dirty="0"/>
                        <a:t>Ridgecrest</a:t>
                      </a:r>
                    </a:p>
                  </a:txBody>
                  <a:tcPr>
                    <a:solidFill>
                      <a:schemeClr val="bg1"/>
                    </a:solidFill>
                  </a:tcPr>
                </a:tc>
                <a:tc>
                  <a:txBody>
                    <a:bodyPr/>
                    <a:lstStyle/>
                    <a:p>
                      <a:r>
                        <a:rPr lang="en-US" dirty="0"/>
                        <a:t>51</a:t>
                      </a:r>
                    </a:p>
                  </a:txBody>
                  <a:tcPr>
                    <a:solidFill>
                      <a:schemeClr val="bg1"/>
                    </a:solidFill>
                  </a:tcPr>
                </a:tc>
                <a:extLst>
                  <a:ext uri="{0D108BD9-81ED-4DB2-BD59-A6C34878D82A}">
                    <a16:rowId xmlns:a16="http://schemas.microsoft.com/office/drawing/2014/main" val="2847960073"/>
                  </a:ext>
                </a:extLst>
              </a:tr>
              <a:tr h="262721">
                <a:tc>
                  <a:txBody>
                    <a:bodyPr/>
                    <a:lstStyle/>
                    <a:p>
                      <a:r>
                        <a:rPr lang="en-US" dirty="0"/>
                        <a:t>Southeast</a:t>
                      </a:r>
                    </a:p>
                  </a:txBody>
                  <a:tcPr>
                    <a:solidFill>
                      <a:schemeClr val="accent6">
                        <a:lumMod val="20000"/>
                        <a:lumOff val="80000"/>
                      </a:schemeClr>
                    </a:solidFill>
                  </a:tcPr>
                </a:tc>
                <a:tc>
                  <a:txBody>
                    <a:bodyPr/>
                    <a:lstStyle/>
                    <a:p>
                      <a:r>
                        <a:rPr lang="en-US" dirty="0"/>
                        <a:t>148</a:t>
                      </a:r>
                    </a:p>
                  </a:txBody>
                  <a:tcPr>
                    <a:solidFill>
                      <a:schemeClr val="accent6">
                        <a:lumMod val="20000"/>
                        <a:lumOff val="80000"/>
                      </a:schemeClr>
                    </a:solidFill>
                  </a:tcPr>
                </a:tc>
                <a:extLst>
                  <a:ext uri="{0D108BD9-81ED-4DB2-BD59-A6C34878D82A}">
                    <a16:rowId xmlns:a16="http://schemas.microsoft.com/office/drawing/2014/main" val="1737625010"/>
                  </a:ext>
                </a:extLst>
              </a:tr>
              <a:tr h="262721">
                <a:tc>
                  <a:txBody>
                    <a:bodyPr/>
                    <a:lstStyle/>
                    <a:p>
                      <a:r>
                        <a:rPr lang="en-US" dirty="0"/>
                        <a:t>Southwest</a:t>
                      </a:r>
                    </a:p>
                  </a:txBody>
                  <a:tcPr>
                    <a:solidFill>
                      <a:schemeClr val="bg1"/>
                    </a:solidFill>
                  </a:tcPr>
                </a:tc>
                <a:tc>
                  <a:txBody>
                    <a:bodyPr/>
                    <a:lstStyle/>
                    <a:p>
                      <a:r>
                        <a:rPr lang="en-US" dirty="0"/>
                        <a:t>148</a:t>
                      </a:r>
                    </a:p>
                  </a:txBody>
                  <a:tcPr>
                    <a:solidFill>
                      <a:schemeClr val="bg1"/>
                    </a:solidFill>
                  </a:tcPr>
                </a:tc>
                <a:extLst>
                  <a:ext uri="{0D108BD9-81ED-4DB2-BD59-A6C34878D82A}">
                    <a16:rowId xmlns:a16="http://schemas.microsoft.com/office/drawing/2014/main" val="1504972360"/>
                  </a:ext>
                </a:extLst>
              </a:tr>
              <a:tr h="262721">
                <a:tc>
                  <a:txBody>
                    <a:bodyPr/>
                    <a:lstStyle/>
                    <a:p>
                      <a:r>
                        <a:rPr lang="en-US" dirty="0"/>
                        <a:t>Taft</a:t>
                      </a:r>
                    </a:p>
                  </a:txBody>
                  <a:tcPr>
                    <a:solidFill>
                      <a:schemeClr val="accent6">
                        <a:lumMod val="20000"/>
                        <a:lumOff val="80000"/>
                      </a:schemeClr>
                    </a:solidFill>
                  </a:tcPr>
                </a:tc>
                <a:tc>
                  <a:txBody>
                    <a:bodyPr/>
                    <a:lstStyle/>
                    <a:p>
                      <a:r>
                        <a:rPr lang="en-US" dirty="0"/>
                        <a:t>106</a:t>
                      </a:r>
                    </a:p>
                  </a:txBody>
                  <a:tcPr>
                    <a:solidFill>
                      <a:schemeClr val="accent6">
                        <a:lumMod val="20000"/>
                        <a:lumOff val="80000"/>
                      </a:schemeClr>
                    </a:solidFill>
                  </a:tcPr>
                </a:tc>
                <a:extLst>
                  <a:ext uri="{0D108BD9-81ED-4DB2-BD59-A6C34878D82A}">
                    <a16:rowId xmlns:a16="http://schemas.microsoft.com/office/drawing/2014/main" val="1838616530"/>
                  </a:ext>
                </a:extLst>
              </a:tr>
              <a:tr h="262721">
                <a:tc>
                  <a:txBody>
                    <a:bodyPr/>
                    <a:lstStyle/>
                    <a:p>
                      <a:r>
                        <a:rPr lang="en-US" dirty="0"/>
                        <a:t>Tehachapi</a:t>
                      </a:r>
                    </a:p>
                  </a:txBody>
                  <a:tcPr>
                    <a:solidFill>
                      <a:schemeClr val="bg1"/>
                    </a:solidFill>
                  </a:tcPr>
                </a:tc>
                <a:tc>
                  <a:txBody>
                    <a:bodyPr/>
                    <a:lstStyle/>
                    <a:p>
                      <a:r>
                        <a:rPr lang="en-US" dirty="0"/>
                        <a:t>79</a:t>
                      </a:r>
                    </a:p>
                  </a:txBody>
                  <a:tcPr>
                    <a:solidFill>
                      <a:schemeClr val="bg1"/>
                    </a:solidFill>
                  </a:tcPr>
                </a:tc>
                <a:extLst>
                  <a:ext uri="{0D108BD9-81ED-4DB2-BD59-A6C34878D82A}">
                    <a16:rowId xmlns:a16="http://schemas.microsoft.com/office/drawing/2014/main" val="1542955253"/>
                  </a:ext>
                </a:extLst>
              </a:tr>
              <a:tr h="262721">
                <a:tc>
                  <a:txBody>
                    <a:bodyPr/>
                    <a:lstStyle/>
                    <a:p>
                      <a:r>
                        <a:rPr lang="en-US" b="1" dirty="0">
                          <a:solidFill>
                            <a:schemeClr val="bg1"/>
                          </a:solidFill>
                        </a:rPr>
                        <a:t>TOTAL</a:t>
                      </a:r>
                    </a:p>
                  </a:txBody>
                  <a:tcPr>
                    <a:solidFill>
                      <a:schemeClr val="tx1"/>
                    </a:solidFill>
                  </a:tcPr>
                </a:tc>
                <a:tc>
                  <a:txBody>
                    <a:bodyPr/>
                    <a:lstStyle/>
                    <a:p>
                      <a:r>
                        <a:rPr lang="en-US" b="1" dirty="0">
                          <a:solidFill>
                            <a:schemeClr val="bg1"/>
                          </a:solidFill>
                        </a:rPr>
                        <a:t>1,375</a:t>
                      </a:r>
                    </a:p>
                  </a:txBody>
                  <a:tcPr>
                    <a:solidFill>
                      <a:schemeClr val="tx1"/>
                    </a:solidFill>
                  </a:tcPr>
                </a:tc>
                <a:extLst>
                  <a:ext uri="{0D108BD9-81ED-4DB2-BD59-A6C34878D82A}">
                    <a16:rowId xmlns:a16="http://schemas.microsoft.com/office/drawing/2014/main" val="2703254816"/>
                  </a:ext>
                </a:extLst>
              </a:tr>
            </a:tbl>
          </a:graphicData>
        </a:graphic>
      </p:graphicFrame>
      <p:sp>
        <p:nvSpPr>
          <p:cNvPr id="10" name="Slide Number Placeholder 9">
            <a:extLst>
              <a:ext uri="{FF2B5EF4-FFF2-40B4-BE49-F238E27FC236}">
                <a16:creationId xmlns:a16="http://schemas.microsoft.com/office/drawing/2014/main" id="{DCB2C961-01EA-C117-2171-9DB14A62B063}"/>
              </a:ext>
            </a:extLst>
          </p:cNvPr>
          <p:cNvSpPr>
            <a:spLocks noGrp="1"/>
          </p:cNvSpPr>
          <p:nvPr>
            <p:ph type="sldNum" sz="quarter" idx="12"/>
          </p:nvPr>
        </p:nvSpPr>
        <p:spPr/>
        <p:txBody>
          <a:bodyPr/>
          <a:lstStyle/>
          <a:p>
            <a:pPr lvl="0"/>
            <a:fld id="{578E44AA-3F5A-4849-8359-0F12FBCE4F04}" type="slidenum">
              <a:rPr lang="en-US" smtClean="0"/>
              <a:t>20</a:t>
            </a:fld>
            <a:endParaRPr lang="en-US"/>
          </a:p>
        </p:txBody>
      </p:sp>
      <p:sp>
        <p:nvSpPr>
          <p:cNvPr id="8" name="Rectangle: Rounded Corners 7">
            <a:extLst>
              <a:ext uri="{FF2B5EF4-FFF2-40B4-BE49-F238E27FC236}">
                <a16:creationId xmlns:a16="http://schemas.microsoft.com/office/drawing/2014/main" id="{9DF6D6DC-505A-EB71-6067-E7B7A9460A94}"/>
              </a:ext>
            </a:extLst>
          </p:cNvPr>
          <p:cNvSpPr/>
          <p:nvPr/>
        </p:nvSpPr>
        <p:spPr>
          <a:xfrm>
            <a:off x="5404104" y="2695552"/>
            <a:ext cx="2596896" cy="1243584"/>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22 dogs were returned to their owners in the field</a:t>
            </a:r>
          </a:p>
          <a:p>
            <a:pPr algn="ctr"/>
            <a:r>
              <a:rPr lang="en-US" sz="1600" dirty="0">
                <a:solidFill>
                  <a:schemeClr val="tx1"/>
                </a:solidFill>
              </a:rPr>
              <a:t>in July 2026.</a:t>
            </a:r>
          </a:p>
        </p:txBody>
      </p:sp>
      <p:sp>
        <p:nvSpPr>
          <p:cNvPr id="9" name="Rectangle: Rounded Corners 8">
            <a:extLst>
              <a:ext uri="{FF2B5EF4-FFF2-40B4-BE49-F238E27FC236}">
                <a16:creationId xmlns:a16="http://schemas.microsoft.com/office/drawing/2014/main" id="{6D749E66-A4D6-8CBF-1899-C08C2324DF02}"/>
              </a:ext>
            </a:extLst>
          </p:cNvPr>
          <p:cNvSpPr/>
          <p:nvPr/>
        </p:nvSpPr>
        <p:spPr>
          <a:xfrm>
            <a:off x="5404104" y="4327450"/>
            <a:ext cx="2596896" cy="1243584"/>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90 dogs were secured on property by Animal Control Officers in July 2026.</a:t>
            </a:r>
          </a:p>
        </p:txBody>
      </p:sp>
    </p:spTree>
    <p:extLst>
      <p:ext uri="{BB962C8B-B14F-4D97-AF65-F5344CB8AC3E}">
        <p14:creationId xmlns:p14="http://schemas.microsoft.com/office/powerpoint/2010/main" val="1756444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BDF5C-24A0-C13F-F95C-F709DA873E3F}"/>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EA631C2-00F1-C01D-2E58-8DCF458BA64C}"/>
              </a:ext>
            </a:extLst>
          </p:cNvPr>
          <p:cNvGraphicFramePr>
            <a:graphicFrameLocks noGrp="1"/>
          </p:cNvGraphicFramePr>
          <p:nvPr>
            <p:ph idx="1"/>
            <p:extLst>
              <p:ext uri="{D42A27DB-BD31-4B8C-83A1-F6EECF244321}">
                <p14:modId xmlns:p14="http://schemas.microsoft.com/office/powerpoint/2010/main" val="3613645122"/>
              </p:ext>
            </p:extLst>
          </p:nvPr>
        </p:nvGraphicFramePr>
        <p:xfrm>
          <a:off x="5163869" y="2631997"/>
          <a:ext cx="3065731" cy="2647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517F53FB-1C00-4FD9-5A6E-4E7BDD3AA23E}"/>
              </a:ext>
            </a:extLst>
          </p:cNvPr>
          <p:cNvSpPr>
            <a:spLocks noGrp="1"/>
          </p:cNvSpPr>
          <p:nvPr>
            <p:ph type="sldNum" sz="quarter" idx="12"/>
          </p:nvPr>
        </p:nvSpPr>
        <p:spPr/>
        <p:txBody>
          <a:bodyPr/>
          <a:lstStyle/>
          <a:p>
            <a:pPr lvl="0"/>
            <a:fld id="{578E44AA-3F5A-4849-8359-0F12FBCE4F04}" type="slidenum">
              <a:rPr lang="en-US" smtClean="0"/>
              <a:t>21</a:t>
            </a:fld>
            <a:endParaRPr lang="en-US"/>
          </a:p>
        </p:txBody>
      </p:sp>
      <p:graphicFrame>
        <p:nvGraphicFramePr>
          <p:cNvPr id="4" name="Table 3">
            <a:extLst>
              <a:ext uri="{FF2B5EF4-FFF2-40B4-BE49-F238E27FC236}">
                <a16:creationId xmlns:a16="http://schemas.microsoft.com/office/drawing/2014/main" id="{0CDF47F4-4F32-49D7-7BE1-13B786CE347D}"/>
              </a:ext>
            </a:extLst>
          </p:cNvPr>
          <p:cNvGraphicFramePr>
            <a:graphicFrameLocks noGrp="1"/>
          </p:cNvGraphicFramePr>
          <p:nvPr>
            <p:extLst>
              <p:ext uri="{D42A27DB-BD31-4B8C-83A1-F6EECF244321}">
                <p14:modId xmlns:p14="http://schemas.microsoft.com/office/powerpoint/2010/main" val="854800877"/>
              </p:ext>
            </p:extLst>
          </p:nvPr>
        </p:nvGraphicFramePr>
        <p:xfrm>
          <a:off x="850391" y="2764736"/>
          <a:ext cx="4096512" cy="2381597"/>
        </p:xfrm>
        <a:graphic>
          <a:graphicData uri="http://schemas.openxmlformats.org/drawingml/2006/table">
            <a:tbl>
              <a:tblPr firstRow="1" bandRow="1">
                <a:tableStyleId>{5C22544A-7EE6-4342-B048-85BDC9FD1C3A}</a:tableStyleId>
              </a:tblPr>
              <a:tblGrid>
                <a:gridCol w="2048256">
                  <a:extLst>
                    <a:ext uri="{9D8B030D-6E8A-4147-A177-3AD203B41FA5}">
                      <a16:colId xmlns:a16="http://schemas.microsoft.com/office/drawing/2014/main" val="1890785363"/>
                    </a:ext>
                  </a:extLst>
                </a:gridCol>
                <a:gridCol w="2048256">
                  <a:extLst>
                    <a:ext uri="{9D8B030D-6E8A-4147-A177-3AD203B41FA5}">
                      <a16:colId xmlns:a16="http://schemas.microsoft.com/office/drawing/2014/main" val="2445036401"/>
                    </a:ext>
                  </a:extLst>
                </a:gridCol>
              </a:tblGrid>
              <a:tr h="399112">
                <a:tc>
                  <a:txBody>
                    <a:bodyPr/>
                    <a:lstStyle/>
                    <a:p>
                      <a:r>
                        <a:rPr lang="en-US" sz="1600" dirty="0"/>
                        <a:t>TYPE</a:t>
                      </a:r>
                    </a:p>
                  </a:txBody>
                  <a:tcPr marL="68580" marR="68580" marT="34290" marB="34290">
                    <a:solidFill>
                      <a:schemeClr val="tx1"/>
                    </a:solidFill>
                  </a:tcPr>
                </a:tc>
                <a:tc>
                  <a:txBody>
                    <a:bodyPr/>
                    <a:lstStyle/>
                    <a:p>
                      <a:r>
                        <a:rPr lang="en-US" sz="1600" dirty="0"/>
                        <a:t>CALLS PER TYPE</a:t>
                      </a:r>
                    </a:p>
                  </a:txBody>
                  <a:tcPr marL="68580" marR="68580" marT="34290" marB="34290">
                    <a:solidFill>
                      <a:schemeClr val="tx1"/>
                    </a:solidFill>
                  </a:tcPr>
                </a:tc>
                <a:extLst>
                  <a:ext uri="{0D108BD9-81ED-4DB2-BD59-A6C34878D82A}">
                    <a16:rowId xmlns:a16="http://schemas.microsoft.com/office/drawing/2014/main" val="4207555428"/>
                  </a:ext>
                </a:extLst>
              </a:tr>
              <a:tr h="396497">
                <a:tc>
                  <a:txBody>
                    <a:bodyPr/>
                    <a:lstStyle/>
                    <a:p>
                      <a:r>
                        <a:rPr lang="en-US" sz="1600" dirty="0"/>
                        <a:t>CAF – Breeder</a:t>
                      </a:r>
                    </a:p>
                  </a:txBody>
                  <a:tcPr marL="68580" marR="68580" marT="34290" marB="34290">
                    <a:solidFill>
                      <a:schemeClr val="accent6">
                        <a:lumMod val="20000"/>
                        <a:lumOff val="80000"/>
                      </a:schemeClr>
                    </a:solidFill>
                  </a:tcPr>
                </a:tc>
                <a:tc>
                  <a:txBody>
                    <a:bodyPr/>
                    <a:lstStyle/>
                    <a:p>
                      <a:r>
                        <a:rPr lang="en-US" sz="1600" dirty="0"/>
                        <a:t>12</a:t>
                      </a:r>
                    </a:p>
                  </a:txBody>
                  <a:tcPr marL="68580" marR="68580" marT="34290" marB="34290">
                    <a:solidFill>
                      <a:schemeClr val="accent6">
                        <a:lumMod val="20000"/>
                        <a:lumOff val="80000"/>
                      </a:schemeClr>
                    </a:solidFill>
                  </a:tcPr>
                </a:tc>
                <a:extLst>
                  <a:ext uri="{0D108BD9-81ED-4DB2-BD59-A6C34878D82A}">
                    <a16:rowId xmlns:a16="http://schemas.microsoft.com/office/drawing/2014/main" val="869163743"/>
                  </a:ext>
                </a:extLst>
              </a:tr>
              <a:tr h="396497">
                <a:tc>
                  <a:txBody>
                    <a:bodyPr/>
                    <a:lstStyle/>
                    <a:p>
                      <a:r>
                        <a:rPr lang="en-US" sz="1600" dirty="0"/>
                        <a:t>CAF – Rescue</a:t>
                      </a:r>
                    </a:p>
                  </a:txBody>
                  <a:tcPr marL="68580" marR="68580" marT="34290" marB="34290">
                    <a:solidFill>
                      <a:schemeClr val="bg1"/>
                    </a:solidFill>
                  </a:tcPr>
                </a:tc>
                <a:tc>
                  <a:txBody>
                    <a:bodyPr/>
                    <a:lstStyle/>
                    <a:p>
                      <a:r>
                        <a:rPr lang="en-US" sz="1600" dirty="0"/>
                        <a:t>0</a:t>
                      </a:r>
                    </a:p>
                  </a:txBody>
                  <a:tcPr marL="68580" marR="68580" marT="34290" marB="34290">
                    <a:solidFill>
                      <a:schemeClr val="bg1"/>
                    </a:solidFill>
                  </a:tcPr>
                </a:tc>
                <a:extLst>
                  <a:ext uri="{0D108BD9-81ED-4DB2-BD59-A6C34878D82A}">
                    <a16:rowId xmlns:a16="http://schemas.microsoft.com/office/drawing/2014/main" val="331032993"/>
                  </a:ext>
                </a:extLst>
              </a:tr>
              <a:tr h="396497">
                <a:tc>
                  <a:txBody>
                    <a:bodyPr/>
                    <a:lstStyle/>
                    <a:p>
                      <a:r>
                        <a:rPr lang="en-US" sz="1600" dirty="0"/>
                        <a:t>CAF – Kennel</a:t>
                      </a:r>
                    </a:p>
                  </a:txBody>
                  <a:tcPr marL="68580" marR="68580" marT="34290" marB="34290">
                    <a:solidFill>
                      <a:schemeClr val="accent6">
                        <a:lumMod val="20000"/>
                        <a:lumOff val="80000"/>
                      </a:schemeClr>
                    </a:solidFill>
                  </a:tcPr>
                </a:tc>
                <a:tc>
                  <a:txBody>
                    <a:bodyPr/>
                    <a:lstStyle/>
                    <a:p>
                      <a:r>
                        <a:rPr lang="en-US" sz="1600" dirty="0"/>
                        <a:t>6</a:t>
                      </a:r>
                    </a:p>
                  </a:txBody>
                  <a:tcPr marL="68580" marR="68580" marT="34290" marB="34290">
                    <a:solidFill>
                      <a:schemeClr val="accent6">
                        <a:lumMod val="20000"/>
                        <a:lumOff val="80000"/>
                      </a:schemeClr>
                    </a:solidFill>
                  </a:tcPr>
                </a:tc>
                <a:extLst>
                  <a:ext uri="{0D108BD9-81ED-4DB2-BD59-A6C34878D82A}">
                    <a16:rowId xmlns:a16="http://schemas.microsoft.com/office/drawing/2014/main" val="258031398"/>
                  </a:ext>
                </a:extLst>
              </a:tr>
              <a:tr h="396497">
                <a:tc>
                  <a:txBody>
                    <a:bodyPr/>
                    <a:lstStyle/>
                    <a:p>
                      <a:r>
                        <a:rPr lang="en-US" sz="1600" dirty="0"/>
                        <a:t>CAF – Boarding</a:t>
                      </a:r>
                    </a:p>
                  </a:txBody>
                  <a:tcPr marL="68580" marR="68580" marT="34290" marB="34290">
                    <a:solidFill>
                      <a:schemeClr val="bg1"/>
                    </a:solidFill>
                  </a:tcPr>
                </a:tc>
                <a:tc>
                  <a:txBody>
                    <a:bodyPr/>
                    <a:lstStyle/>
                    <a:p>
                      <a:r>
                        <a:rPr lang="en-US" sz="1600" dirty="0"/>
                        <a:t>0</a:t>
                      </a:r>
                    </a:p>
                  </a:txBody>
                  <a:tcPr marL="68580" marR="68580" marT="34290" marB="34290">
                    <a:solidFill>
                      <a:schemeClr val="bg1"/>
                    </a:solidFill>
                  </a:tcPr>
                </a:tc>
                <a:extLst>
                  <a:ext uri="{0D108BD9-81ED-4DB2-BD59-A6C34878D82A}">
                    <a16:rowId xmlns:a16="http://schemas.microsoft.com/office/drawing/2014/main" val="4148431281"/>
                  </a:ext>
                </a:extLst>
              </a:tr>
              <a:tr h="396497">
                <a:tc>
                  <a:txBody>
                    <a:bodyPr/>
                    <a:lstStyle/>
                    <a:p>
                      <a:r>
                        <a:rPr lang="en-US" sz="1600" b="1" dirty="0">
                          <a:solidFill>
                            <a:schemeClr val="bg1"/>
                          </a:solidFill>
                        </a:rPr>
                        <a:t>TOTAL</a:t>
                      </a:r>
                    </a:p>
                  </a:txBody>
                  <a:tcPr marL="68580" marR="68580" marT="34290" marB="34290">
                    <a:solidFill>
                      <a:schemeClr val="tx1"/>
                    </a:solidFill>
                  </a:tcPr>
                </a:tc>
                <a:tc>
                  <a:txBody>
                    <a:bodyPr/>
                    <a:lstStyle/>
                    <a:p>
                      <a:r>
                        <a:rPr lang="en-US" sz="1600" b="1" dirty="0">
                          <a:solidFill>
                            <a:schemeClr val="bg1"/>
                          </a:solidFill>
                        </a:rPr>
                        <a:t>18</a:t>
                      </a:r>
                    </a:p>
                  </a:txBody>
                  <a:tcPr marL="68580" marR="68580" marT="34290" marB="34290">
                    <a:solidFill>
                      <a:schemeClr val="tx1"/>
                    </a:solidFill>
                  </a:tcPr>
                </a:tc>
                <a:extLst>
                  <a:ext uri="{0D108BD9-81ED-4DB2-BD59-A6C34878D82A}">
                    <a16:rowId xmlns:a16="http://schemas.microsoft.com/office/drawing/2014/main" val="631007107"/>
                  </a:ext>
                </a:extLst>
              </a:tr>
            </a:tbl>
          </a:graphicData>
        </a:graphic>
      </p:graphicFrame>
      <p:sp>
        <p:nvSpPr>
          <p:cNvPr id="3" name="Title 1">
            <a:extLst>
              <a:ext uri="{FF2B5EF4-FFF2-40B4-BE49-F238E27FC236}">
                <a16:creationId xmlns:a16="http://schemas.microsoft.com/office/drawing/2014/main" id="{6C28F3C0-5B2E-F94E-F446-53A8FE50A999}"/>
              </a:ext>
            </a:extLst>
          </p:cNvPr>
          <p:cNvSpPr txBox="1">
            <a:spLocks/>
          </p:cNvSpPr>
          <p:nvPr/>
        </p:nvSpPr>
        <p:spPr>
          <a:xfrm>
            <a:off x="1142999" y="970467"/>
            <a:ext cx="6858001"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300" b="1" dirty="0">
                <a:solidFill>
                  <a:schemeClr val="tx1"/>
                </a:solidFill>
              </a:rPr>
              <a:t>Commercial Animal Facility Calls</a:t>
            </a:r>
          </a:p>
          <a:p>
            <a:pPr algn="ctr"/>
            <a:r>
              <a:rPr lang="en-US" sz="2800" dirty="0">
                <a:solidFill>
                  <a:schemeClr val="tx1"/>
                </a:solidFill>
              </a:rPr>
              <a:t>July </a:t>
            </a:r>
            <a:r>
              <a:rPr lang="en-US" sz="2500" dirty="0">
                <a:solidFill>
                  <a:schemeClr val="tx1"/>
                </a:solidFill>
              </a:rPr>
              <a:t>2026</a:t>
            </a:r>
          </a:p>
        </p:txBody>
      </p:sp>
    </p:spTree>
    <p:extLst>
      <p:ext uri="{BB962C8B-B14F-4D97-AF65-F5344CB8AC3E}">
        <p14:creationId xmlns:p14="http://schemas.microsoft.com/office/powerpoint/2010/main" val="2101319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B5DDF878-06B2-EC1A-9E55-A08FE4507656}"/>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30C201D-2729-04D6-5FBB-EC9D1089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9E40D93-01C3-5763-96F5-7A3313721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3" y="484632"/>
            <a:ext cx="8417053" cy="1479635"/>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2B9BA6D0-AA4B-97C9-A5CC-137216F3E30F}"/>
              </a:ext>
            </a:extLst>
          </p:cNvPr>
          <p:cNvSpPr>
            <a:spLocks noGrp="1"/>
          </p:cNvSpPr>
          <p:nvPr>
            <p:ph type="title"/>
          </p:nvPr>
        </p:nvSpPr>
        <p:spPr>
          <a:xfrm>
            <a:off x="603315" y="796374"/>
            <a:ext cx="7937369" cy="880027"/>
          </a:xfrm>
        </p:spPr>
        <p:txBody>
          <a:bodyPr>
            <a:normAutofit/>
          </a:bodyPr>
          <a:lstStyle/>
          <a:p>
            <a:r>
              <a:rPr lang="en-US" b="1" dirty="0">
                <a:solidFill>
                  <a:schemeClr val="bg1"/>
                </a:solidFill>
              </a:rPr>
              <a:t>Zeus Reunited!</a:t>
            </a:r>
          </a:p>
        </p:txBody>
      </p:sp>
      <p:sp>
        <p:nvSpPr>
          <p:cNvPr id="15" name="Rectangle 14">
            <a:extLst>
              <a:ext uri="{FF2B5EF4-FFF2-40B4-BE49-F238E27FC236}">
                <a16:creationId xmlns:a16="http://schemas.microsoft.com/office/drawing/2014/main" id="{5E5A6DD9-7342-7896-ED37-F82F2186DF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8060" y="648377"/>
            <a:ext cx="8167878"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1FB7BE0A-80C8-FC8F-A2BB-F5F303E62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9144000" cy="4572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ECE97E0F-09FE-5FEE-9E37-B5B050A4D980}"/>
              </a:ext>
            </a:extLst>
          </p:cNvPr>
          <p:cNvSpPr>
            <a:spLocks noGrp="1"/>
          </p:cNvSpPr>
          <p:nvPr>
            <p:ph idx="1"/>
          </p:nvPr>
        </p:nvSpPr>
        <p:spPr>
          <a:xfrm>
            <a:off x="971550" y="2612256"/>
            <a:ext cx="7200897" cy="3263612"/>
          </a:xfrm>
        </p:spPr>
        <p:txBody>
          <a:bodyPr>
            <a:normAutofit fontScale="92500" lnSpcReduction="10000"/>
          </a:bodyPr>
          <a:lstStyle/>
          <a:p>
            <a:r>
              <a:rPr lang="en-US" sz="1600" dirty="0"/>
              <a:t>While traveling through Kern County, Zeus and his owner were involved in a serious car accident. His owner was transported to the hospital, while Zeus, thankfully uninjured, was brought to Kern County Animal Services.</a:t>
            </a:r>
          </a:p>
          <a:p>
            <a:r>
              <a:rPr lang="en-US" sz="1600" dirty="0"/>
              <a:t>When Zeus arrived, we had no way of knowing who he belonged to until staff scanned him for a microchip. That tiny chip allowed us to identify and contact his owner. The very next day, Zeus was reunited with his family. Animal Control Officer Tipton even gave him a ride home!</a:t>
            </a:r>
          </a:p>
          <a:p>
            <a:r>
              <a:rPr lang="en-US" sz="1600" dirty="0"/>
              <a:t>This happy reunion was made possible by a microchip no bigger than a grain of rice.</a:t>
            </a:r>
          </a:p>
          <a:p>
            <a:r>
              <a:rPr lang="en-US" sz="1600" dirty="0"/>
              <a:t>Whether it's a microchip, a collar with ID tags, or both, keeping identification on your pet is one of the easiest and most effective ways to help ensure they find their way home if they're ever lost.</a:t>
            </a:r>
          </a:p>
          <a:p>
            <a:r>
              <a:rPr lang="en-US" sz="1600" dirty="0"/>
              <a:t>Kern County Animal Services offers FREE microchips for all residents of unincorporated Kern County.</a:t>
            </a:r>
          </a:p>
        </p:txBody>
      </p:sp>
      <p:sp>
        <p:nvSpPr>
          <p:cNvPr id="2" name="Slide Number Placeholder 1">
            <a:extLst>
              <a:ext uri="{FF2B5EF4-FFF2-40B4-BE49-F238E27FC236}">
                <a16:creationId xmlns:a16="http://schemas.microsoft.com/office/drawing/2014/main" id="{89E19A25-6050-7E59-0BE6-C2848A91BE48}"/>
              </a:ext>
            </a:extLst>
          </p:cNvPr>
          <p:cNvSpPr>
            <a:spLocks noGrp="1"/>
          </p:cNvSpPr>
          <p:nvPr>
            <p:ph type="sldNum" sz="quarter" idx="12"/>
          </p:nvPr>
        </p:nvSpPr>
        <p:spPr>
          <a:xfrm>
            <a:off x="7765425" y="5969000"/>
            <a:ext cx="407023" cy="279400"/>
          </a:xfrm>
        </p:spPr>
        <p:txBody>
          <a:bodyPr>
            <a:normAutofit/>
          </a:bodyPr>
          <a:lstStyle/>
          <a:p>
            <a:pPr lvl="0">
              <a:spcAft>
                <a:spcPts val="600"/>
              </a:spcAft>
            </a:pPr>
            <a:fld id="{ACF44C5A-0B84-47FD-A8DA-63EA86983490}" type="slidenum">
              <a:rPr lang="en-US" smtClean="0"/>
              <a:pPr lvl="0">
                <a:spcAft>
                  <a:spcPts val="600"/>
                </a:spcAft>
              </a:pPr>
              <a:t>22</a:t>
            </a:fld>
            <a:endParaRPr lang="en-US"/>
          </a:p>
        </p:txBody>
      </p:sp>
    </p:spTree>
    <p:extLst>
      <p:ext uri="{BB962C8B-B14F-4D97-AF65-F5344CB8AC3E}">
        <p14:creationId xmlns:p14="http://schemas.microsoft.com/office/powerpoint/2010/main" val="167052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42B645-91BB-B065-F0A8-944AD33458C3}"/>
              </a:ext>
            </a:extLst>
          </p:cNvPr>
          <p:cNvPicPr>
            <a:picLocks noChangeAspect="1"/>
          </p:cNvPicPr>
          <p:nvPr/>
        </p:nvPicPr>
        <p:blipFill>
          <a:blip r:embed="rId2">
            <a:extLst>
              <a:ext uri="{28A0092B-C50C-407E-A947-70E740481C1C}">
                <a14:useLocalDpi xmlns:a14="http://schemas.microsoft.com/office/drawing/2010/main" val="0"/>
              </a:ext>
            </a:extLst>
          </a:blip>
          <a:srcRect t="24947" b="34081"/>
          <a:stretch>
            <a:fillRect/>
          </a:stretch>
        </p:blipFill>
        <p:spPr>
          <a:xfrm>
            <a:off x="872799" y="643467"/>
            <a:ext cx="3491501" cy="2543217"/>
          </a:xfrm>
          <a:prstGeom prst="rect">
            <a:avLst/>
          </a:prstGeom>
        </p:spPr>
      </p:pic>
      <p:cxnSp>
        <p:nvCxnSpPr>
          <p:cNvPr id="27" name="Straight Connector 26">
            <a:extLst>
              <a:ext uri="{FF2B5EF4-FFF2-40B4-BE49-F238E27FC236}">
                <a16:creationId xmlns:a16="http://schemas.microsoft.com/office/drawing/2014/main" id="{91B6081D-D3E8-4209-B85B-EB1C655A62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8410" y="1111170"/>
            <a:ext cx="8280" cy="4645103"/>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5FC6D7D-D1A5-56CB-0F4E-1C26DE2A1614}"/>
              </a:ext>
            </a:extLst>
          </p:cNvPr>
          <p:cNvPicPr>
            <a:picLocks noChangeAspect="1"/>
          </p:cNvPicPr>
          <p:nvPr/>
        </p:nvPicPr>
        <p:blipFill>
          <a:blip r:embed="rId3">
            <a:extLst>
              <a:ext uri="{28A0092B-C50C-407E-A947-70E740481C1C}">
                <a14:useLocalDpi xmlns:a14="http://schemas.microsoft.com/office/drawing/2010/main" val="0"/>
              </a:ext>
            </a:extLst>
          </a:blip>
          <a:srcRect l="5710" t="21988" b="44018"/>
          <a:stretch>
            <a:fillRect/>
          </a:stretch>
        </p:blipFill>
        <p:spPr>
          <a:xfrm>
            <a:off x="4753737" y="777561"/>
            <a:ext cx="3549705" cy="2275030"/>
          </a:xfrm>
          <a:prstGeom prst="rect">
            <a:avLst/>
          </a:prstGeom>
        </p:spPr>
      </p:pic>
      <p:cxnSp>
        <p:nvCxnSpPr>
          <p:cNvPr id="26" name="Straight Connector 25">
            <a:extLst>
              <a:ext uri="{FF2B5EF4-FFF2-40B4-BE49-F238E27FC236}">
                <a16:creationId xmlns:a16="http://schemas.microsoft.com/office/drawing/2014/main" id="{28CA55E4-1295-45C8-BA05-5A9E705B74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2270" y="3428998"/>
            <a:ext cx="3141678" cy="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8C5794E-A9A1-4A23-AF68-C79A782233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57750" y="3428998"/>
            <a:ext cx="3141678" cy="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2D9D521-1ABC-F7AE-1A3D-3A01F45C3CC1}"/>
              </a:ext>
            </a:extLst>
          </p:cNvPr>
          <p:cNvPicPr>
            <a:picLocks noChangeAspect="1"/>
          </p:cNvPicPr>
          <p:nvPr/>
        </p:nvPicPr>
        <p:blipFill>
          <a:blip r:embed="rId4">
            <a:extLst>
              <a:ext uri="{28A0092B-C50C-407E-A947-70E740481C1C}">
                <a14:useLocalDpi xmlns:a14="http://schemas.microsoft.com/office/drawing/2010/main" val="0"/>
              </a:ext>
            </a:extLst>
          </a:blip>
          <a:srcRect l="105" t="28235" r="-105" b="30835"/>
          <a:stretch>
            <a:fillRect/>
          </a:stretch>
        </p:blipFill>
        <p:spPr>
          <a:xfrm>
            <a:off x="869121" y="3671316"/>
            <a:ext cx="3498856" cy="2545862"/>
          </a:xfrm>
          <a:prstGeom prst="rect">
            <a:avLst/>
          </a:prstGeom>
        </p:spPr>
      </p:pic>
      <p:pic>
        <p:nvPicPr>
          <p:cNvPr id="12" name="Picture 11">
            <a:extLst>
              <a:ext uri="{FF2B5EF4-FFF2-40B4-BE49-F238E27FC236}">
                <a16:creationId xmlns:a16="http://schemas.microsoft.com/office/drawing/2014/main" id="{705B9207-3A05-61A8-95B4-1C6240A32753}"/>
              </a:ext>
            </a:extLst>
          </p:cNvPr>
          <p:cNvPicPr>
            <a:picLocks noChangeAspect="1"/>
          </p:cNvPicPr>
          <p:nvPr/>
        </p:nvPicPr>
        <p:blipFill>
          <a:blip r:embed="rId5">
            <a:extLst>
              <a:ext uri="{28A0092B-C50C-407E-A947-70E740481C1C}">
                <a14:useLocalDpi xmlns:a14="http://schemas.microsoft.com/office/drawing/2010/main" val="0"/>
              </a:ext>
            </a:extLst>
          </a:blip>
          <a:srcRect t="34708" b="29202"/>
          <a:stretch>
            <a:fillRect/>
          </a:stretch>
        </p:blipFill>
        <p:spPr>
          <a:xfrm>
            <a:off x="4753737" y="3809316"/>
            <a:ext cx="3549705" cy="2277468"/>
          </a:xfrm>
          <a:prstGeom prst="rect">
            <a:avLst/>
          </a:prstGeom>
        </p:spPr>
      </p:pic>
      <p:sp>
        <p:nvSpPr>
          <p:cNvPr id="4" name="Slide Number Placeholder 3">
            <a:extLst>
              <a:ext uri="{FF2B5EF4-FFF2-40B4-BE49-F238E27FC236}">
                <a16:creationId xmlns:a16="http://schemas.microsoft.com/office/drawing/2014/main" id="{4B419E21-0626-1737-4A6D-8288C0F92D2F}"/>
              </a:ext>
            </a:extLst>
          </p:cNvPr>
          <p:cNvSpPr>
            <a:spLocks noGrp="1"/>
          </p:cNvSpPr>
          <p:nvPr>
            <p:ph type="sldNum" sz="quarter" idx="12"/>
          </p:nvPr>
        </p:nvSpPr>
        <p:spPr>
          <a:xfrm>
            <a:off x="6457950" y="6356350"/>
            <a:ext cx="2057400" cy="365125"/>
          </a:xfrm>
        </p:spPr>
        <p:txBody>
          <a:bodyPr>
            <a:normAutofit/>
          </a:bodyPr>
          <a:lstStyle/>
          <a:p>
            <a:pPr lvl="0">
              <a:spcAft>
                <a:spcPts val="600"/>
              </a:spcAft>
            </a:pPr>
            <a:fld id="{578E44AA-3F5A-4849-8359-0F12FBCE4F04}" type="slidenum">
              <a:rPr lang="en-US" smtClean="0"/>
              <a:pPr lvl="0">
                <a:spcAft>
                  <a:spcPts val="600"/>
                </a:spcAft>
              </a:pPr>
              <a:t>23</a:t>
            </a:fld>
            <a:endParaRPr lang="en-US"/>
          </a:p>
        </p:txBody>
      </p:sp>
    </p:spTree>
    <p:extLst>
      <p:ext uri="{BB962C8B-B14F-4D97-AF65-F5344CB8AC3E}">
        <p14:creationId xmlns:p14="http://schemas.microsoft.com/office/powerpoint/2010/main" val="3141379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661AA-7EAF-BA5B-F40E-E5A6914C0E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89BB75-74E9-3CD5-8162-9527105C695E}"/>
              </a:ext>
            </a:extLst>
          </p:cNvPr>
          <p:cNvSpPr>
            <a:spLocks noGrp="1"/>
          </p:cNvSpPr>
          <p:nvPr>
            <p:ph type="title"/>
          </p:nvPr>
        </p:nvSpPr>
        <p:spPr>
          <a:xfrm>
            <a:off x="971551" y="982132"/>
            <a:ext cx="7200897" cy="1303867"/>
          </a:xfrm>
        </p:spPr>
        <p:txBody>
          <a:bodyPr>
            <a:normAutofit/>
          </a:bodyPr>
          <a:lstStyle/>
          <a:p>
            <a:pPr>
              <a:lnSpc>
                <a:spcPct val="90000"/>
              </a:lnSpc>
            </a:pPr>
            <a:r>
              <a:rPr lang="en-US" b="1" dirty="0">
                <a:solidFill>
                  <a:srgbClr val="262626"/>
                </a:solidFill>
              </a:rPr>
              <a:t>Volunteer Program</a:t>
            </a:r>
            <a:br>
              <a:rPr lang="en-US" b="1" dirty="0">
                <a:solidFill>
                  <a:srgbClr val="262626"/>
                </a:solidFill>
              </a:rPr>
            </a:br>
            <a:r>
              <a:rPr lang="en-US" sz="3200" dirty="0">
                <a:solidFill>
                  <a:srgbClr val="262626"/>
                </a:solidFill>
              </a:rPr>
              <a:t>July 2026</a:t>
            </a:r>
          </a:p>
        </p:txBody>
      </p:sp>
      <p:graphicFrame>
        <p:nvGraphicFramePr>
          <p:cNvPr id="4" name="Content Placeholder 3">
            <a:extLst>
              <a:ext uri="{FF2B5EF4-FFF2-40B4-BE49-F238E27FC236}">
                <a16:creationId xmlns:a16="http://schemas.microsoft.com/office/drawing/2014/main" id="{AB54A653-5EB5-BEF2-1E21-740DE5F67FAB}"/>
              </a:ext>
            </a:extLst>
          </p:cNvPr>
          <p:cNvGraphicFramePr>
            <a:graphicFrameLocks noGrp="1"/>
          </p:cNvGraphicFramePr>
          <p:nvPr>
            <p:ph idx="1"/>
            <p:extLst>
              <p:ext uri="{D42A27DB-BD31-4B8C-83A1-F6EECF244321}">
                <p14:modId xmlns:p14="http://schemas.microsoft.com/office/powerpoint/2010/main" val="1111995965"/>
              </p:ext>
            </p:extLst>
          </p:nvPr>
        </p:nvGraphicFramePr>
        <p:xfrm>
          <a:off x="971550" y="2772384"/>
          <a:ext cx="7200897" cy="2874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829E020B-BD62-F752-770F-4D1B9DD451BE}"/>
              </a:ext>
            </a:extLst>
          </p:cNvPr>
          <p:cNvSpPr>
            <a:spLocks noGrp="1"/>
          </p:cNvSpPr>
          <p:nvPr>
            <p:ph type="sldNum" sz="quarter" idx="12"/>
          </p:nvPr>
        </p:nvSpPr>
        <p:spPr>
          <a:xfrm>
            <a:off x="7765425" y="5969000"/>
            <a:ext cx="407023" cy="279400"/>
          </a:xfrm>
        </p:spPr>
        <p:txBody>
          <a:bodyPr>
            <a:normAutofit/>
          </a:bodyPr>
          <a:lstStyle/>
          <a:p>
            <a:pPr lvl="0">
              <a:spcAft>
                <a:spcPts val="600"/>
              </a:spcAft>
            </a:pPr>
            <a:fld id="{578E44AA-3F5A-4849-8359-0F12FBCE4F04}" type="slidenum">
              <a:rPr lang="en-US">
                <a:solidFill>
                  <a:srgbClr val="000000"/>
                </a:solidFill>
              </a:rPr>
              <a:pPr lvl="0">
                <a:spcAft>
                  <a:spcPts val="600"/>
                </a:spcAft>
              </a:pPr>
              <a:t>24</a:t>
            </a:fld>
            <a:endParaRPr lang="en-US">
              <a:solidFill>
                <a:srgbClr val="000000"/>
              </a:solidFill>
            </a:endParaRPr>
          </a:p>
        </p:txBody>
      </p:sp>
    </p:spTree>
    <p:extLst>
      <p:ext uri="{BB962C8B-B14F-4D97-AF65-F5344CB8AC3E}">
        <p14:creationId xmlns:p14="http://schemas.microsoft.com/office/powerpoint/2010/main" val="2921348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1CE8DEF9-BBFE-8F0A-A851-1100C9A196DF}"/>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1B0C933-EB64-910E-E36D-F01B74375F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BFE9DD-BDAA-AC27-8FA6-FD8D7C7F8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3" y="484632"/>
            <a:ext cx="8417053" cy="1479635"/>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83E2A63-2D81-1A69-8290-F7781A732505}"/>
              </a:ext>
            </a:extLst>
          </p:cNvPr>
          <p:cNvSpPr>
            <a:spLocks noGrp="1"/>
          </p:cNvSpPr>
          <p:nvPr>
            <p:ph type="title"/>
          </p:nvPr>
        </p:nvSpPr>
        <p:spPr>
          <a:xfrm>
            <a:off x="603315" y="796374"/>
            <a:ext cx="7937369" cy="880027"/>
          </a:xfrm>
        </p:spPr>
        <p:txBody>
          <a:bodyPr>
            <a:normAutofit/>
          </a:bodyPr>
          <a:lstStyle/>
          <a:p>
            <a:r>
              <a:rPr lang="en-US" b="1" dirty="0">
                <a:solidFill>
                  <a:schemeClr val="bg1"/>
                </a:solidFill>
              </a:rPr>
              <a:t>Volunteer Spotlight</a:t>
            </a:r>
          </a:p>
        </p:txBody>
      </p:sp>
      <p:sp>
        <p:nvSpPr>
          <p:cNvPr id="15" name="Rectangle 14">
            <a:extLst>
              <a:ext uri="{FF2B5EF4-FFF2-40B4-BE49-F238E27FC236}">
                <a16:creationId xmlns:a16="http://schemas.microsoft.com/office/drawing/2014/main" id="{01EE2424-86C9-A7A2-CBA3-51A39E8551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8060" y="648377"/>
            <a:ext cx="8167878"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5C12DD30-111C-E1E5-AFEA-D6CABE6ED0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9144000" cy="4572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31B5BC22-87F1-BF57-D22F-8AC7D255D034}"/>
              </a:ext>
            </a:extLst>
          </p:cNvPr>
          <p:cNvSpPr>
            <a:spLocks noGrp="1"/>
          </p:cNvSpPr>
          <p:nvPr>
            <p:ph idx="1"/>
          </p:nvPr>
        </p:nvSpPr>
        <p:spPr>
          <a:xfrm>
            <a:off x="971550" y="2612256"/>
            <a:ext cx="7200897" cy="3263612"/>
          </a:xfrm>
        </p:spPr>
        <p:txBody>
          <a:bodyPr>
            <a:normAutofit fontScale="92500" lnSpcReduction="10000"/>
          </a:bodyPr>
          <a:lstStyle/>
          <a:p>
            <a:r>
              <a:rPr lang="en-US" sz="1600" dirty="0"/>
              <a:t>It's been a while since we've showcased the incredible work of our volunteer groomer, Joan. Just look at these recent before-and-after transformations below!</a:t>
            </a:r>
          </a:p>
          <a:p>
            <a:r>
              <a:rPr lang="en-US" sz="1600" dirty="0"/>
              <a:t>Thanks to Joan's talent, patience, and care, they left looking like brand-new pups. The before-and-after photos speak for themselves.</a:t>
            </a:r>
          </a:p>
          <a:p>
            <a:r>
              <a:rPr lang="en-US" sz="1600" dirty="0"/>
              <a:t>It's no surprise that all four found homes quickly and are now safely out of the shelter.</a:t>
            </a:r>
          </a:p>
          <a:p>
            <a:r>
              <a:rPr lang="en-US" sz="1600" dirty="0"/>
              <a:t>For the past 20 years, Joan has volunteered her time and grooming skills to help shelter dogs get the second chance they deserve. Twenty years of changing lives, one dog at a time.</a:t>
            </a:r>
          </a:p>
          <a:p>
            <a:r>
              <a:rPr lang="en-US" sz="1600" dirty="0"/>
              <a:t>We couldn't be more thankful for Joan and every volunteer who gives their time to support the animals in our care.</a:t>
            </a:r>
          </a:p>
          <a:p>
            <a:r>
              <a:rPr lang="en-US" sz="1600" dirty="0"/>
              <a:t>If you'd like to become part of our volunteer team and help make stories like these possible, we'd love to hear from you. Learn more at KernCountyAnimalServices.org + How To Help + Volunteer</a:t>
            </a:r>
          </a:p>
        </p:txBody>
      </p:sp>
      <p:sp>
        <p:nvSpPr>
          <p:cNvPr id="2" name="Slide Number Placeholder 1">
            <a:extLst>
              <a:ext uri="{FF2B5EF4-FFF2-40B4-BE49-F238E27FC236}">
                <a16:creationId xmlns:a16="http://schemas.microsoft.com/office/drawing/2014/main" id="{210D981B-CCF9-6ACF-98FC-E2480F8838A8}"/>
              </a:ext>
            </a:extLst>
          </p:cNvPr>
          <p:cNvSpPr>
            <a:spLocks noGrp="1"/>
          </p:cNvSpPr>
          <p:nvPr>
            <p:ph type="sldNum" sz="quarter" idx="12"/>
          </p:nvPr>
        </p:nvSpPr>
        <p:spPr>
          <a:xfrm>
            <a:off x="7765425" y="5969000"/>
            <a:ext cx="407023" cy="279400"/>
          </a:xfrm>
        </p:spPr>
        <p:txBody>
          <a:bodyPr>
            <a:normAutofit/>
          </a:bodyPr>
          <a:lstStyle/>
          <a:p>
            <a:pPr lvl="0">
              <a:spcAft>
                <a:spcPts val="600"/>
              </a:spcAft>
            </a:pPr>
            <a:fld id="{ACF44C5A-0B84-47FD-A8DA-63EA86983490}" type="slidenum">
              <a:rPr lang="en-US" smtClean="0"/>
              <a:pPr lvl="0">
                <a:spcAft>
                  <a:spcPts val="600"/>
                </a:spcAft>
              </a:pPr>
              <a:t>25</a:t>
            </a:fld>
            <a:endParaRPr lang="en-US"/>
          </a:p>
        </p:txBody>
      </p:sp>
    </p:spTree>
    <p:extLst>
      <p:ext uri="{BB962C8B-B14F-4D97-AF65-F5344CB8AC3E}">
        <p14:creationId xmlns:p14="http://schemas.microsoft.com/office/powerpoint/2010/main" val="3172544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1A92768-C90D-4200-8975-84CC4D4BC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006C631-F911-C8D6-11A3-D7BFBE08FF6E}"/>
              </a:ext>
            </a:extLst>
          </p:cNvPr>
          <p:cNvPicPr>
            <a:picLocks noChangeAspect="1"/>
          </p:cNvPicPr>
          <p:nvPr/>
        </p:nvPicPr>
        <p:blipFill>
          <a:blip r:embed="rId2">
            <a:extLst>
              <a:ext uri="{28A0092B-C50C-407E-A947-70E740481C1C}">
                <a14:useLocalDpi xmlns:a14="http://schemas.microsoft.com/office/drawing/2010/main" val="0"/>
              </a:ext>
            </a:extLst>
          </a:blip>
          <a:srcRect t="12562" r="18122" b="18122"/>
          <a:stretch>
            <a:fillRect/>
          </a:stretch>
        </p:blipFill>
        <p:spPr>
          <a:xfrm>
            <a:off x="20" y="10"/>
            <a:ext cx="3002259" cy="3388883"/>
          </a:xfrm>
          <a:prstGeom prst="rect">
            <a:avLst/>
          </a:prstGeom>
        </p:spPr>
      </p:pic>
      <p:pic>
        <p:nvPicPr>
          <p:cNvPr id="11" name="Picture 10">
            <a:extLst>
              <a:ext uri="{FF2B5EF4-FFF2-40B4-BE49-F238E27FC236}">
                <a16:creationId xmlns:a16="http://schemas.microsoft.com/office/drawing/2014/main" id="{4D49EA0D-C743-1D7F-20CC-02A7A9A3C314}"/>
              </a:ext>
            </a:extLst>
          </p:cNvPr>
          <p:cNvPicPr>
            <a:picLocks noChangeAspect="1"/>
          </p:cNvPicPr>
          <p:nvPr/>
        </p:nvPicPr>
        <p:blipFill>
          <a:blip r:embed="rId3">
            <a:extLst>
              <a:ext uri="{28A0092B-C50C-407E-A947-70E740481C1C}">
                <a14:useLocalDpi xmlns:a14="http://schemas.microsoft.com/office/drawing/2010/main" val="0"/>
              </a:ext>
            </a:extLst>
          </a:blip>
          <a:srcRect l="19240" r="14025" b="4"/>
          <a:stretch>
            <a:fillRect/>
          </a:stretch>
        </p:blipFill>
        <p:spPr>
          <a:xfrm>
            <a:off x="3070859" y="10"/>
            <a:ext cx="3010535" cy="3383270"/>
          </a:xfrm>
          <a:prstGeom prst="rect">
            <a:avLst/>
          </a:prstGeom>
        </p:spPr>
      </p:pic>
      <p:pic>
        <p:nvPicPr>
          <p:cNvPr id="13" name="Picture 12">
            <a:extLst>
              <a:ext uri="{FF2B5EF4-FFF2-40B4-BE49-F238E27FC236}">
                <a16:creationId xmlns:a16="http://schemas.microsoft.com/office/drawing/2014/main" id="{008D16D6-8AB5-F2C9-FB45-73AF72A4E373}"/>
              </a:ext>
            </a:extLst>
          </p:cNvPr>
          <p:cNvPicPr>
            <a:picLocks noChangeAspect="1"/>
          </p:cNvPicPr>
          <p:nvPr/>
        </p:nvPicPr>
        <p:blipFill>
          <a:blip r:embed="rId4">
            <a:extLst>
              <a:ext uri="{28A0092B-C50C-407E-A947-70E740481C1C}">
                <a14:useLocalDpi xmlns:a14="http://schemas.microsoft.com/office/drawing/2010/main" val="0"/>
              </a:ext>
            </a:extLst>
          </a:blip>
          <a:srcRect l="5631" r="5631"/>
          <a:stretch/>
        </p:blipFill>
        <p:spPr>
          <a:xfrm>
            <a:off x="6141720" y="10"/>
            <a:ext cx="3002279" cy="3383270"/>
          </a:xfrm>
          <a:prstGeom prst="rect">
            <a:avLst/>
          </a:prstGeom>
        </p:spPr>
      </p:pic>
      <p:pic>
        <p:nvPicPr>
          <p:cNvPr id="7" name="Picture 6">
            <a:extLst>
              <a:ext uri="{FF2B5EF4-FFF2-40B4-BE49-F238E27FC236}">
                <a16:creationId xmlns:a16="http://schemas.microsoft.com/office/drawing/2014/main" id="{1C76BE09-74D3-A074-2EDF-925D359E8A6D}"/>
              </a:ext>
            </a:extLst>
          </p:cNvPr>
          <p:cNvPicPr>
            <a:picLocks noChangeAspect="1"/>
          </p:cNvPicPr>
          <p:nvPr/>
        </p:nvPicPr>
        <p:blipFill>
          <a:blip r:embed="rId5">
            <a:extLst>
              <a:ext uri="{28A0092B-C50C-407E-A947-70E740481C1C}">
                <a14:useLocalDpi xmlns:a14="http://schemas.microsoft.com/office/drawing/2010/main" val="0"/>
              </a:ext>
            </a:extLst>
          </a:blip>
          <a:srcRect l="4523" t="1561" r="22635" b="36773"/>
          <a:stretch>
            <a:fillRect/>
          </a:stretch>
        </p:blipFill>
        <p:spPr>
          <a:xfrm>
            <a:off x="20" y="3469102"/>
            <a:ext cx="3002259" cy="3388893"/>
          </a:xfrm>
          <a:prstGeom prst="rect">
            <a:avLst/>
          </a:prstGeom>
        </p:spPr>
      </p:pic>
      <p:pic>
        <p:nvPicPr>
          <p:cNvPr id="17" name="Picture 16">
            <a:extLst>
              <a:ext uri="{FF2B5EF4-FFF2-40B4-BE49-F238E27FC236}">
                <a16:creationId xmlns:a16="http://schemas.microsoft.com/office/drawing/2014/main" id="{98908D4D-47B9-E27F-AC3D-B350E305DF84}"/>
              </a:ext>
            </a:extLst>
          </p:cNvPr>
          <p:cNvPicPr>
            <a:picLocks noChangeAspect="1"/>
          </p:cNvPicPr>
          <p:nvPr/>
        </p:nvPicPr>
        <p:blipFill>
          <a:blip r:embed="rId6">
            <a:extLst>
              <a:ext uri="{28A0092B-C50C-407E-A947-70E740481C1C}">
                <a14:useLocalDpi xmlns:a14="http://schemas.microsoft.com/office/drawing/2010/main" val="0"/>
              </a:ext>
            </a:extLst>
          </a:blip>
          <a:srcRect l="20288" t="16331" r="19960" b="33305"/>
          <a:stretch>
            <a:fillRect/>
          </a:stretch>
        </p:blipFill>
        <p:spPr>
          <a:xfrm>
            <a:off x="3070859" y="3469102"/>
            <a:ext cx="3010535" cy="3383280"/>
          </a:xfrm>
          <a:prstGeom prst="rect">
            <a:avLst/>
          </a:prstGeom>
        </p:spPr>
      </p:pic>
      <p:pic>
        <p:nvPicPr>
          <p:cNvPr id="9" name="Picture 8">
            <a:extLst>
              <a:ext uri="{FF2B5EF4-FFF2-40B4-BE49-F238E27FC236}">
                <a16:creationId xmlns:a16="http://schemas.microsoft.com/office/drawing/2014/main" id="{6489AF73-B869-4D53-0B3E-63000F175F90}"/>
              </a:ext>
            </a:extLst>
          </p:cNvPr>
          <p:cNvPicPr>
            <a:picLocks noChangeAspect="1"/>
          </p:cNvPicPr>
          <p:nvPr/>
        </p:nvPicPr>
        <p:blipFill>
          <a:blip r:embed="rId7">
            <a:extLst>
              <a:ext uri="{28A0092B-C50C-407E-A947-70E740481C1C}">
                <a14:useLocalDpi xmlns:a14="http://schemas.microsoft.com/office/drawing/2010/main" val="0"/>
              </a:ext>
            </a:extLst>
          </a:blip>
          <a:srcRect l="5826" r="5826"/>
          <a:stretch/>
        </p:blipFill>
        <p:spPr>
          <a:xfrm>
            <a:off x="6149974" y="3469102"/>
            <a:ext cx="2994026" cy="3388893"/>
          </a:xfrm>
          <a:prstGeom prst="rect">
            <a:avLst/>
          </a:prstGeom>
        </p:spPr>
      </p:pic>
      <p:sp>
        <p:nvSpPr>
          <p:cNvPr id="5" name="Slide Number Placeholder 4">
            <a:extLst>
              <a:ext uri="{FF2B5EF4-FFF2-40B4-BE49-F238E27FC236}">
                <a16:creationId xmlns:a16="http://schemas.microsoft.com/office/drawing/2014/main" id="{BA800A70-702E-B47E-6C96-789A290742BD}"/>
              </a:ext>
            </a:extLst>
          </p:cNvPr>
          <p:cNvSpPr>
            <a:spLocks noGrp="1"/>
          </p:cNvSpPr>
          <p:nvPr>
            <p:ph type="sldNum" sz="quarter" idx="12"/>
          </p:nvPr>
        </p:nvSpPr>
        <p:spPr>
          <a:xfrm>
            <a:off x="6457950" y="6356350"/>
            <a:ext cx="2057400" cy="365125"/>
          </a:xfrm>
        </p:spPr>
        <p:txBody>
          <a:bodyPr>
            <a:normAutofit/>
          </a:bodyPr>
          <a:lstStyle/>
          <a:p>
            <a:pPr lvl="0">
              <a:spcAft>
                <a:spcPts val="600"/>
              </a:spcAft>
            </a:pPr>
            <a:fld id="{B11CE0BE-3064-4B68-853B-9AD972323C5A}" type="slidenum">
              <a:rPr lang="en-US">
                <a:solidFill>
                  <a:srgbClr val="FFFFFF"/>
                </a:solidFill>
              </a:rPr>
              <a:pPr lvl="0">
                <a:spcAft>
                  <a:spcPts val="600"/>
                </a:spcAft>
              </a:pPr>
              <a:t>26</a:t>
            </a:fld>
            <a:endParaRPr lang="en-US">
              <a:solidFill>
                <a:srgbClr val="FFFFFF"/>
              </a:solidFill>
            </a:endParaRPr>
          </a:p>
        </p:txBody>
      </p:sp>
    </p:spTree>
    <p:extLst>
      <p:ext uri="{BB962C8B-B14F-4D97-AF65-F5344CB8AC3E}">
        <p14:creationId xmlns:p14="http://schemas.microsoft.com/office/powerpoint/2010/main" val="3385088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D4C2E-A3D1-80E0-6C9C-1D8D6782B157}"/>
              </a:ext>
            </a:extLst>
          </p:cNvPr>
          <p:cNvSpPr>
            <a:spLocks noGrp="1"/>
          </p:cNvSpPr>
          <p:nvPr>
            <p:ph type="title"/>
          </p:nvPr>
        </p:nvSpPr>
        <p:spPr/>
        <p:txBody>
          <a:bodyPr>
            <a:normAutofit/>
          </a:bodyPr>
          <a:lstStyle/>
          <a:p>
            <a:r>
              <a:rPr lang="en-US" b="1" dirty="0">
                <a:solidFill>
                  <a:schemeClr val="tx2"/>
                </a:solidFill>
              </a:rPr>
              <a:t>2026 Year To Date</a:t>
            </a:r>
            <a:br>
              <a:rPr lang="en-US" dirty="0"/>
            </a:br>
            <a:r>
              <a:rPr lang="en-US" sz="2400" dirty="0"/>
              <a:t>January 1</a:t>
            </a:r>
            <a:r>
              <a:rPr lang="en-US" sz="2400" baseline="30000" dirty="0"/>
              <a:t>st</a:t>
            </a:r>
            <a:r>
              <a:rPr lang="en-US" sz="2400" dirty="0"/>
              <a:t> – </a:t>
            </a:r>
            <a:r>
              <a:rPr lang="en-US" sz="2400" dirty="0">
                <a:solidFill>
                  <a:schemeClr val="tx1"/>
                </a:solidFill>
              </a:rPr>
              <a:t>July 31</a:t>
            </a:r>
            <a:r>
              <a:rPr lang="en-US" sz="2400" baseline="30000" dirty="0">
                <a:solidFill>
                  <a:schemeClr val="tx1"/>
                </a:solidFill>
              </a:rPr>
              <a:t>st</a:t>
            </a:r>
            <a:r>
              <a:rPr lang="en-US" sz="2400" dirty="0">
                <a:solidFill>
                  <a:schemeClr val="tx1"/>
                </a:solidFill>
              </a:rPr>
              <a:t> </a:t>
            </a:r>
            <a:r>
              <a:rPr lang="en-US" sz="2400" dirty="0"/>
              <a:t> </a:t>
            </a:r>
          </a:p>
        </p:txBody>
      </p:sp>
      <p:graphicFrame>
        <p:nvGraphicFramePr>
          <p:cNvPr id="9" name="Content Placeholder 8">
            <a:extLst>
              <a:ext uri="{FF2B5EF4-FFF2-40B4-BE49-F238E27FC236}">
                <a16:creationId xmlns:a16="http://schemas.microsoft.com/office/drawing/2014/main" id="{BB484EBF-3089-53C4-DC57-85D0B7FE9A9C}"/>
              </a:ext>
            </a:extLst>
          </p:cNvPr>
          <p:cNvGraphicFramePr>
            <a:graphicFrameLocks noGrp="1"/>
          </p:cNvGraphicFramePr>
          <p:nvPr>
            <p:ph idx="1"/>
            <p:extLst>
              <p:ext uri="{D42A27DB-BD31-4B8C-83A1-F6EECF244321}">
                <p14:modId xmlns:p14="http://schemas.microsoft.com/office/powerpoint/2010/main" val="481041672"/>
              </p:ext>
            </p:extLst>
          </p:nvPr>
        </p:nvGraphicFramePr>
        <p:xfrm>
          <a:off x="1176338" y="2490788"/>
          <a:ext cx="6799262" cy="344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lide Number Placeholder 9">
            <a:extLst>
              <a:ext uri="{FF2B5EF4-FFF2-40B4-BE49-F238E27FC236}">
                <a16:creationId xmlns:a16="http://schemas.microsoft.com/office/drawing/2014/main" id="{16FFA21D-81E2-7242-BB58-B6EFBF19987D}"/>
              </a:ext>
            </a:extLst>
          </p:cNvPr>
          <p:cNvSpPr>
            <a:spLocks noGrp="1"/>
          </p:cNvSpPr>
          <p:nvPr>
            <p:ph type="sldNum" sz="quarter" idx="12"/>
          </p:nvPr>
        </p:nvSpPr>
        <p:spPr/>
        <p:txBody>
          <a:bodyPr/>
          <a:lstStyle/>
          <a:p>
            <a:pPr lvl="0"/>
            <a:fld id="{578E44AA-3F5A-4849-8359-0F12FBCE4F04}" type="slidenum">
              <a:rPr lang="en-US" smtClean="0"/>
              <a:t>27</a:t>
            </a:fld>
            <a:endParaRPr lang="en-US"/>
          </a:p>
        </p:txBody>
      </p:sp>
    </p:spTree>
    <p:extLst>
      <p:ext uri="{BB962C8B-B14F-4D97-AF65-F5344CB8AC3E}">
        <p14:creationId xmlns:p14="http://schemas.microsoft.com/office/powerpoint/2010/main" val="2101271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C5DDD171-1450-A521-BDBA-ACD057E96350}"/>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BF23D49-675C-7534-251E-058A519C9A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445256B-45C8-348E-02F9-0D7ACAE90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3" y="484632"/>
            <a:ext cx="8417053" cy="1479635"/>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72D0515-0E80-C139-6A3F-BB89472B4FDB}"/>
              </a:ext>
            </a:extLst>
          </p:cNvPr>
          <p:cNvSpPr>
            <a:spLocks noGrp="1"/>
          </p:cNvSpPr>
          <p:nvPr>
            <p:ph type="title"/>
          </p:nvPr>
        </p:nvSpPr>
        <p:spPr>
          <a:xfrm>
            <a:off x="603315" y="796374"/>
            <a:ext cx="7937369" cy="880027"/>
          </a:xfrm>
        </p:spPr>
        <p:txBody>
          <a:bodyPr>
            <a:normAutofit/>
          </a:bodyPr>
          <a:lstStyle/>
          <a:p>
            <a:r>
              <a:rPr lang="en-US" b="1" dirty="0">
                <a:solidFill>
                  <a:schemeClr val="bg1"/>
                </a:solidFill>
              </a:rPr>
              <a:t>Tales for Tails</a:t>
            </a:r>
          </a:p>
        </p:txBody>
      </p:sp>
      <p:sp>
        <p:nvSpPr>
          <p:cNvPr id="15" name="Rectangle 14">
            <a:extLst>
              <a:ext uri="{FF2B5EF4-FFF2-40B4-BE49-F238E27FC236}">
                <a16:creationId xmlns:a16="http://schemas.microsoft.com/office/drawing/2014/main" id="{A4909115-C057-8CA6-0118-7D091FAB8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8060" y="648377"/>
            <a:ext cx="8167878"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F6E52F61-9A3B-0E77-38A5-E59C94EFB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9144000" cy="4572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C59B2F67-A700-3223-16B5-964EA316DED4}"/>
              </a:ext>
            </a:extLst>
          </p:cNvPr>
          <p:cNvSpPr>
            <a:spLocks noGrp="1"/>
          </p:cNvSpPr>
          <p:nvPr>
            <p:ph idx="1"/>
          </p:nvPr>
        </p:nvSpPr>
        <p:spPr>
          <a:xfrm>
            <a:off x="971550" y="2612256"/>
            <a:ext cx="7200897" cy="3263612"/>
          </a:xfrm>
        </p:spPr>
        <p:txBody>
          <a:bodyPr>
            <a:normAutofit/>
          </a:bodyPr>
          <a:lstStyle/>
          <a:p>
            <a:r>
              <a:rPr lang="en-US" sz="1600" dirty="0"/>
              <a:t>Wednesday, July 29</a:t>
            </a:r>
            <a:r>
              <a:rPr lang="en-US" sz="1600" baseline="30000" dirty="0"/>
              <a:t>th</a:t>
            </a:r>
            <a:r>
              <a:rPr lang="en-US" sz="1600" dirty="0"/>
              <a:t> was another wonderful evening of Tales For Tails!</a:t>
            </a:r>
          </a:p>
          <a:p>
            <a:r>
              <a:rPr lang="en-US" sz="1600" dirty="0"/>
              <a:t>A big thank you to everyone who joined us for a special night of reading to our shelter dogs and cats. Our animal friends loved the extra attention while young readers practiced their reading skills in a calm, encouraging environment. It was heartwarming to see so many smiling faces, wagging tails, and happy purrs throughout the evening.</a:t>
            </a:r>
          </a:p>
          <a:p>
            <a:r>
              <a:rPr lang="en-US" sz="1600" dirty="0"/>
              <a:t>Thank you to the Kern County Library for providing a fantastic selection of books for readers of all ages and for helping make this event such a success.</a:t>
            </a:r>
          </a:p>
          <a:p>
            <a:r>
              <a:rPr lang="en-US" sz="1600" dirty="0"/>
              <a:t>Missed this month's event? Don't worry! Join us for the next Tales for Tails on Wednesday, August 26th, from 5:30 to 7:00 PM at Kern County Animal Services, 3951 Fruitvale Avenue.</a:t>
            </a:r>
          </a:p>
        </p:txBody>
      </p:sp>
      <p:sp>
        <p:nvSpPr>
          <p:cNvPr id="2" name="Slide Number Placeholder 1">
            <a:extLst>
              <a:ext uri="{FF2B5EF4-FFF2-40B4-BE49-F238E27FC236}">
                <a16:creationId xmlns:a16="http://schemas.microsoft.com/office/drawing/2014/main" id="{C0EBF3C0-19A1-11E2-6328-18F65E5F2A74}"/>
              </a:ext>
            </a:extLst>
          </p:cNvPr>
          <p:cNvSpPr>
            <a:spLocks noGrp="1"/>
          </p:cNvSpPr>
          <p:nvPr>
            <p:ph type="sldNum" sz="quarter" idx="12"/>
          </p:nvPr>
        </p:nvSpPr>
        <p:spPr>
          <a:xfrm>
            <a:off x="7765425" y="5969000"/>
            <a:ext cx="407023" cy="279400"/>
          </a:xfrm>
        </p:spPr>
        <p:txBody>
          <a:bodyPr>
            <a:normAutofit/>
          </a:bodyPr>
          <a:lstStyle/>
          <a:p>
            <a:pPr lvl="0">
              <a:spcAft>
                <a:spcPts val="600"/>
              </a:spcAft>
            </a:pPr>
            <a:fld id="{ACF44C5A-0B84-47FD-A8DA-63EA86983490}" type="slidenum">
              <a:rPr lang="en-US" smtClean="0"/>
              <a:pPr lvl="0">
                <a:spcAft>
                  <a:spcPts val="600"/>
                </a:spcAft>
              </a:pPr>
              <a:t>28</a:t>
            </a:fld>
            <a:endParaRPr lang="en-US"/>
          </a:p>
        </p:txBody>
      </p:sp>
    </p:spTree>
    <p:extLst>
      <p:ext uri="{BB962C8B-B14F-4D97-AF65-F5344CB8AC3E}">
        <p14:creationId xmlns:p14="http://schemas.microsoft.com/office/powerpoint/2010/main" val="1856462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8DC6FCD-811B-436E-9FEE-FC957486C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a:extLst>
              <a:ext uri="{FF2B5EF4-FFF2-40B4-BE49-F238E27FC236}">
                <a16:creationId xmlns:a16="http://schemas.microsoft.com/office/drawing/2014/main" id="{25738B39-A6AE-FB4D-56ED-189B9F08C6A7}"/>
              </a:ext>
            </a:extLst>
          </p:cNvPr>
          <p:cNvPicPr>
            <a:picLocks noChangeAspect="1"/>
          </p:cNvPicPr>
          <p:nvPr/>
        </p:nvPicPr>
        <p:blipFill>
          <a:blip r:embed="rId2">
            <a:extLst>
              <a:ext uri="{28A0092B-C50C-407E-A947-70E740481C1C}">
                <a14:useLocalDpi xmlns:a14="http://schemas.microsoft.com/office/drawing/2010/main" val="0"/>
              </a:ext>
            </a:extLst>
          </a:blip>
          <a:srcRect l="-1" t="14432" r="-1" b="30995"/>
          <a:stretch>
            <a:fillRect/>
          </a:stretch>
        </p:blipFill>
        <p:spPr>
          <a:xfrm>
            <a:off x="149054" y="171717"/>
            <a:ext cx="4353079" cy="3167426"/>
          </a:xfrm>
          <a:prstGeom prst="rect">
            <a:avLst/>
          </a:prstGeom>
        </p:spPr>
      </p:pic>
      <p:pic>
        <p:nvPicPr>
          <p:cNvPr id="6" name="Picture 5">
            <a:extLst>
              <a:ext uri="{FF2B5EF4-FFF2-40B4-BE49-F238E27FC236}">
                <a16:creationId xmlns:a16="http://schemas.microsoft.com/office/drawing/2014/main" id="{32AC7392-0594-0CF5-FC0D-A7891067B805}"/>
              </a:ext>
            </a:extLst>
          </p:cNvPr>
          <p:cNvPicPr>
            <a:picLocks noChangeAspect="1"/>
          </p:cNvPicPr>
          <p:nvPr/>
        </p:nvPicPr>
        <p:blipFill>
          <a:blip r:embed="rId3">
            <a:extLst>
              <a:ext uri="{28A0092B-C50C-407E-A947-70E740481C1C}">
                <a14:useLocalDpi xmlns:a14="http://schemas.microsoft.com/office/drawing/2010/main" val="0"/>
              </a:ext>
            </a:extLst>
          </a:blip>
          <a:srcRect l="258" t="19779" r="-256" b="25591"/>
          <a:stretch>
            <a:fillRect/>
          </a:stretch>
        </p:blipFill>
        <p:spPr>
          <a:xfrm>
            <a:off x="4646529" y="171717"/>
            <a:ext cx="4348413" cy="3167426"/>
          </a:xfrm>
          <a:prstGeom prst="rect">
            <a:avLst/>
          </a:prstGeom>
        </p:spPr>
      </p:pic>
      <p:pic>
        <p:nvPicPr>
          <p:cNvPr id="8" name="Picture 7">
            <a:extLst>
              <a:ext uri="{FF2B5EF4-FFF2-40B4-BE49-F238E27FC236}">
                <a16:creationId xmlns:a16="http://schemas.microsoft.com/office/drawing/2014/main" id="{240F1981-029E-CAF3-0EB7-59FFDF7C0E5A}"/>
              </a:ext>
            </a:extLst>
          </p:cNvPr>
          <p:cNvPicPr>
            <a:picLocks noChangeAspect="1"/>
          </p:cNvPicPr>
          <p:nvPr/>
        </p:nvPicPr>
        <p:blipFill>
          <a:blip r:embed="rId4">
            <a:extLst>
              <a:ext uri="{28A0092B-C50C-407E-A947-70E740481C1C}">
                <a14:useLocalDpi xmlns:a14="http://schemas.microsoft.com/office/drawing/2010/main" val="0"/>
              </a:ext>
            </a:extLst>
          </a:blip>
          <a:srcRect l="105" t="18948" r="-107" b="32983"/>
          <a:stretch>
            <a:fillRect/>
          </a:stretch>
        </p:blipFill>
        <p:spPr>
          <a:xfrm>
            <a:off x="149054" y="3510858"/>
            <a:ext cx="4353079" cy="2789948"/>
          </a:xfrm>
          <a:prstGeom prst="rect">
            <a:avLst/>
          </a:prstGeom>
        </p:spPr>
      </p:pic>
      <p:pic>
        <p:nvPicPr>
          <p:cNvPr id="12" name="Picture 11">
            <a:extLst>
              <a:ext uri="{FF2B5EF4-FFF2-40B4-BE49-F238E27FC236}">
                <a16:creationId xmlns:a16="http://schemas.microsoft.com/office/drawing/2014/main" id="{ACACD272-463A-0FC1-8FC3-B4CDEE242E6D}"/>
              </a:ext>
            </a:extLst>
          </p:cNvPr>
          <p:cNvPicPr>
            <a:picLocks noChangeAspect="1"/>
          </p:cNvPicPr>
          <p:nvPr/>
        </p:nvPicPr>
        <p:blipFill>
          <a:blip r:embed="rId5">
            <a:extLst>
              <a:ext uri="{28A0092B-C50C-407E-A947-70E740481C1C}">
                <a14:useLocalDpi xmlns:a14="http://schemas.microsoft.com/office/drawing/2010/main" val="0"/>
              </a:ext>
            </a:extLst>
          </a:blip>
          <a:srcRect l="1" t="11925" r="1" b="39956"/>
          <a:stretch>
            <a:fillRect/>
          </a:stretch>
        </p:blipFill>
        <p:spPr>
          <a:xfrm>
            <a:off x="4646529" y="3510858"/>
            <a:ext cx="4348412" cy="2789948"/>
          </a:xfrm>
          <a:prstGeom prst="rect">
            <a:avLst/>
          </a:prstGeom>
        </p:spPr>
      </p:pic>
      <p:sp>
        <p:nvSpPr>
          <p:cNvPr id="4" name="Slide Number Placeholder 3">
            <a:extLst>
              <a:ext uri="{FF2B5EF4-FFF2-40B4-BE49-F238E27FC236}">
                <a16:creationId xmlns:a16="http://schemas.microsoft.com/office/drawing/2014/main" id="{6552F226-EC5E-A4E8-44A5-4EB19F7B9346}"/>
              </a:ext>
            </a:extLst>
          </p:cNvPr>
          <p:cNvSpPr>
            <a:spLocks noGrp="1"/>
          </p:cNvSpPr>
          <p:nvPr>
            <p:ph type="sldNum" sz="quarter" idx="12"/>
          </p:nvPr>
        </p:nvSpPr>
        <p:spPr>
          <a:xfrm>
            <a:off x="6457950" y="6356350"/>
            <a:ext cx="2057400" cy="365125"/>
          </a:xfrm>
        </p:spPr>
        <p:txBody>
          <a:bodyPr>
            <a:normAutofit/>
          </a:bodyPr>
          <a:lstStyle/>
          <a:p>
            <a:pPr lvl="0">
              <a:spcAft>
                <a:spcPts val="600"/>
              </a:spcAft>
            </a:pPr>
            <a:fld id="{578E44AA-3F5A-4849-8359-0F12FBCE4F04}" type="slidenum">
              <a:rPr lang="en-US" smtClean="0"/>
              <a:pPr lvl="0">
                <a:spcAft>
                  <a:spcPts val="600"/>
                </a:spcAft>
              </a:pPr>
              <a:t>29</a:t>
            </a:fld>
            <a:endParaRPr lang="en-US"/>
          </a:p>
        </p:txBody>
      </p:sp>
    </p:spTree>
    <p:extLst>
      <p:ext uri="{BB962C8B-B14F-4D97-AF65-F5344CB8AC3E}">
        <p14:creationId xmlns:p14="http://schemas.microsoft.com/office/powerpoint/2010/main" val="4150458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878A6E31-3B42-C400-8930-F355DC14EFBA}"/>
            </a:ext>
          </a:extLst>
        </p:cNvPr>
        <p:cNvGrpSpPr/>
        <p:nvPr/>
      </p:nvGrpSpPr>
      <p:grpSpPr>
        <a:xfrm>
          <a:off x="0" y="0"/>
          <a:ext cx="0" cy="0"/>
          <a:chOff x="0" y="0"/>
          <a:chExt cx="0" cy="0"/>
        </a:xfrm>
      </p:grpSpPr>
      <p:grpSp>
        <p:nvGrpSpPr>
          <p:cNvPr id="59" name="Group 58">
            <a:extLst>
              <a:ext uri="{FF2B5EF4-FFF2-40B4-BE49-F238E27FC236}">
                <a16:creationId xmlns:a16="http://schemas.microsoft.com/office/drawing/2014/main" id="{6BD642B1-E8A0-4B5B-8E4A-D8EF15A08E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700" y="0"/>
            <a:ext cx="9173369" cy="6856214"/>
            <a:chOff x="-16934" y="0"/>
            <a:chExt cx="12231160" cy="6856214"/>
          </a:xfrm>
        </p:grpSpPr>
        <p:pic>
          <p:nvPicPr>
            <p:cNvPr id="60" name="Picture 59">
              <a:extLst>
                <a:ext uri="{FF2B5EF4-FFF2-40B4-BE49-F238E27FC236}">
                  <a16:creationId xmlns:a16="http://schemas.microsoft.com/office/drawing/2014/main" id="{241D71B9-BFD9-40DE-BC3B-E64BA289531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61" name="Rectangle 60">
              <a:extLst>
                <a:ext uri="{FF2B5EF4-FFF2-40B4-BE49-F238E27FC236}">
                  <a16:creationId xmlns:a16="http://schemas.microsoft.com/office/drawing/2014/main" id="{D2504B9E-D812-4C78-9981-5F48C1288A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2" name="Picture 61">
              <a:extLst>
                <a:ext uri="{FF2B5EF4-FFF2-40B4-BE49-F238E27FC236}">
                  <a16:creationId xmlns:a16="http://schemas.microsoft.com/office/drawing/2014/main" id="{2F886AB1-61BE-4427-BED7-571CF1EF1C8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63" name="Picture 62">
              <a:extLst>
                <a:ext uri="{FF2B5EF4-FFF2-40B4-BE49-F238E27FC236}">
                  <a16:creationId xmlns:a16="http://schemas.microsoft.com/office/drawing/2014/main" id="{E912E8F6-1094-49C1-B7CD-CC46B33D6F8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65" name="Straight Connector 64">
            <a:extLst>
              <a:ext uri="{FF2B5EF4-FFF2-40B4-BE49-F238E27FC236}">
                <a16:creationId xmlns:a16="http://schemas.microsoft.com/office/drawing/2014/main" id="{1870FE29-3AF7-4226-8303-7C1B0B8E1F6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67" name="Rectangle 66">
            <a:extLst>
              <a:ext uri="{FF2B5EF4-FFF2-40B4-BE49-F238E27FC236}">
                <a16:creationId xmlns:a16="http://schemas.microsoft.com/office/drawing/2014/main" id="{8B226A40-22CC-40E5-9EC4-5163536C6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a:extLst>
              <a:ext uri="{FF2B5EF4-FFF2-40B4-BE49-F238E27FC236}">
                <a16:creationId xmlns:a16="http://schemas.microsoft.com/office/drawing/2014/main" id="{6BB9B7D3-101C-4F55-A956-62DA4AAD40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786"/>
            <a:ext cx="9172471" cy="6856214"/>
            <a:chOff x="-15736" y="0"/>
            <a:chExt cx="12229962" cy="6856214"/>
          </a:xfrm>
        </p:grpSpPr>
        <p:pic>
          <p:nvPicPr>
            <p:cNvPr id="70" name="Picture 69">
              <a:extLst>
                <a:ext uri="{FF2B5EF4-FFF2-40B4-BE49-F238E27FC236}">
                  <a16:creationId xmlns:a16="http://schemas.microsoft.com/office/drawing/2014/main" id="{53BD5441-821C-4091-8DDD-A4A56A6FC8B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1" name="Rectangle 70">
              <a:extLst>
                <a:ext uri="{FF2B5EF4-FFF2-40B4-BE49-F238E27FC236}">
                  <a16:creationId xmlns:a16="http://schemas.microsoft.com/office/drawing/2014/main" id="{AFC6E877-1BD2-4856-8FFD-250D27C158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2" name="Picture 71">
              <a:extLst>
                <a:ext uri="{FF2B5EF4-FFF2-40B4-BE49-F238E27FC236}">
                  <a16:creationId xmlns:a16="http://schemas.microsoft.com/office/drawing/2014/main" id="{F64C008A-2A32-4626-A83A-16A984F886F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73" name="Picture 72">
              <a:extLst>
                <a:ext uri="{FF2B5EF4-FFF2-40B4-BE49-F238E27FC236}">
                  <a16:creationId xmlns:a16="http://schemas.microsoft.com/office/drawing/2014/main" id="{875D67EF-62E2-43F5-8005-7A7A319D05A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3" name="Title 2">
            <a:extLst>
              <a:ext uri="{FF2B5EF4-FFF2-40B4-BE49-F238E27FC236}">
                <a16:creationId xmlns:a16="http://schemas.microsoft.com/office/drawing/2014/main" id="{9AC50D23-1E96-FCC2-C0A2-407F767934E4}"/>
              </a:ext>
            </a:extLst>
          </p:cNvPr>
          <p:cNvSpPr>
            <a:spLocks noGrp="1"/>
          </p:cNvSpPr>
          <p:nvPr>
            <p:ph type="title"/>
          </p:nvPr>
        </p:nvSpPr>
        <p:spPr>
          <a:xfrm>
            <a:off x="826964" y="4404852"/>
            <a:ext cx="7492258" cy="1054745"/>
          </a:xfrm>
        </p:spPr>
        <p:txBody>
          <a:bodyPr vert="horz" lIns="91440" tIns="45720" rIns="91440" bIns="45720" rtlCol="0" anchor="b">
            <a:normAutofit/>
          </a:bodyPr>
          <a:lstStyle/>
          <a:p>
            <a:pPr>
              <a:lnSpc>
                <a:spcPct val="90000"/>
              </a:lnSpc>
            </a:pPr>
            <a:r>
              <a:rPr lang="en-US" sz="3400" b="1" kern="1200" cap="none" dirty="0">
                <a:ln w="3175" cmpd="sng">
                  <a:noFill/>
                </a:ln>
                <a:solidFill>
                  <a:schemeClr val="tx1">
                    <a:lumMod val="85000"/>
                    <a:lumOff val="15000"/>
                  </a:schemeClr>
                </a:solidFill>
                <a:effectLst/>
                <a:latin typeface="+mj-lt"/>
                <a:ea typeface="+mj-ea"/>
                <a:cs typeface="+mj-cs"/>
              </a:rPr>
              <a:t>Fee-Waived Adoptions</a:t>
            </a:r>
            <a:br>
              <a:rPr lang="en-US" sz="3400" b="1" kern="1200" cap="none" dirty="0">
                <a:ln w="3175" cmpd="sng">
                  <a:noFill/>
                </a:ln>
                <a:solidFill>
                  <a:schemeClr val="tx1">
                    <a:lumMod val="85000"/>
                    <a:lumOff val="15000"/>
                  </a:schemeClr>
                </a:solidFill>
                <a:effectLst/>
                <a:latin typeface="+mj-lt"/>
                <a:ea typeface="+mj-ea"/>
                <a:cs typeface="+mj-cs"/>
              </a:rPr>
            </a:br>
            <a:r>
              <a:rPr lang="en-US" sz="3400" kern="1200" cap="none" dirty="0">
                <a:ln w="3175" cmpd="sng">
                  <a:noFill/>
                </a:ln>
                <a:solidFill>
                  <a:schemeClr val="tx1">
                    <a:lumMod val="85000"/>
                    <a:lumOff val="15000"/>
                  </a:schemeClr>
                </a:solidFill>
                <a:effectLst/>
                <a:latin typeface="+mj-lt"/>
                <a:ea typeface="+mj-ea"/>
                <a:cs typeface="+mj-cs"/>
              </a:rPr>
              <a:t>June 29</a:t>
            </a:r>
            <a:r>
              <a:rPr lang="en-US" sz="3400" kern="1200" cap="none" baseline="30000" dirty="0">
                <a:ln w="3175" cmpd="sng">
                  <a:noFill/>
                </a:ln>
                <a:solidFill>
                  <a:schemeClr val="tx1">
                    <a:lumMod val="85000"/>
                    <a:lumOff val="15000"/>
                  </a:schemeClr>
                </a:solidFill>
                <a:effectLst/>
                <a:latin typeface="+mj-lt"/>
                <a:ea typeface="+mj-ea"/>
                <a:cs typeface="+mj-cs"/>
              </a:rPr>
              <a:t>th</a:t>
            </a:r>
            <a:r>
              <a:rPr lang="en-US" sz="3400" kern="1200" cap="none" dirty="0">
                <a:ln w="3175" cmpd="sng">
                  <a:noFill/>
                </a:ln>
                <a:solidFill>
                  <a:schemeClr val="tx1">
                    <a:lumMod val="85000"/>
                    <a:lumOff val="15000"/>
                  </a:schemeClr>
                </a:solidFill>
                <a:effectLst/>
                <a:latin typeface="+mj-lt"/>
                <a:ea typeface="+mj-ea"/>
                <a:cs typeface="+mj-cs"/>
              </a:rPr>
              <a:t> - July 4</a:t>
            </a:r>
            <a:r>
              <a:rPr lang="en-US" sz="3400" kern="1200" cap="none" baseline="30000" dirty="0">
                <a:ln w="3175" cmpd="sng">
                  <a:noFill/>
                </a:ln>
                <a:solidFill>
                  <a:schemeClr val="tx1">
                    <a:lumMod val="85000"/>
                    <a:lumOff val="15000"/>
                  </a:schemeClr>
                </a:solidFill>
                <a:effectLst/>
                <a:latin typeface="+mj-lt"/>
                <a:ea typeface="+mj-ea"/>
                <a:cs typeface="+mj-cs"/>
              </a:rPr>
              <a:t>th</a:t>
            </a:r>
            <a:r>
              <a:rPr lang="en-US" sz="3400" kern="1200" cap="none" dirty="0">
                <a:ln w="3175" cmpd="sng">
                  <a:noFill/>
                </a:ln>
                <a:solidFill>
                  <a:schemeClr val="tx1">
                    <a:lumMod val="85000"/>
                    <a:lumOff val="15000"/>
                  </a:schemeClr>
                </a:solidFill>
                <a:effectLst/>
                <a:latin typeface="+mj-lt"/>
                <a:ea typeface="+mj-ea"/>
                <a:cs typeface="+mj-cs"/>
              </a:rPr>
              <a:t> </a:t>
            </a:r>
          </a:p>
        </p:txBody>
      </p:sp>
      <p:sp>
        <p:nvSpPr>
          <p:cNvPr id="75" name="Rectangle 74">
            <a:extLst>
              <a:ext uri="{FF2B5EF4-FFF2-40B4-BE49-F238E27FC236}">
                <a16:creationId xmlns:a16="http://schemas.microsoft.com/office/drawing/2014/main" id="{9D2CA3DB-2141-4DE2-9F8A-9E5561DDF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8314" y="1092200"/>
            <a:ext cx="6722076" cy="3128346"/>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17A1C8C-6AC4-A6E7-9540-2F426A2EF2F4}"/>
              </a:ext>
            </a:extLst>
          </p:cNvPr>
          <p:cNvPicPr>
            <a:picLocks noChangeAspect="1"/>
          </p:cNvPicPr>
          <p:nvPr/>
        </p:nvPicPr>
        <p:blipFill>
          <a:blip r:embed="rId7">
            <a:extLst>
              <a:ext uri="{28A0092B-C50C-407E-A947-70E740481C1C}">
                <a14:useLocalDpi xmlns:a14="http://schemas.microsoft.com/office/drawing/2010/main" val="0"/>
              </a:ext>
            </a:extLst>
          </a:blip>
          <a:stretch/>
        </p:blipFill>
        <p:spPr>
          <a:xfrm>
            <a:off x="1332376" y="1761286"/>
            <a:ext cx="3182531" cy="1790173"/>
          </a:xfrm>
          <a:prstGeom prst="rect">
            <a:avLst/>
          </a:prstGeom>
        </p:spPr>
      </p:pic>
      <p:pic>
        <p:nvPicPr>
          <p:cNvPr id="5" name="Picture 4">
            <a:extLst>
              <a:ext uri="{FF2B5EF4-FFF2-40B4-BE49-F238E27FC236}">
                <a16:creationId xmlns:a16="http://schemas.microsoft.com/office/drawing/2014/main" id="{890F8F62-B3F8-44D2-958F-1BB0F698E0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21911" y="1257341"/>
            <a:ext cx="2798064" cy="2798064"/>
          </a:xfrm>
          <a:prstGeom prst="rect">
            <a:avLst/>
          </a:prstGeom>
        </p:spPr>
      </p:pic>
      <p:cxnSp>
        <p:nvCxnSpPr>
          <p:cNvPr id="77" name="Straight Connector 76">
            <a:extLst>
              <a:ext uri="{FF2B5EF4-FFF2-40B4-BE49-F238E27FC236}">
                <a16:creationId xmlns:a16="http://schemas.microsoft.com/office/drawing/2014/main" id="{1214B64F-D291-4308-B071-A2678ED782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23060" y="5518838"/>
            <a:ext cx="5897880"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56F27E52-8FC4-22E3-5A8D-EB2038082AA0}"/>
              </a:ext>
            </a:extLst>
          </p:cNvPr>
          <p:cNvSpPr>
            <a:spLocks noGrp="1"/>
          </p:cNvSpPr>
          <p:nvPr>
            <p:ph type="sldNum" sz="quarter" idx="12"/>
          </p:nvPr>
        </p:nvSpPr>
        <p:spPr>
          <a:xfrm>
            <a:off x="7763256" y="5934456"/>
            <a:ext cx="413375" cy="279400"/>
          </a:xfrm>
        </p:spPr>
        <p:txBody>
          <a:bodyPr vert="horz" lIns="91440" tIns="45720" rIns="91440" bIns="45720" rtlCol="0" anchor="ctr">
            <a:normAutofit/>
          </a:bodyPr>
          <a:lstStyle/>
          <a:p>
            <a:pPr lvl="0">
              <a:spcAft>
                <a:spcPts val="600"/>
              </a:spcAft>
            </a:pPr>
            <a:fld id="{ACF44C5A-0B84-47FD-A8DA-63EA86983490}" type="slidenum">
              <a:rPr lang="en-US" b="0" i="0" kern="1200" dirty="0">
                <a:solidFill>
                  <a:schemeClr val="tx1"/>
                </a:solidFill>
                <a:effectLst/>
                <a:latin typeface="+mn-lt"/>
                <a:ea typeface="+mn-ea"/>
                <a:cs typeface="+mn-cs"/>
              </a:rPr>
              <a:pPr lvl="0">
                <a:spcAft>
                  <a:spcPts val="600"/>
                </a:spcAft>
              </a:pPr>
              <a:t>3</a:t>
            </a:fld>
            <a:endParaRPr lang="en-US"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5472376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C617B5E7-82EF-4F98-88F9-C0D5A5E823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21" name="Picture 20">
              <a:extLst>
                <a:ext uri="{FF2B5EF4-FFF2-40B4-BE49-F238E27FC236}">
                  <a16:creationId xmlns:a16="http://schemas.microsoft.com/office/drawing/2014/main" id="{EDA38C96-883D-497B-8F5D-D7E435243DA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2" name="Rectangle 21">
              <a:extLst>
                <a:ext uri="{FF2B5EF4-FFF2-40B4-BE49-F238E27FC236}">
                  <a16:creationId xmlns:a16="http://schemas.microsoft.com/office/drawing/2014/main" id="{DB488A02-ECF8-47A5-806C-8CDF9935E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3" name="Picture 22">
              <a:extLst>
                <a:ext uri="{FF2B5EF4-FFF2-40B4-BE49-F238E27FC236}">
                  <a16:creationId xmlns:a16="http://schemas.microsoft.com/office/drawing/2014/main" id="{40566D3B-3450-407D-9C9E-622BF0D9786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4" name="Picture 23">
              <a:extLst>
                <a:ext uri="{FF2B5EF4-FFF2-40B4-BE49-F238E27FC236}">
                  <a16:creationId xmlns:a16="http://schemas.microsoft.com/office/drawing/2014/main" id="{04FE625F-F961-4FE5-95C8-0AE28A5D55C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26" name="Straight Connector 25">
            <a:extLst>
              <a:ext uri="{FF2B5EF4-FFF2-40B4-BE49-F238E27FC236}">
                <a16:creationId xmlns:a16="http://schemas.microsoft.com/office/drawing/2014/main" id="{F54A39E9-7329-429E-AA37-5988745878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28" name="Rectangle 27">
            <a:extLst>
              <a:ext uri="{FF2B5EF4-FFF2-40B4-BE49-F238E27FC236}">
                <a16:creationId xmlns:a16="http://schemas.microsoft.com/office/drawing/2014/main" id="{428C1455-18F2-4B6A-B07E-2B31728BC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74C7D59C-11EB-4B8B-B5DD-A73CB69586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31" name="Picture 30">
              <a:extLst>
                <a:ext uri="{FF2B5EF4-FFF2-40B4-BE49-F238E27FC236}">
                  <a16:creationId xmlns:a16="http://schemas.microsoft.com/office/drawing/2014/main" id="{246E6BC9-FAE3-4F4B-B4B0-78753079BDD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2" name="Rectangle 31">
              <a:extLst>
                <a:ext uri="{FF2B5EF4-FFF2-40B4-BE49-F238E27FC236}">
                  <a16:creationId xmlns:a16="http://schemas.microsoft.com/office/drawing/2014/main" id="{A969418E-DB10-4886-85CE-BB603C895A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3" name="Picture 32">
              <a:extLst>
                <a:ext uri="{FF2B5EF4-FFF2-40B4-BE49-F238E27FC236}">
                  <a16:creationId xmlns:a16="http://schemas.microsoft.com/office/drawing/2014/main" id="{9B775CB6-A84D-4EFF-AA4B-123FD2944E0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4" name="Picture 33">
              <a:extLst>
                <a:ext uri="{FF2B5EF4-FFF2-40B4-BE49-F238E27FC236}">
                  <a16:creationId xmlns:a16="http://schemas.microsoft.com/office/drawing/2014/main" id="{0297512A-9FDF-4EA1-8247-FA7BE647B5C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15B5DC1A-9D8F-427E-7258-EA3DF83D3A8C}"/>
              </a:ext>
            </a:extLst>
          </p:cNvPr>
          <p:cNvSpPr>
            <a:spLocks noGrp="1"/>
          </p:cNvSpPr>
          <p:nvPr>
            <p:ph type="title"/>
          </p:nvPr>
        </p:nvSpPr>
        <p:spPr>
          <a:xfrm>
            <a:off x="4809148" y="982132"/>
            <a:ext cx="3564470" cy="1303867"/>
          </a:xfrm>
        </p:spPr>
        <p:txBody>
          <a:bodyPr vert="horz" lIns="91440" tIns="45720" rIns="91440" bIns="45720" rtlCol="0" anchor="ctr">
            <a:normAutofit fontScale="90000"/>
          </a:bodyPr>
          <a:lstStyle/>
          <a:p>
            <a:r>
              <a:rPr lang="en-US" sz="4400" dirty="0"/>
              <a:t>Donations</a:t>
            </a:r>
            <a:br>
              <a:rPr lang="en-US" sz="4400" dirty="0"/>
            </a:br>
            <a:r>
              <a:rPr lang="en-US" sz="4400" dirty="0"/>
              <a:t>from SAL!</a:t>
            </a:r>
          </a:p>
        </p:txBody>
      </p:sp>
      <p:sp>
        <p:nvSpPr>
          <p:cNvPr id="36" name="Rectangle 35">
            <a:extLst>
              <a:ext uri="{FF2B5EF4-FFF2-40B4-BE49-F238E27FC236}">
                <a16:creationId xmlns:a16="http://schemas.microsoft.com/office/drawing/2014/main" id="{829FB2B0-46A7-41CD-996A-B837EB0B4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2" y="1092200"/>
            <a:ext cx="3732371" cy="4641088"/>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CA01EA39-5166-9B39-355D-DE78832BCB19}"/>
              </a:ext>
            </a:extLst>
          </p:cNvPr>
          <p:cNvPicPr>
            <a:picLocks noGrp="1" noChangeAspect="1"/>
          </p:cNvPicPr>
          <p:nvPr>
            <p:ph idx="1"/>
          </p:nvPr>
        </p:nvPicPr>
        <p:blipFill>
          <a:blip r:embed="rId5">
            <a:extLst>
              <a:ext uri="{28A0092B-C50C-407E-A947-70E740481C1C}">
                <a14:useLocalDpi xmlns:a14="http://schemas.microsoft.com/office/drawing/2010/main" val="0"/>
              </a:ext>
            </a:extLst>
          </a:blip>
          <a:srcRect t="17697" r="-2" b="7285"/>
          <a:stretch>
            <a:fillRect/>
          </a:stretch>
        </p:blipFill>
        <p:spPr>
          <a:xfrm>
            <a:off x="935406" y="1254050"/>
            <a:ext cx="1881489" cy="2509223"/>
          </a:xfrm>
          <a:prstGeom prst="rect">
            <a:avLst/>
          </a:prstGeom>
        </p:spPr>
      </p:pic>
      <p:sp>
        <p:nvSpPr>
          <p:cNvPr id="38" name="Rectangle 37">
            <a:extLst>
              <a:ext uri="{FF2B5EF4-FFF2-40B4-BE49-F238E27FC236}">
                <a16:creationId xmlns:a16="http://schemas.microsoft.com/office/drawing/2014/main" id="{5593735B-142F-4703-AF97-9E4693978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19860" y="1254050"/>
            <a:ext cx="1516070" cy="15119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6BC9CC-3798-4E8F-CAD1-C052603BB97D}"/>
              </a:ext>
            </a:extLst>
          </p:cNvPr>
          <p:cNvPicPr>
            <a:picLocks noChangeAspect="1"/>
          </p:cNvPicPr>
          <p:nvPr/>
        </p:nvPicPr>
        <p:blipFill>
          <a:blip r:embed="rId6">
            <a:extLst>
              <a:ext uri="{28A0092B-C50C-407E-A947-70E740481C1C}">
                <a14:useLocalDpi xmlns:a14="http://schemas.microsoft.com/office/drawing/2010/main" val="0"/>
              </a:ext>
            </a:extLst>
          </a:blip>
          <a:srcRect l="24328" t="379" r="19270" b="-375"/>
          <a:stretch>
            <a:fillRect/>
          </a:stretch>
        </p:blipFill>
        <p:spPr>
          <a:xfrm>
            <a:off x="2919860" y="1254050"/>
            <a:ext cx="1516070" cy="1511938"/>
          </a:xfrm>
          <a:prstGeom prst="rect">
            <a:avLst/>
          </a:prstGeom>
        </p:spPr>
      </p:pic>
      <p:cxnSp>
        <p:nvCxnSpPr>
          <p:cNvPr id="40" name="Straight Connector 39">
            <a:extLst>
              <a:ext uri="{FF2B5EF4-FFF2-40B4-BE49-F238E27FC236}">
                <a16:creationId xmlns:a16="http://schemas.microsoft.com/office/drawing/2014/main" id="{6D0B581B-6F81-44B8-8D75-3D6C15057D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45463" y="2400639"/>
            <a:ext cx="3291840" cy="0"/>
          </a:xfrm>
          <a:prstGeom prst="line">
            <a:avLst/>
          </a:prstGeom>
        </p:spPr>
        <p:style>
          <a:lnRef idx="2">
            <a:schemeClr val="accent1"/>
          </a:lnRef>
          <a:fillRef idx="0">
            <a:schemeClr val="accent1"/>
          </a:fillRef>
          <a:effectRef idx="1">
            <a:schemeClr val="accent1"/>
          </a:effectRef>
          <a:fontRef idx="minor">
            <a:schemeClr val="tx1"/>
          </a:fontRef>
        </p:style>
      </p:cxnSp>
      <p:sp>
        <p:nvSpPr>
          <p:cNvPr id="42" name="Rectangle 41">
            <a:extLst>
              <a:ext uri="{FF2B5EF4-FFF2-40B4-BE49-F238E27FC236}">
                <a16:creationId xmlns:a16="http://schemas.microsoft.com/office/drawing/2014/main" id="{F877318F-7135-4A7B-9C3B-68736EED2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5406" y="3922106"/>
            <a:ext cx="1870659" cy="1655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A4A3FD2-D0DF-A4B6-D57A-DA69CFA276C4}"/>
              </a:ext>
            </a:extLst>
          </p:cNvPr>
          <p:cNvPicPr>
            <a:picLocks noChangeAspect="1"/>
          </p:cNvPicPr>
          <p:nvPr/>
        </p:nvPicPr>
        <p:blipFill>
          <a:blip r:embed="rId7">
            <a:extLst>
              <a:ext uri="{28A0092B-C50C-407E-A947-70E740481C1C}">
                <a14:useLocalDpi xmlns:a14="http://schemas.microsoft.com/office/drawing/2010/main" val="0"/>
              </a:ext>
            </a:extLst>
          </a:blip>
          <a:srcRect l="24777" r="11672" b="2"/>
          <a:stretch>
            <a:fillRect/>
          </a:stretch>
        </p:blipFill>
        <p:spPr>
          <a:xfrm>
            <a:off x="935406" y="3922106"/>
            <a:ext cx="1870659" cy="1655734"/>
          </a:xfrm>
          <a:prstGeom prst="rect">
            <a:avLst/>
          </a:prstGeom>
        </p:spPr>
      </p:pic>
      <p:pic>
        <p:nvPicPr>
          <p:cNvPr id="9" name="Picture 8">
            <a:extLst>
              <a:ext uri="{FF2B5EF4-FFF2-40B4-BE49-F238E27FC236}">
                <a16:creationId xmlns:a16="http://schemas.microsoft.com/office/drawing/2014/main" id="{0BF6DB9E-5014-5CA3-2F5F-A4B56C5A6589}"/>
              </a:ext>
            </a:extLst>
          </p:cNvPr>
          <p:cNvPicPr>
            <a:picLocks noChangeAspect="1"/>
          </p:cNvPicPr>
          <p:nvPr/>
        </p:nvPicPr>
        <p:blipFill>
          <a:blip r:embed="rId8">
            <a:extLst>
              <a:ext uri="{28A0092B-C50C-407E-A947-70E740481C1C}">
                <a14:useLocalDpi xmlns:a14="http://schemas.microsoft.com/office/drawing/2010/main" val="0"/>
              </a:ext>
            </a:extLst>
          </a:blip>
          <a:srcRect r="-6" b="125"/>
          <a:stretch>
            <a:fillRect/>
          </a:stretch>
        </p:blipFill>
        <p:spPr>
          <a:xfrm>
            <a:off x="2932614" y="2919155"/>
            <a:ext cx="1497466" cy="2658685"/>
          </a:xfrm>
          <a:prstGeom prst="rect">
            <a:avLst/>
          </a:prstGeom>
        </p:spPr>
      </p:pic>
      <p:sp>
        <p:nvSpPr>
          <p:cNvPr id="4" name="Text Placeholder 3">
            <a:extLst>
              <a:ext uri="{FF2B5EF4-FFF2-40B4-BE49-F238E27FC236}">
                <a16:creationId xmlns:a16="http://schemas.microsoft.com/office/drawing/2014/main" id="{D4620BB6-AB57-2C04-3E20-BE2FAD3456B6}"/>
              </a:ext>
            </a:extLst>
          </p:cNvPr>
          <p:cNvSpPr>
            <a:spLocks noGrp="1"/>
          </p:cNvSpPr>
          <p:nvPr>
            <p:ph type="body" sz="half" idx="2"/>
          </p:nvPr>
        </p:nvSpPr>
        <p:spPr>
          <a:xfrm>
            <a:off x="4809148" y="2556932"/>
            <a:ext cx="3564470" cy="3318936"/>
          </a:xfrm>
        </p:spPr>
        <p:txBody>
          <a:bodyPr vert="horz" lIns="91440" tIns="45720" rIns="91440" bIns="45720" rtlCol="0" anchor="t">
            <a:normAutofit fontScale="85000" lnSpcReduction="10000"/>
          </a:bodyPr>
          <a:lstStyle/>
          <a:p>
            <a:pPr algn="l">
              <a:buFont typeface="Arial"/>
              <a:buChar char="•"/>
            </a:pPr>
            <a:r>
              <a:rPr lang="en-US" dirty="0"/>
              <a:t>Thanks to the members of the Kern County Sheriff's Activities League and their families for this huge donation of blankets and towels! The animals in our shelter truly appreciate you!</a:t>
            </a:r>
          </a:p>
          <a:p>
            <a:pPr algn="l">
              <a:buFont typeface="Arial"/>
              <a:buChar char="•"/>
            </a:pPr>
            <a:endParaRPr lang="en-US" dirty="0"/>
          </a:p>
          <a:p>
            <a:pPr algn="l">
              <a:buFont typeface="Arial"/>
              <a:buChar char="•"/>
            </a:pPr>
            <a:r>
              <a:rPr lang="en-US" dirty="0"/>
              <a:t>FYI - The Kern County Sheriff’s Activities League is dedicated to developing local youth into responsible, productive, and ethical citizens and reducing juvenile victimization, crime, and delinquency.</a:t>
            </a:r>
          </a:p>
          <a:p>
            <a:pPr algn="l">
              <a:buFont typeface="Arial"/>
              <a:buChar char="•"/>
            </a:pPr>
            <a:endParaRPr lang="en-US" dirty="0"/>
          </a:p>
          <a:p>
            <a:pPr algn="l">
              <a:buFont typeface="Arial"/>
              <a:buChar char="•"/>
            </a:pPr>
            <a:r>
              <a:rPr lang="en-US" dirty="0"/>
              <a:t>If you have a child 8 years or older who is interested in joining the Bakersfield SAL you can find them at https://kcsal.com</a:t>
            </a:r>
          </a:p>
        </p:txBody>
      </p:sp>
      <p:sp>
        <p:nvSpPr>
          <p:cNvPr id="5" name="Slide Number Placeholder 4">
            <a:extLst>
              <a:ext uri="{FF2B5EF4-FFF2-40B4-BE49-F238E27FC236}">
                <a16:creationId xmlns:a16="http://schemas.microsoft.com/office/drawing/2014/main" id="{CE6DEDC5-5522-C861-DB74-3337D924F73E}"/>
              </a:ext>
            </a:extLst>
          </p:cNvPr>
          <p:cNvSpPr>
            <a:spLocks noGrp="1"/>
          </p:cNvSpPr>
          <p:nvPr>
            <p:ph type="sldNum" sz="quarter" idx="12"/>
          </p:nvPr>
        </p:nvSpPr>
        <p:spPr>
          <a:xfrm>
            <a:off x="7765425" y="5934456"/>
            <a:ext cx="407023" cy="279400"/>
          </a:xfrm>
        </p:spPr>
        <p:txBody>
          <a:bodyPr vert="horz" lIns="91440" tIns="45720" rIns="91440" bIns="45720" rtlCol="0" anchor="ctr">
            <a:normAutofit/>
          </a:bodyPr>
          <a:lstStyle/>
          <a:p>
            <a:pPr lvl="0">
              <a:spcAft>
                <a:spcPts val="600"/>
              </a:spcAft>
            </a:pPr>
            <a:fld id="{B11CE0BE-3064-4B68-853B-9AD972323C5A}" type="slidenum">
              <a:rPr lang="en-US" b="0" i="0" kern="1200" dirty="0">
                <a:solidFill>
                  <a:schemeClr val="tx1"/>
                </a:solidFill>
                <a:effectLst/>
                <a:latin typeface="+mn-lt"/>
                <a:ea typeface="+mn-ea"/>
                <a:cs typeface="+mn-cs"/>
              </a:rPr>
              <a:pPr lvl="0">
                <a:spcAft>
                  <a:spcPts val="600"/>
                </a:spcAft>
              </a:pPr>
              <a:t>30</a:t>
            </a:fld>
            <a:endParaRPr lang="en-US"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07339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FB5D1BB-0703-437B-BD1E-1D07F8A27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20" name="Picture 19">
              <a:extLst>
                <a:ext uri="{FF2B5EF4-FFF2-40B4-BE49-F238E27FC236}">
                  <a16:creationId xmlns:a16="http://schemas.microsoft.com/office/drawing/2014/main" id="{3886586B-3F0F-4593-B272-AE75AD0F09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1" name="Rectangle 20">
              <a:extLst>
                <a:ext uri="{FF2B5EF4-FFF2-40B4-BE49-F238E27FC236}">
                  <a16:creationId xmlns:a16="http://schemas.microsoft.com/office/drawing/2014/main" id="{020DEB59-BF94-41B5-8F16-8B10442EE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2" name="Picture 21">
              <a:extLst>
                <a:ext uri="{FF2B5EF4-FFF2-40B4-BE49-F238E27FC236}">
                  <a16:creationId xmlns:a16="http://schemas.microsoft.com/office/drawing/2014/main" id="{9A3BEF6F-FC03-43B1-8D1B-8DA3A360DB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3" name="Picture 22">
              <a:extLst>
                <a:ext uri="{FF2B5EF4-FFF2-40B4-BE49-F238E27FC236}">
                  <a16:creationId xmlns:a16="http://schemas.microsoft.com/office/drawing/2014/main" id="{0F49BA32-A501-4C79-9A72-92587AB9EE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25" name="Straight Connector 24">
            <a:extLst>
              <a:ext uri="{FF2B5EF4-FFF2-40B4-BE49-F238E27FC236}">
                <a16:creationId xmlns:a16="http://schemas.microsoft.com/office/drawing/2014/main" id="{883F92AF-2403-4558-B1D7-72130A1E4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27" name="Rectangle 26">
            <a:extLst>
              <a:ext uri="{FF2B5EF4-FFF2-40B4-BE49-F238E27FC236}">
                <a16:creationId xmlns:a16="http://schemas.microsoft.com/office/drawing/2014/main" id="{22AC0F86-9A78-4E84-A4B4-ADB8B2629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4AF78B9E-8BE2-4706-9377-A05FA25AB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30" name="Picture 29">
              <a:extLst>
                <a:ext uri="{FF2B5EF4-FFF2-40B4-BE49-F238E27FC236}">
                  <a16:creationId xmlns:a16="http://schemas.microsoft.com/office/drawing/2014/main" id="{32CDFDE2-4DB3-4623-BA21-187D1B710F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1" name="Rectangle 30">
              <a:extLst>
                <a:ext uri="{FF2B5EF4-FFF2-40B4-BE49-F238E27FC236}">
                  <a16:creationId xmlns:a16="http://schemas.microsoft.com/office/drawing/2014/main" id="{ED74B2AA-1443-4E9B-8462-F7F5B852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2" name="Picture 31">
              <a:extLst>
                <a:ext uri="{FF2B5EF4-FFF2-40B4-BE49-F238E27FC236}">
                  <a16:creationId xmlns:a16="http://schemas.microsoft.com/office/drawing/2014/main" id="{9BB652B6-7300-49EC-9422-EF5342492AF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3" name="Picture 32">
              <a:extLst>
                <a:ext uri="{FF2B5EF4-FFF2-40B4-BE49-F238E27FC236}">
                  <a16:creationId xmlns:a16="http://schemas.microsoft.com/office/drawing/2014/main" id="{D0909587-01DE-424D-A15F-DAA28CF2CD3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11" name="Title 10">
            <a:extLst>
              <a:ext uri="{FF2B5EF4-FFF2-40B4-BE49-F238E27FC236}">
                <a16:creationId xmlns:a16="http://schemas.microsoft.com/office/drawing/2014/main" id="{C6B62E84-7655-7E5F-980F-BDCBB5B20691}"/>
              </a:ext>
            </a:extLst>
          </p:cNvPr>
          <p:cNvSpPr>
            <a:spLocks noGrp="1"/>
          </p:cNvSpPr>
          <p:nvPr>
            <p:ph type="title"/>
          </p:nvPr>
        </p:nvSpPr>
        <p:spPr>
          <a:xfrm>
            <a:off x="5651868" y="982132"/>
            <a:ext cx="2520579" cy="1303867"/>
          </a:xfrm>
        </p:spPr>
        <p:txBody>
          <a:bodyPr vert="horz" lIns="91440" tIns="45720" rIns="91440" bIns="45720" rtlCol="0" anchor="ctr">
            <a:noAutofit/>
          </a:bodyPr>
          <a:lstStyle/>
          <a:p>
            <a:pPr>
              <a:lnSpc>
                <a:spcPct val="90000"/>
              </a:lnSpc>
            </a:pPr>
            <a:r>
              <a:rPr lang="en-US" b="1" dirty="0"/>
              <a:t>KCAS Caught Stealing Memes</a:t>
            </a:r>
          </a:p>
        </p:txBody>
      </p:sp>
      <p:sp>
        <p:nvSpPr>
          <p:cNvPr id="35" name="Rectangle 34">
            <a:extLst>
              <a:ext uri="{FF2B5EF4-FFF2-40B4-BE49-F238E27FC236}">
                <a16:creationId xmlns:a16="http://schemas.microsoft.com/office/drawing/2014/main" id="{69A54E25-1C05-48E5-A5CC-3778C1D36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2" y="1092200"/>
            <a:ext cx="4457015"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Placeholder 13">
            <a:extLst>
              <a:ext uri="{FF2B5EF4-FFF2-40B4-BE49-F238E27FC236}">
                <a16:creationId xmlns:a16="http://schemas.microsoft.com/office/drawing/2014/main" id="{58F92A1A-03EC-16C1-5895-4C19BF874569}"/>
              </a:ext>
            </a:extLst>
          </p:cNvPr>
          <p:cNvPicPr>
            <a:picLocks noGrp="1" noChangeAspect="1"/>
          </p:cNvPicPr>
          <p:nvPr>
            <p:ph type="pic" idx="1"/>
          </p:nvPr>
        </p:nvPicPr>
        <p:blipFill>
          <a:blip r:embed="rId5">
            <a:extLst>
              <a:ext uri="{28A0092B-C50C-407E-A947-70E740481C1C}">
                <a14:useLocalDpi xmlns:a14="http://schemas.microsoft.com/office/drawing/2010/main" val="0"/>
              </a:ext>
            </a:extLst>
          </a:blip>
          <a:srcRect l="9791" r="4022" b="-4"/>
          <a:stretch>
            <a:fillRect/>
          </a:stretch>
        </p:blipFill>
        <p:spPr>
          <a:xfrm>
            <a:off x="1059512" y="1410208"/>
            <a:ext cx="3959083" cy="3858780"/>
          </a:xfrm>
          <a:prstGeom prst="rect">
            <a:avLst/>
          </a:prstGeom>
        </p:spPr>
      </p:pic>
      <p:cxnSp>
        <p:nvCxnSpPr>
          <p:cNvPr id="37" name="Straight Connector 36">
            <a:extLst>
              <a:ext uri="{FF2B5EF4-FFF2-40B4-BE49-F238E27FC236}">
                <a16:creationId xmlns:a16="http://schemas.microsoft.com/office/drawing/2014/main" id="{0E5D0023-B23E-4823-8D72-B07FFF8CAE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40066" y="2400639"/>
            <a:ext cx="2532381"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Content Placeholder 3">
            <a:extLst>
              <a:ext uri="{FF2B5EF4-FFF2-40B4-BE49-F238E27FC236}">
                <a16:creationId xmlns:a16="http://schemas.microsoft.com/office/drawing/2014/main" id="{CE67E37B-C615-A740-791B-6DCED47A7797}"/>
              </a:ext>
            </a:extLst>
          </p:cNvPr>
          <p:cNvSpPr>
            <a:spLocks noGrp="1"/>
          </p:cNvSpPr>
          <p:nvPr>
            <p:ph type="body" sz="half" idx="2"/>
          </p:nvPr>
        </p:nvSpPr>
        <p:spPr>
          <a:xfrm>
            <a:off x="5651868" y="2556932"/>
            <a:ext cx="2520578" cy="3318936"/>
          </a:xfrm>
        </p:spPr>
        <p:txBody>
          <a:bodyPr vert="horz" lIns="91440" tIns="45720" rIns="91440" bIns="45720" rtlCol="0" anchor="t">
            <a:normAutofit/>
          </a:bodyPr>
          <a:lstStyle/>
          <a:p>
            <a:pPr marL="285750" indent="-285750" algn="l">
              <a:lnSpc>
                <a:spcPct val="90000"/>
              </a:lnSpc>
              <a:buFont typeface="Arial"/>
              <a:buChar char="•"/>
            </a:pPr>
            <a:r>
              <a:rPr lang="en-US" sz="1200" dirty="0"/>
              <a:t>Two Russian rooftoppers went viral in July 2026 after illegally climbing the Empire State Building’s 1,454-foot spire to propose and hang a peace banner.</a:t>
            </a:r>
          </a:p>
          <a:p>
            <a:pPr marL="285750" indent="-285750" algn="l">
              <a:lnSpc>
                <a:spcPct val="90000"/>
              </a:lnSpc>
              <a:buFont typeface="Arial"/>
              <a:buChar char="•"/>
            </a:pPr>
            <a:r>
              <a:rPr lang="en-US" sz="1200" dirty="0"/>
              <a:t>The dramatic photo quickly became a viral meme template, with people and brands digitally changing the banner’s message to say all kinds of things.</a:t>
            </a:r>
          </a:p>
          <a:p>
            <a:pPr marL="285750" indent="-285750" algn="l">
              <a:lnSpc>
                <a:spcPct val="90000"/>
              </a:lnSpc>
              <a:buFont typeface="Arial"/>
              <a:buChar char="•"/>
            </a:pPr>
            <a:r>
              <a:rPr lang="en-US" sz="1200" dirty="0"/>
              <a:t>KCAS got in on the viral trend by sharing some of the best memes, seen below.</a:t>
            </a:r>
          </a:p>
        </p:txBody>
      </p:sp>
      <p:sp>
        <p:nvSpPr>
          <p:cNvPr id="2" name="Slide Number Placeholder 1">
            <a:extLst>
              <a:ext uri="{FF2B5EF4-FFF2-40B4-BE49-F238E27FC236}">
                <a16:creationId xmlns:a16="http://schemas.microsoft.com/office/drawing/2014/main" id="{848AA54C-71A6-189B-49DB-174BF05FFDEA}"/>
              </a:ext>
            </a:extLst>
          </p:cNvPr>
          <p:cNvSpPr>
            <a:spLocks noGrp="1"/>
          </p:cNvSpPr>
          <p:nvPr>
            <p:ph type="sldNum" sz="quarter" idx="12"/>
          </p:nvPr>
        </p:nvSpPr>
        <p:spPr>
          <a:xfrm>
            <a:off x="7765425" y="5969000"/>
            <a:ext cx="407023" cy="279400"/>
          </a:xfrm>
        </p:spPr>
        <p:txBody>
          <a:bodyPr vert="horz" lIns="91440" tIns="45720" rIns="91440" bIns="45720" rtlCol="0" anchor="ctr">
            <a:normAutofit/>
          </a:bodyPr>
          <a:lstStyle/>
          <a:p>
            <a:pPr lvl="0" defTabSz="914400">
              <a:spcAft>
                <a:spcPts val="600"/>
              </a:spcAft>
            </a:pPr>
            <a:fld id="{ACF44C5A-0B84-47FD-A8DA-63EA86983490}" type="slidenum">
              <a:rPr lang="en-US" smtClean="0"/>
              <a:pPr lvl="0" defTabSz="914400">
                <a:spcAft>
                  <a:spcPts val="600"/>
                </a:spcAft>
              </a:pPr>
              <a:t>31</a:t>
            </a:fld>
            <a:endParaRPr lang="en-US"/>
          </a:p>
        </p:txBody>
      </p:sp>
    </p:spTree>
    <p:extLst>
      <p:ext uri="{BB962C8B-B14F-4D97-AF65-F5344CB8AC3E}">
        <p14:creationId xmlns:p14="http://schemas.microsoft.com/office/powerpoint/2010/main" val="3055867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1A92768-C90D-4200-8975-84CC4D4BC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7C83D861-5B03-96A5-E89D-BE10BBFD7FFB}"/>
              </a:ext>
            </a:extLst>
          </p:cNvPr>
          <p:cNvPicPr>
            <a:picLocks noChangeAspect="1"/>
          </p:cNvPicPr>
          <p:nvPr/>
        </p:nvPicPr>
        <p:blipFill>
          <a:blip r:embed="rId2">
            <a:extLst>
              <a:ext uri="{28A0092B-C50C-407E-A947-70E740481C1C}">
                <a14:useLocalDpi xmlns:a14="http://schemas.microsoft.com/office/drawing/2010/main" val="0"/>
              </a:ext>
            </a:extLst>
          </a:blip>
          <a:srcRect l="-1" t="12577" r="-1" b="23927"/>
          <a:stretch>
            <a:fillRect/>
          </a:stretch>
        </p:blipFill>
        <p:spPr>
          <a:xfrm>
            <a:off x="20" y="10"/>
            <a:ext cx="3002259" cy="3388883"/>
          </a:xfrm>
          <a:prstGeom prst="rect">
            <a:avLst/>
          </a:prstGeom>
        </p:spPr>
      </p:pic>
      <p:pic>
        <p:nvPicPr>
          <p:cNvPr id="7" name="Picture 6">
            <a:extLst>
              <a:ext uri="{FF2B5EF4-FFF2-40B4-BE49-F238E27FC236}">
                <a16:creationId xmlns:a16="http://schemas.microsoft.com/office/drawing/2014/main" id="{F2F23797-4AE1-3A1A-6AE8-A502A4562534}"/>
              </a:ext>
            </a:extLst>
          </p:cNvPr>
          <p:cNvPicPr>
            <a:picLocks noChangeAspect="1"/>
          </p:cNvPicPr>
          <p:nvPr/>
        </p:nvPicPr>
        <p:blipFill>
          <a:blip r:embed="rId3">
            <a:extLst>
              <a:ext uri="{28A0092B-C50C-407E-A947-70E740481C1C}">
                <a14:useLocalDpi xmlns:a14="http://schemas.microsoft.com/office/drawing/2010/main" val="0"/>
              </a:ext>
            </a:extLst>
          </a:blip>
          <a:srcRect t="12414" b="24372"/>
          <a:stretch>
            <a:fillRect/>
          </a:stretch>
        </p:blipFill>
        <p:spPr>
          <a:xfrm>
            <a:off x="3070859" y="10"/>
            <a:ext cx="3010535" cy="3383270"/>
          </a:xfrm>
          <a:prstGeom prst="rect">
            <a:avLst/>
          </a:prstGeom>
        </p:spPr>
      </p:pic>
      <p:pic>
        <p:nvPicPr>
          <p:cNvPr id="11" name="Picture 10">
            <a:extLst>
              <a:ext uri="{FF2B5EF4-FFF2-40B4-BE49-F238E27FC236}">
                <a16:creationId xmlns:a16="http://schemas.microsoft.com/office/drawing/2014/main" id="{39C8595A-0F6A-2E1B-7987-E284607E4A9C}"/>
              </a:ext>
            </a:extLst>
          </p:cNvPr>
          <p:cNvPicPr>
            <a:picLocks noChangeAspect="1"/>
          </p:cNvPicPr>
          <p:nvPr/>
        </p:nvPicPr>
        <p:blipFill>
          <a:blip r:embed="rId4">
            <a:extLst>
              <a:ext uri="{28A0092B-C50C-407E-A947-70E740481C1C}">
                <a14:useLocalDpi xmlns:a14="http://schemas.microsoft.com/office/drawing/2010/main" val="0"/>
              </a:ext>
            </a:extLst>
          </a:blip>
          <a:srcRect t="21507" r="-2" b="15103"/>
          <a:stretch>
            <a:fillRect/>
          </a:stretch>
        </p:blipFill>
        <p:spPr>
          <a:xfrm>
            <a:off x="6141720" y="10"/>
            <a:ext cx="3002279" cy="3383270"/>
          </a:xfrm>
          <a:prstGeom prst="rect">
            <a:avLst/>
          </a:prstGeom>
        </p:spPr>
      </p:pic>
      <p:pic>
        <p:nvPicPr>
          <p:cNvPr id="9" name="Picture 8">
            <a:extLst>
              <a:ext uri="{FF2B5EF4-FFF2-40B4-BE49-F238E27FC236}">
                <a16:creationId xmlns:a16="http://schemas.microsoft.com/office/drawing/2014/main" id="{F6BAF90D-BA8E-DAED-D6A0-1CA58D5D923C}"/>
              </a:ext>
            </a:extLst>
          </p:cNvPr>
          <p:cNvPicPr>
            <a:picLocks noChangeAspect="1"/>
          </p:cNvPicPr>
          <p:nvPr/>
        </p:nvPicPr>
        <p:blipFill>
          <a:blip r:embed="rId5">
            <a:extLst>
              <a:ext uri="{28A0092B-C50C-407E-A947-70E740481C1C}">
                <a14:useLocalDpi xmlns:a14="http://schemas.microsoft.com/office/drawing/2010/main" val="0"/>
              </a:ext>
            </a:extLst>
          </a:blip>
          <a:srcRect l="272" t="18305" r="-275" b="18199"/>
          <a:stretch>
            <a:fillRect/>
          </a:stretch>
        </p:blipFill>
        <p:spPr>
          <a:xfrm>
            <a:off x="20" y="3469102"/>
            <a:ext cx="3002259" cy="3388893"/>
          </a:xfrm>
          <a:prstGeom prst="rect">
            <a:avLst/>
          </a:prstGeom>
        </p:spPr>
      </p:pic>
      <p:pic>
        <p:nvPicPr>
          <p:cNvPr id="13" name="Picture 12">
            <a:extLst>
              <a:ext uri="{FF2B5EF4-FFF2-40B4-BE49-F238E27FC236}">
                <a16:creationId xmlns:a16="http://schemas.microsoft.com/office/drawing/2014/main" id="{746D1E3C-381F-7481-024D-E02D5B5F8159}"/>
              </a:ext>
            </a:extLst>
          </p:cNvPr>
          <p:cNvPicPr>
            <a:picLocks noChangeAspect="1"/>
          </p:cNvPicPr>
          <p:nvPr/>
        </p:nvPicPr>
        <p:blipFill>
          <a:blip r:embed="rId6">
            <a:extLst>
              <a:ext uri="{28A0092B-C50C-407E-A947-70E740481C1C}">
                <a14:useLocalDpi xmlns:a14="http://schemas.microsoft.com/office/drawing/2010/main" val="0"/>
              </a:ext>
            </a:extLst>
          </a:blip>
          <a:srcRect l="312" t="21639" r="-312" b="15147"/>
          <a:stretch>
            <a:fillRect/>
          </a:stretch>
        </p:blipFill>
        <p:spPr>
          <a:xfrm>
            <a:off x="3070859" y="3469102"/>
            <a:ext cx="3010535" cy="3383280"/>
          </a:xfrm>
          <a:prstGeom prst="rect">
            <a:avLst/>
          </a:prstGeom>
        </p:spPr>
      </p:pic>
      <p:pic>
        <p:nvPicPr>
          <p:cNvPr id="17" name="Picture 16">
            <a:extLst>
              <a:ext uri="{FF2B5EF4-FFF2-40B4-BE49-F238E27FC236}">
                <a16:creationId xmlns:a16="http://schemas.microsoft.com/office/drawing/2014/main" id="{0A338545-4401-072A-83BE-5C042750C33D}"/>
              </a:ext>
            </a:extLst>
          </p:cNvPr>
          <p:cNvPicPr>
            <a:picLocks noChangeAspect="1"/>
          </p:cNvPicPr>
          <p:nvPr/>
        </p:nvPicPr>
        <p:blipFill>
          <a:blip r:embed="rId7">
            <a:extLst>
              <a:ext uri="{28A0092B-C50C-407E-A947-70E740481C1C}">
                <a14:useLocalDpi xmlns:a14="http://schemas.microsoft.com/office/drawing/2010/main" val="0"/>
              </a:ext>
            </a:extLst>
          </a:blip>
          <a:srcRect t="16614" r="2" b="19719"/>
          <a:stretch>
            <a:fillRect/>
          </a:stretch>
        </p:blipFill>
        <p:spPr>
          <a:xfrm>
            <a:off x="6149974" y="3469102"/>
            <a:ext cx="2994026" cy="3388893"/>
          </a:xfrm>
          <a:prstGeom prst="rect">
            <a:avLst/>
          </a:prstGeom>
        </p:spPr>
      </p:pic>
      <p:sp>
        <p:nvSpPr>
          <p:cNvPr id="5" name="Slide Number Placeholder 4">
            <a:extLst>
              <a:ext uri="{FF2B5EF4-FFF2-40B4-BE49-F238E27FC236}">
                <a16:creationId xmlns:a16="http://schemas.microsoft.com/office/drawing/2014/main" id="{9B47015C-2FE5-DFC4-4B7C-48A0E4E7E608}"/>
              </a:ext>
            </a:extLst>
          </p:cNvPr>
          <p:cNvSpPr>
            <a:spLocks noGrp="1"/>
          </p:cNvSpPr>
          <p:nvPr>
            <p:ph type="sldNum" sz="quarter" idx="12"/>
          </p:nvPr>
        </p:nvSpPr>
        <p:spPr>
          <a:xfrm>
            <a:off x="6457950" y="6356350"/>
            <a:ext cx="2057400" cy="365125"/>
          </a:xfrm>
        </p:spPr>
        <p:txBody>
          <a:bodyPr>
            <a:normAutofit/>
          </a:bodyPr>
          <a:lstStyle/>
          <a:p>
            <a:pPr lvl="0">
              <a:spcAft>
                <a:spcPts val="600"/>
              </a:spcAft>
            </a:pPr>
            <a:fld id="{B11CE0BE-3064-4B68-853B-9AD972323C5A}" type="slidenum">
              <a:rPr lang="en-US">
                <a:solidFill>
                  <a:srgbClr val="FFFFFF"/>
                </a:solidFill>
              </a:rPr>
              <a:pPr lvl="0">
                <a:spcAft>
                  <a:spcPts val="600"/>
                </a:spcAft>
              </a:pPr>
              <a:t>32</a:t>
            </a:fld>
            <a:endParaRPr lang="en-US">
              <a:solidFill>
                <a:srgbClr val="FFFFFF"/>
              </a:solidFill>
            </a:endParaRPr>
          </a:p>
        </p:txBody>
      </p:sp>
    </p:spTree>
    <p:extLst>
      <p:ext uri="{BB962C8B-B14F-4D97-AF65-F5344CB8AC3E}">
        <p14:creationId xmlns:p14="http://schemas.microsoft.com/office/powerpoint/2010/main" val="648840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074A887A-F5E9-4C9D-1B07-7EAF99412F6B}"/>
            </a:ext>
          </a:extLst>
        </p:cNvPr>
        <p:cNvGrpSpPr/>
        <p:nvPr/>
      </p:nvGrpSpPr>
      <p:grpSpPr>
        <a:xfrm>
          <a:off x="0" y="0"/>
          <a:ext cx="0" cy="0"/>
          <a:chOff x="0" y="0"/>
          <a:chExt cx="0" cy="0"/>
        </a:xfrm>
      </p:grpSpPr>
      <p:sp>
        <p:nvSpPr>
          <p:cNvPr id="46" name="Rectangle 45">
            <a:extLst>
              <a:ext uri="{FF2B5EF4-FFF2-40B4-BE49-F238E27FC236}">
                <a16:creationId xmlns:a16="http://schemas.microsoft.com/office/drawing/2014/main" id="{23E3CED3-8830-45C9-8D6C-F4ECADD4F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44E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CB900DC-0227-6FB0-CB32-2D614105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329" y="666795"/>
            <a:ext cx="7151341" cy="5524411"/>
          </a:xfrm>
          <a:prstGeom prst="rect">
            <a:avLst/>
          </a:prstGeom>
        </p:spPr>
      </p:pic>
      <p:sp>
        <p:nvSpPr>
          <p:cNvPr id="48" name="Rectangle 47">
            <a:extLst>
              <a:ext uri="{FF2B5EF4-FFF2-40B4-BE49-F238E27FC236}">
                <a16:creationId xmlns:a16="http://schemas.microsoft.com/office/drawing/2014/main" id="{66F2D62A-C66C-42DF-8C05-99B0B1A8B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458" y="350556"/>
            <a:ext cx="8657084" cy="6156888"/>
          </a:xfrm>
          <a:prstGeom prst="rect">
            <a:avLst/>
          </a:prstGeom>
          <a:noFill/>
          <a:ln w="25400" cap="flat">
            <a:solidFill>
              <a:srgbClr val="719F3B"/>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Slide Number Placeholder 1">
            <a:extLst>
              <a:ext uri="{FF2B5EF4-FFF2-40B4-BE49-F238E27FC236}">
                <a16:creationId xmlns:a16="http://schemas.microsoft.com/office/drawing/2014/main" id="{06D2E0F4-666A-C65A-2952-A465953A6283}"/>
              </a:ext>
            </a:extLst>
          </p:cNvPr>
          <p:cNvSpPr>
            <a:spLocks noGrp="1"/>
          </p:cNvSpPr>
          <p:nvPr>
            <p:ph type="sldNum" sz="quarter" idx="12"/>
          </p:nvPr>
        </p:nvSpPr>
        <p:spPr>
          <a:xfrm>
            <a:off x="7765425" y="6198410"/>
            <a:ext cx="407023" cy="279400"/>
          </a:xfrm>
        </p:spPr>
        <p:txBody>
          <a:bodyPr>
            <a:normAutofit/>
          </a:bodyPr>
          <a:lstStyle/>
          <a:p>
            <a:pPr lvl="0">
              <a:spcAft>
                <a:spcPts val="600"/>
              </a:spcAft>
            </a:pPr>
            <a:fld id="{ACF44C5A-0B84-47FD-A8DA-63EA86983490}" type="slidenum">
              <a:rPr lang="en-US">
                <a:solidFill>
                  <a:schemeClr val="tx2">
                    <a:lumMod val="75000"/>
                    <a:lumOff val="25000"/>
                  </a:schemeClr>
                </a:solidFill>
              </a:rPr>
              <a:pPr lvl="0">
                <a:spcAft>
                  <a:spcPts val="600"/>
                </a:spcAft>
              </a:pPr>
              <a:t>33</a:t>
            </a:fld>
            <a:endParaRPr lang="en-US">
              <a:solidFill>
                <a:schemeClr val="tx2">
                  <a:lumMod val="75000"/>
                  <a:lumOff val="25000"/>
                </a:schemeClr>
              </a:solidFill>
            </a:endParaRPr>
          </a:p>
        </p:txBody>
      </p:sp>
    </p:spTree>
    <p:extLst>
      <p:ext uri="{BB962C8B-B14F-4D97-AF65-F5344CB8AC3E}">
        <p14:creationId xmlns:p14="http://schemas.microsoft.com/office/powerpoint/2010/main" val="1876930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158CCD2D-CDF8-9815-F953-9EBAA643E013}"/>
            </a:ext>
          </a:extLst>
        </p:cNvPr>
        <p:cNvGrpSpPr/>
        <p:nvPr/>
      </p:nvGrpSpPr>
      <p:grpSpPr>
        <a:xfrm>
          <a:off x="0" y="0"/>
          <a:ext cx="0" cy="0"/>
          <a:chOff x="0" y="0"/>
          <a:chExt cx="0" cy="0"/>
        </a:xfrm>
      </p:grpSpPr>
      <p:sp>
        <p:nvSpPr>
          <p:cNvPr id="46" name="Rectangle 45">
            <a:extLst>
              <a:ext uri="{FF2B5EF4-FFF2-40B4-BE49-F238E27FC236}">
                <a16:creationId xmlns:a16="http://schemas.microsoft.com/office/drawing/2014/main" id="{798EE19E-FA4D-E156-1B97-C4763A031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44E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21CF8D7-80CB-A77A-DE75-72413779A51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97381" y="666795"/>
            <a:ext cx="7149237" cy="5524411"/>
          </a:xfrm>
          <a:prstGeom prst="rect">
            <a:avLst/>
          </a:prstGeom>
        </p:spPr>
      </p:pic>
      <p:sp>
        <p:nvSpPr>
          <p:cNvPr id="48" name="Rectangle 47">
            <a:extLst>
              <a:ext uri="{FF2B5EF4-FFF2-40B4-BE49-F238E27FC236}">
                <a16:creationId xmlns:a16="http://schemas.microsoft.com/office/drawing/2014/main" id="{4ACDB221-F2C9-468F-46B4-3D2B71D950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458" y="350556"/>
            <a:ext cx="8657084" cy="6156888"/>
          </a:xfrm>
          <a:prstGeom prst="rect">
            <a:avLst/>
          </a:prstGeom>
          <a:noFill/>
          <a:ln w="25400" cap="flat">
            <a:solidFill>
              <a:srgbClr val="719F3B"/>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Slide Number Placeholder 1">
            <a:extLst>
              <a:ext uri="{FF2B5EF4-FFF2-40B4-BE49-F238E27FC236}">
                <a16:creationId xmlns:a16="http://schemas.microsoft.com/office/drawing/2014/main" id="{F07EF849-D059-7474-1C9B-079C4C44F605}"/>
              </a:ext>
            </a:extLst>
          </p:cNvPr>
          <p:cNvSpPr>
            <a:spLocks noGrp="1"/>
          </p:cNvSpPr>
          <p:nvPr>
            <p:ph type="sldNum" sz="quarter" idx="12"/>
          </p:nvPr>
        </p:nvSpPr>
        <p:spPr>
          <a:xfrm>
            <a:off x="7765425" y="6198410"/>
            <a:ext cx="407023" cy="279400"/>
          </a:xfrm>
        </p:spPr>
        <p:txBody>
          <a:bodyPr>
            <a:normAutofit/>
          </a:bodyPr>
          <a:lstStyle/>
          <a:p>
            <a:pPr lvl="0">
              <a:spcAft>
                <a:spcPts val="600"/>
              </a:spcAft>
            </a:pPr>
            <a:fld id="{ACF44C5A-0B84-47FD-A8DA-63EA86983490}" type="slidenum">
              <a:rPr lang="en-US">
                <a:solidFill>
                  <a:schemeClr val="tx2">
                    <a:lumMod val="75000"/>
                    <a:lumOff val="25000"/>
                  </a:schemeClr>
                </a:solidFill>
              </a:rPr>
              <a:pPr lvl="0">
                <a:spcAft>
                  <a:spcPts val="600"/>
                </a:spcAft>
              </a:pPr>
              <a:t>34</a:t>
            </a:fld>
            <a:endParaRPr lang="en-US">
              <a:solidFill>
                <a:schemeClr val="tx2">
                  <a:lumMod val="75000"/>
                  <a:lumOff val="25000"/>
                </a:schemeClr>
              </a:solidFill>
            </a:endParaRPr>
          </a:p>
        </p:txBody>
      </p:sp>
    </p:spTree>
    <p:extLst>
      <p:ext uri="{BB962C8B-B14F-4D97-AF65-F5344CB8AC3E}">
        <p14:creationId xmlns:p14="http://schemas.microsoft.com/office/powerpoint/2010/main" val="36056177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ABCBE18E-770C-7067-757C-8CB0C41E8105}"/>
            </a:ext>
          </a:extLst>
        </p:cNvPr>
        <p:cNvGrpSpPr/>
        <p:nvPr/>
      </p:nvGrpSpPr>
      <p:grpSpPr>
        <a:xfrm>
          <a:off x="0" y="0"/>
          <a:ext cx="0" cy="0"/>
          <a:chOff x="0" y="0"/>
          <a:chExt cx="0" cy="0"/>
        </a:xfrm>
      </p:grpSpPr>
      <p:sp>
        <p:nvSpPr>
          <p:cNvPr id="46" name="Rectangle 45">
            <a:extLst>
              <a:ext uri="{FF2B5EF4-FFF2-40B4-BE49-F238E27FC236}">
                <a16:creationId xmlns:a16="http://schemas.microsoft.com/office/drawing/2014/main" id="{23E3CED3-8830-45C9-8D6C-F4ECADD4F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D5B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FED2FE9-DF8B-0642-744F-44EA812694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97381" y="666795"/>
            <a:ext cx="7149237" cy="5524411"/>
          </a:xfrm>
          <a:prstGeom prst="rect">
            <a:avLst/>
          </a:prstGeom>
        </p:spPr>
      </p:pic>
      <p:sp>
        <p:nvSpPr>
          <p:cNvPr id="48" name="Rectangle 47">
            <a:extLst>
              <a:ext uri="{FF2B5EF4-FFF2-40B4-BE49-F238E27FC236}">
                <a16:creationId xmlns:a16="http://schemas.microsoft.com/office/drawing/2014/main" id="{66F2D62A-C66C-42DF-8C05-99B0B1A8B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458" y="350556"/>
            <a:ext cx="8657084" cy="6156888"/>
          </a:xfrm>
          <a:prstGeom prst="rect">
            <a:avLst/>
          </a:prstGeom>
          <a:noFill/>
          <a:ln w="25400" cap="flat">
            <a:solidFill>
              <a:srgbClr val="6F9D3A"/>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Slide Number Placeholder 1">
            <a:extLst>
              <a:ext uri="{FF2B5EF4-FFF2-40B4-BE49-F238E27FC236}">
                <a16:creationId xmlns:a16="http://schemas.microsoft.com/office/drawing/2014/main" id="{A7526E47-2199-4880-20AE-611B41282D14}"/>
              </a:ext>
            </a:extLst>
          </p:cNvPr>
          <p:cNvSpPr>
            <a:spLocks noGrp="1"/>
          </p:cNvSpPr>
          <p:nvPr>
            <p:ph type="sldNum" sz="quarter" idx="12"/>
          </p:nvPr>
        </p:nvSpPr>
        <p:spPr>
          <a:xfrm>
            <a:off x="7765425" y="6198410"/>
            <a:ext cx="407023" cy="279400"/>
          </a:xfrm>
        </p:spPr>
        <p:txBody>
          <a:bodyPr>
            <a:normAutofit/>
          </a:bodyPr>
          <a:lstStyle/>
          <a:p>
            <a:pPr lvl="0">
              <a:spcAft>
                <a:spcPts val="600"/>
              </a:spcAft>
            </a:pPr>
            <a:fld id="{ACF44C5A-0B84-47FD-A8DA-63EA86983490}" type="slidenum">
              <a:rPr lang="en-US">
                <a:solidFill>
                  <a:schemeClr val="tx2">
                    <a:lumMod val="75000"/>
                    <a:lumOff val="25000"/>
                  </a:schemeClr>
                </a:solidFill>
              </a:rPr>
              <a:pPr lvl="0">
                <a:spcAft>
                  <a:spcPts val="600"/>
                </a:spcAft>
              </a:pPr>
              <a:t>35</a:t>
            </a:fld>
            <a:endParaRPr lang="en-US">
              <a:solidFill>
                <a:schemeClr val="tx2">
                  <a:lumMod val="75000"/>
                  <a:lumOff val="25000"/>
                </a:schemeClr>
              </a:solidFill>
            </a:endParaRPr>
          </a:p>
        </p:txBody>
      </p:sp>
    </p:spTree>
    <p:extLst>
      <p:ext uri="{BB962C8B-B14F-4D97-AF65-F5344CB8AC3E}">
        <p14:creationId xmlns:p14="http://schemas.microsoft.com/office/powerpoint/2010/main" val="2198724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4F88CBA0-302B-A26C-2CD0-71106BEED371}"/>
            </a:ext>
          </a:extLst>
        </p:cNvPr>
        <p:cNvGrpSpPr/>
        <p:nvPr/>
      </p:nvGrpSpPr>
      <p:grpSpPr>
        <a:xfrm>
          <a:off x="0" y="0"/>
          <a:ext cx="0" cy="0"/>
          <a:chOff x="0" y="0"/>
          <a:chExt cx="0" cy="0"/>
        </a:xfrm>
      </p:grpSpPr>
      <p:sp>
        <p:nvSpPr>
          <p:cNvPr id="46" name="Rectangle 45">
            <a:extLst>
              <a:ext uri="{FF2B5EF4-FFF2-40B4-BE49-F238E27FC236}">
                <a16:creationId xmlns:a16="http://schemas.microsoft.com/office/drawing/2014/main" id="{94EB50FC-A4E3-3321-4264-43BBC2BD76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D5B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CF91CC8-3307-4556-3393-8ECC94D506F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97381" y="666795"/>
            <a:ext cx="7149237" cy="5524410"/>
          </a:xfrm>
          <a:prstGeom prst="rect">
            <a:avLst/>
          </a:prstGeom>
        </p:spPr>
      </p:pic>
      <p:sp>
        <p:nvSpPr>
          <p:cNvPr id="48" name="Rectangle 47">
            <a:extLst>
              <a:ext uri="{FF2B5EF4-FFF2-40B4-BE49-F238E27FC236}">
                <a16:creationId xmlns:a16="http://schemas.microsoft.com/office/drawing/2014/main" id="{2AF6E063-294D-7207-7DD9-785DD9DE4B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458" y="350556"/>
            <a:ext cx="8657084" cy="6156888"/>
          </a:xfrm>
          <a:prstGeom prst="rect">
            <a:avLst/>
          </a:prstGeom>
          <a:noFill/>
          <a:ln w="25400" cap="flat">
            <a:solidFill>
              <a:srgbClr val="6F9D3A"/>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Slide Number Placeholder 1">
            <a:extLst>
              <a:ext uri="{FF2B5EF4-FFF2-40B4-BE49-F238E27FC236}">
                <a16:creationId xmlns:a16="http://schemas.microsoft.com/office/drawing/2014/main" id="{8315DB61-C680-E905-05B7-61EC507D4E68}"/>
              </a:ext>
            </a:extLst>
          </p:cNvPr>
          <p:cNvSpPr>
            <a:spLocks noGrp="1"/>
          </p:cNvSpPr>
          <p:nvPr>
            <p:ph type="sldNum" sz="quarter" idx="12"/>
          </p:nvPr>
        </p:nvSpPr>
        <p:spPr>
          <a:xfrm>
            <a:off x="7765425" y="6198410"/>
            <a:ext cx="407023" cy="279400"/>
          </a:xfrm>
        </p:spPr>
        <p:txBody>
          <a:bodyPr>
            <a:normAutofit/>
          </a:bodyPr>
          <a:lstStyle/>
          <a:p>
            <a:pPr lvl="0">
              <a:spcAft>
                <a:spcPts val="600"/>
              </a:spcAft>
            </a:pPr>
            <a:fld id="{ACF44C5A-0B84-47FD-A8DA-63EA86983490}" type="slidenum">
              <a:rPr lang="en-US">
                <a:solidFill>
                  <a:schemeClr val="tx2">
                    <a:lumMod val="75000"/>
                    <a:lumOff val="25000"/>
                  </a:schemeClr>
                </a:solidFill>
              </a:rPr>
              <a:pPr lvl="0">
                <a:spcAft>
                  <a:spcPts val="600"/>
                </a:spcAft>
              </a:pPr>
              <a:t>36</a:t>
            </a:fld>
            <a:endParaRPr lang="en-US">
              <a:solidFill>
                <a:schemeClr val="tx2">
                  <a:lumMod val="75000"/>
                  <a:lumOff val="25000"/>
                </a:schemeClr>
              </a:solidFill>
            </a:endParaRPr>
          </a:p>
        </p:txBody>
      </p:sp>
    </p:spTree>
    <p:extLst>
      <p:ext uri="{BB962C8B-B14F-4D97-AF65-F5344CB8AC3E}">
        <p14:creationId xmlns:p14="http://schemas.microsoft.com/office/powerpoint/2010/main" val="113743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09EA27C-DE62-4CEC-A6D3-4FA9EF40A5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5D22E41-F9F8-BD2A-EAC8-1995AFEA79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50" y="1565275"/>
            <a:ext cx="3727449" cy="3727449"/>
          </a:xfrm>
          <a:prstGeom prst="rect">
            <a:avLst/>
          </a:prstGeom>
          <a:ln w="127000" cap="sq">
            <a:solidFill>
              <a:srgbClr val="FFFFFF"/>
            </a:solidFill>
            <a:miter lim="800000"/>
          </a:ln>
        </p:spPr>
      </p:pic>
      <p:pic>
        <p:nvPicPr>
          <p:cNvPr id="4" name="Picture 3">
            <a:extLst>
              <a:ext uri="{FF2B5EF4-FFF2-40B4-BE49-F238E27FC236}">
                <a16:creationId xmlns:a16="http://schemas.microsoft.com/office/drawing/2014/main" id="{FF432C97-80D3-8F47-23A0-5C310E252E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3299" y="1565275"/>
            <a:ext cx="3727449" cy="3727449"/>
          </a:xfrm>
          <a:prstGeom prst="rect">
            <a:avLst/>
          </a:prstGeom>
          <a:ln w="127000" cap="sq">
            <a:solidFill>
              <a:srgbClr val="FFFFFF"/>
            </a:solidFill>
            <a:miter lim="800000"/>
          </a:ln>
        </p:spPr>
      </p:pic>
      <p:sp>
        <p:nvSpPr>
          <p:cNvPr id="2" name="Slide Number Placeholder 1">
            <a:extLst>
              <a:ext uri="{FF2B5EF4-FFF2-40B4-BE49-F238E27FC236}">
                <a16:creationId xmlns:a16="http://schemas.microsoft.com/office/drawing/2014/main" id="{F9B2C8C6-323E-7D73-BE8D-1B9C5D9DDC52}"/>
              </a:ext>
            </a:extLst>
          </p:cNvPr>
          <p:cNvSpPr>
            <a:spLocks noGrp="1"/>
          </p:cNvSpPr>
          <p:nvPr>
            <p:ph type="sldNum" sz="quarter" idx="12"/>
          </p:nvPr>
        </p:nvSpPr>
        <p:spPr>
          <a:xfrm>
            <a:off x="7765425" y="6212194"/>
            <a:ext cx="407023" cy="279400"/>
          </a:xfrm>
        </p:spPr>
        <p:txBody>
          <a:bodyPr>
            <a:normAutofit/>
          </a:bodyPr>
          <a:lstStyle/>
          <a:p>
            <a:pPr lvl="0">
              <a:spcAft>
                <a:spcPts val="600"/>
              </a:spcAft>
            </a:pPr>
            <a:fld id="{ACF44C5A-0B84-47FD-A8DA-63EA86983490}" type="slidenum">
              <a:rPr lang="en-US" smtClean="0"/>
              <a:pPr lvl="0">
                <a:spcAft>
                  <a:spcPts val="600"/>
                </a:spcAft>
              </a:pPr>
              <a:t>4</a:t>
            </a:fld>
            <a:endParaRPr lang="en-US"/>
          </a:p>
        </p:txBody>
      </p:sp>
    </p:spTree>
    <p:extLst>
      <p:ext uri="{BB962C8B-B14F-4D97-AF65-F5344CB8AC3E}">
        <p14:creationId xmlns:p14="http://schemas.microsoft.com/office/powerpoint/2010/main" val="1192764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B3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1802" y="28937"/>
            <a:ext cx="9141618" cy="6856214"/>
          </a:xfrm>
          <a:prstGeom prst="rect">
            <a:avLst/>
          </a:prstGeom>
        </p:spPr>
      </p:pic>
      <p:pic>
        <p:nvPicPr>
          <p:cNvPr id="4" name="Picture 3">
            <a:extLst>
              <a:ext uri="{FF2B5EF4-FFF2-40B4-BE49-F238E27FC236}">
                <a16:creationId xmlns:a16="http://schemas.microsoft.com/office/drawing/2014/main" id="{E4AC31E7-145E-C2FB-22CB-7CDCCABEB2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7168" y="1149305"/>
            <a:ext cx="4615479" cy="4615479"/>
          </a:xfrm>
          <a:prstGeom prst="rect">
            <a:avLst/>
          </a:prstGeom>
        </p:spPr>
      </p:pic>
      <p:grpSp>
        <p:nvGrpSpPr>
          <p:cNvPr id="13" name="Group 12">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9176000" cy="658368"/>
            <a:chOff x="-18288" y="3128956"/>
            <a:chExt cx="12234672" cy="658368"/>
          </a:xfrm>
        </p:grpSpPr>
        <p:sp useBgFill="1">
          <p:nvSpPr>
            <p:cNvPr id="14"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5" name="Picture 14">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6"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7" name="Picture 16">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
        <p:nvSpPr>
          <p:cNvPr id="2" name="Slide Number Placeholder 1">
            <a:extLst>
              <a:ext uri="{FF2B5EF4-FFF2-40B4-BE49-F238E27FC236}">
                <a16:creationId xmlns:a16="http://schemas.microsoft.com/office/drawing/2014/main" id="{7594B42C-E2A4-44F7-6E3F-6D2306A4F2AD}"/>
              </a:ext>
            </a:extLst>
          </p:cNvPr>
          <p:cNvSpPr>
            <a:spLocks noGrp="1"/>
          </p:cNvSpPr>
          <p:nvPr>
            <p:ph type="sldNum" sz="quarter" idx="12"/>
          </p:nvPr>
        </p:nvSpPr>
        <p:spPr>
          <a:xfrm>
            <a:off x="7765425" y="5969000"/>
            <a:ext cx="407023" cy="279400"/>
          </a:xfrm>
        </p:spPr>
        <p:txBody>
          <a:bodyPr>
            <a:normAutofit/>
          </a:bodyPr>
          <a:lstStyle/>
          <a:p>
            <a:pPr lvl="0">
              <a:spcAft>
                <a:spcPts val="600"/>
              </a:spcAft>
            </a:pPr>
            <a:fld id="{ACF44C5A-0B84-47FD-A8DA-63EA86983490}" type="slidenum">
              <a:rPr lang="en-US" smtClean="0"/>
              <a:pPr lvl="0">
                <a:spcAft>
                  <a:spcPts val="600"/>
                </a:spcAft>
              </a:pPr>
              <a:t>5</a:t>
            </a:fld>
            <a:endParaRPr lang="en-US"/>
          </a:p>
        </p:txBody>
      </p:sp>
    </p:spTree>
    <p:extLst>
      <p:ext uri="{BB962C8B-B14F-4D97-AF65-F5344CB8AC3E}">
        <p14:creationId xmlns:p14="http://schemas.microsoft.com/office/powerpoint/2010/main" val="594031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667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1802" y="28937"/>
            <a:ext cx="9141618" cy="6856214"/>
          </a:xfrm>
          <a:prstGeom prst="rect">
            <a:avLst/>
          </a:prstGeom>
        </p:spPr>
      </p:pic>
      <p:pic>
        <p:nvPicPr>
          <p:cNvPr id="4" name="Picture 3">
            <a:extLst>
              <a:ext uri="{FF2B5EF4-FFF2-40B4-BE49-F238E27FC236}">
                <a16:creationId xmlns:a16="http://schemas.microsoft.com/office/drawing/2014/main" id="{B12E6865-C53C-8822-9D61-B8959A0C3E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7168" y="1149305"/>
            <a:ext cx="4615479" cy="4615479"/>
          </a:xfrm>
          <a:prstGeom prst="rect">
            <a:avLst/>
          </a:prstGeom>
        </p:spPr>
      </p:pic>
      <p:grpSp>
        <p:nvGrpSpPr>
          <p:cNvPr id="13" name="Group 12">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9176000" cy="658368"/>
            <a:chOff x="-18288" y="3128956"/>
            <a:chExt cx="12234672" cy="658368"/>
          </a:xfrm>
        </p:grpSpPr>
        <p:sp useBgFill="1">
          <p:nvSpPr>
            <p:cNvPr id="14"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5" name="Picture 14">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6"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7" name="Picture 16">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
        <p:nvSpPr>
          <p:cNvPr id="2" name="Slide Number Placeholder 1">
            <a:extLst>
              <a:ext uri="{FF2B5EF4-FFF2-40B4-BE49-F238E27FC236}">
                <a16:creationId xmlns:a16="http://schemas.microsoft.com/office/drawing/2014/main" id="{FB2A0BD8-705D-09E5-240D-7AD66DDF7367}"/>
              </a:ext>
            </a:extLst>
          </p:cNvPr>
          <p:cNvSpPr>
            <a:spLocks noGrp="1"/>
          </p:cNvSpPr>
          <p:nvPr>
            <p:ph type="sldNum" sz="quarter" idx="12"/>
          </p:nvPr>
        </p:nvSpPr>
        <p:spPr>
          <a:xfrm>
            <a:off x="7765425" y="5969000"/>
            <a:ext cx="407023" cy="279400"/>
          </a:xfrm>
        </p:spPr>
        <p:txBody>
          <a:bodyPr>
            <a:normAutofit/>
          </a:bodyPr>
          <a:lstStyle/>
          <a:p>
            <a:pPr lvl="0">
              <a:spcAft>
                <a:spcPts val="600"/>
              </a:spcAft>
            </a:pPr>
            <a:fld id="{ACF44C5A-0B84-47FD-A8DA-63EA86983490}" type="slidenum">
              <a:rPr lang="en-US" smtClean="0"/>
              <a:pPr lvl="0">
                <a:spcAft>
                  <a:spcPts val="600"/>
                </a:spcAft>
              </a:pPr>
              <a:t>6</a:t>
            </a:fld>
            <a:endParaRPr lang="en-US"/>
          </a:p>
        </p:txBody>
      </p:sp>
    </p:spTree>
    <p:extLst>
      <p:ext uri="{BB962C8B-B14F-4D97-AF65-F5344CB8AC3E}">
        <p14:creationId xmlns:p14="http://schemas.microsoft.com/office/powerpoint/2010/main" val="79476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3FEEE78B-6EC9-4EE6-B42A-C56FE0583E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700" y="0"/>
            <a:ext cx="9173369" cy="6856214"/>
            <a:chOff x="-16934" y="0"/>
            <a:chExt cx="12231160" cy="6856214"/>
          </a:xfrm>
        </p:grpSpPr>
        <p:pic>
          <p:nvPicPr>
            <p:cNvPr id="18" name="Picture 17">
              <a:extLst>
                <a:ext uri="{FF2B5EF4-FFF2-40B4-BE49-F238E27FC236}">
                  <a16:creationId xmlns:a16="http://schemas.microsoft.com/office/drawing/2014/main" id="{2989D3D0-25DB-4F46-A08D-5FA66FBFDF6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9" name="Rectangle 18">
              <a:extLst>
                <a:ext uri="{FF2B5EF4-FFF2-40B4-BE49-F238E27FC236}">
                  <a16:creationId xmlns:a16="http://schemas.microsoft.com/office/drawing/2014/main" id="{82F2E3AD-002C-47F6-A7F8-7D07CE2BA9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0" name="Picture 19">
              <a:extLst>
                <a:ext uri="{FF2B5EF4-FFF2-40B4-BE49-F238E27FC236}">
                  <a16:creationId xmlns:a16="http://schemas.microsoft.com/office/drawing/2014/main" id="{9F26D44A-571B-4B37-B312-F1EB96D0778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1" name="Picture 20">
              <a:extLst>
                <a:ext uri="{FF2B5EF4-FFF2-40B4-BE49-F238E27FC236}">
                  <a16:creationId xmlns:a16="http://schemas.microsoft.com/office/drawing/2014/main" id="{8912A71A-A72B-4A6F-92A9-2B170CE4224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23" name="Straight Connector 22">
            <a:extLst>
              <a:ext uri="{FF2B5EF4-FFF2-40B4-BE49-F238E27FC236}">
                <a16:creationId xmlns:a16="http://schemas.microsoft.com/office/drawing/2014/main" id="{A82A5FDC-0CB0-426A-A974-5B7A646F2EC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25" name="Rectangle 24">
            <a:extLst>
              <a:ext uri="{FF2B5EF4-FFF2-40B4-BE49-F238E27FC236}">
                <a16:creationId xmlns:a16="http://schemas.microsoft.com/office/drawing/2014/main" id="{C10CC07B-CA4C-49F7-A1FF-F96DA96FF4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60BFC893-4B6A-49DA-9D35-814AA290F7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786"/>
            <a:ext cx="9172471" cy="6856214"/>
            <a:chOff x="-15736" y="0"/>
            <a:chExt cx="12229962" cy="6856214"/>
          </a:xfrm>
        </p:grpSpPr>
        <p:pic>
          <p:nvPicPr>
            <p:cNvPr id="28" name="Picture 27">
              <a:extLst>
                <a:ext uri="{FF2B5EF4-FFF2-40B4-BE49-F238E27FC236}">
                  <a16:creationId xmlns:a16="http://schemas.microsoft.com/office/drawing/2014/main" id="{37CB0CB7-8936-4E39-95D5-BD8089D293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9" name="Rectangle 28">
              <a:extLst>
                <a:ext uri="{FF2B5EF4-FFF2-40B4-BE49-F238E27FC236}">
                  <a16:creationId xmlns:a16="http://schemas.microsoft.com/office/drawing/2014/main" id="{8CE6B77F-724B-480C-935D-C0719D508C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0" name="Picture 29">
              <a:extLst>
                <a:ext uri="{FF2B5EF4-FFF2-40B4-BE49-F238E27FC236}">
                  <a16:creationId xmlns:a16="http://schemas.microsoft.com/office/drawing/2014/main" id="{7CF864C1-2CA0-4240-AFD7-FEC8A1822C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1" name="Picture 30">
              <a:extLst>
                <a:ext uri="{FF2B5EF4-FFF2-40B4-BE49-F238E27FC236}">
                  <a16:creationId xmlns:a16="http://schemas.microsoft.com/office/drawing/2014/main" id="{8993CC9D-D4D1-48BB-84CE-02F0878983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12" name="Title 11">
            <a:extLst>
              <a:ext uri="{FF2B5EF4-FFF2-40B4-BE49-F238E27FC236}">
                <a16:creationId xmlns:a16="http://schemas.microsoft.com/office/drawing/2014/main" id="{C255368B-771A-72BE-B196-AAE7570BE3C8}"/>
              </a:ext>
            </a:extLst>
          </p:cNvPr>
          <p:cNvSpPr>
            <a:spLocks noGrp="1"/>
          </p:cNvSpPr>
          <p:nvPr>
            <p:ph type="title"/>
          </p:nvPr>
        </p:nvSpPr>
        <p:spPr>
          <a:xfrm>
            <a:off x="826964" y="4404852"/>
            <a:ext cx="7492258" cy="1054745"/>
          </a:xfrm>
        </p:spPr>
        <p:txBody>
          <a:bodyPr vert="horz" lIns="91440" tIns="45720" rIns="91440" bIns="45720" rtlCol="0" anchor="b">
            <a:normAutofit fontScale="90000"/>
          </a:bodyPr>
          <a:lstStyle/>
          <a:p>
            <a:r>
              <a:rPr lang="en-US" sz="5400" b="1" kern="1200" cap="none" dirty="0">
                <a:ln w="3175" cmpd="sng">
                  <a:noFill/>
                </a:ln>
                <a:solidFill>
                  <a:schemeClr val="tx1">
                    <a:lumMod val="85000"/>
                    <a:lumOff val="15000"/>
                  </a:schemeClr>
                </a:solidFill>
                <a:effectLst/>
                <a:latin typeface="+mj-lt"/>
                <a:ea typeface="+mj-ea"/>
                <a:cs typeface="+mj-cs"/>
              </a:rPr>
              <a:t>$30 Adoptions</a:t>
            </a:r>
            <a:br>
              <a:rPr lang="en-US" sz="5400" b="1" kern="1200" cap="none" dirty="0">
                <a:ln w="3175" cmpd="sng">
                  <a:noFill/>
                </a:ln>
                <a:solidFill>
                  <a:schemeClr val="tx1">
                    <a:lumMod val="85000"/>
                    <a:lumOff val="15000"/>
                  </a:schemeClr>
                </a:solidFill>
                <a:effectLst/>
                <a:latin typeface="+mj-lt"/>
                <a:ea typeface="+mj-ea"/>
                <a:cs typeface="+mj-cs"/>
              </a:rPr>
            </a:br>
            <a:r>
              <a:rPr lang="en-US" sz="3600" kern="1200" cap="none" dirty="0">
                <a:ln w="3175" cmpd="sng">
                  <a:noFill/>
                </a:ln>
                <a:solidFill>
                  <a:schemeClr val="tx1">
                    <a:lumMod val="85000"/>
                    <a:lumOff val="15000"/>
                  </a:schemeClr>
                </a:solidFill>
                <a:effectLst/>
                <a:latin typeface="+mj-lt"/>
                <a:ea typeface="+mj-ea"/>
                <a:cs typeface="+mj-cs"/>
              </a:rPr>
              <a:t>July 6</a:t>
            </a:r>
            <a:r>
              <a:rPr lang="en-US" sz="3600" kern="1200" cap="none" baseline="30000" dirty="0">
                <a:ln w="3175" cmpd="sng">
                  <a:noFill/>
                </a:ln>
                <a:solidFill>
                  <a:schemeClr val="tx1">
                    <a:lumMod val="85000"/>
                    <a:lumOff val="15000"/>
                  </a:schemeClr>
                </a:solidFill>
                <a:effectLst/>
                <a:latin typeface="+mj-lt"/>
                <a:ea typeface="+mj-ea"/>
                <a:cs typeface="+mj-cs"/>
              </a:rPr>
              <a:t>th</a:t>
            </a:r>
            <a:r>
              <a:rPr lang="en-US" sz="3600" kern="1200" cap="none" dirty="0">
                <a:ln w="3175" cmpd="sng">
                  <a:noFill/>
                </a:ln>
                <a:solidFill>
                  <a:schemeClr val="tx1">
                    <a:lumMod val="85000"/>
                    <a:lumOff val="15000"/>
                  </a:schemeClr>
                </a:solidFill>
                <a:effectLst/>
                <a:latin typeface="+mj-lt"/>
                <a:ea typeface="+mj-ea"/>
                <a:cs typeface="+mj-cs"/>
              </a:rPr>
              <a:t> – July 31</a:t>
            </a:r>
            <a:r>
              <a:rPr lang="en-US" sz="3600" kern="1200" cap="none" baseline="30000" dirty="0">
                <a:ln w="3175" cmpd="sng">
                  <a:noFill/>
                </a:ln>
                <a:solidFill>
                  <a:schemeClr val="tx1">
                    <a:lumMod val="85000"/>
                    <a:lumOff val="15000"/>
                  </a:schemeClr>
                </a:solidFill>
                <a:effectLst/>
                <a:latin typeface="+mj-lt"/>
                <a:ea typeface="+mj-ea"/>
                <a:cs typeface="+mj-cs"/>
              </a:rPr>
              <a:t>st</a:t>
            </a:r>
            <a:r>
              <a:rPr lang="en-US" sz="3600" kern="1200" cap="none" dirty="0">
                <a:ln w="3175" cmpd="sng">
                  <a:noFill/>
                </a:ln>
                <a:solidFill>
                  <a:schemeClr val="tx1">
                    <a:lumMod val="85000"/>
                    <a:lumOff val="15000"/>
                  </a:schemeClr>
                </a:solidFill>
                <a:effectLst/>
                <a:latin typeface="+mj-lt"/>
                <a:ea typeface="+mj-ea"/>
                <a:cs typeface="+mj-cs"/>
              </a:rPr>
              <a:t> </a:t>
            </a:r>
          </a:p>
        </p:txBody>
      </p:sp>
      <p:sp>
        <p:nvSpPr>
          <p:cNvPr id="33" name="Rectangle 32">
            <a:extLst>
              <a:ext uri="{FF2B5EF4-FFF2-40B4-BE49-F238E27FC236}">
                <a16:creationId xmlns:a16="http://schemas.microsoft.com/office/drawing/2014/main" id="{7D0E6809-DFB9-49E1-96CD-62D9E900E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8314" y="1092200"/>
            <a:ext cx="6722076" cy="3128346"/>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9B7C5C2-F3D9-EB69-71A8-E293D3C6636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2377" y="1619565"/>
            <a:ext cx="2073616" cy="2073616"/>
          </a:xfrm>
          <a:prstGeom prst="rect">
            <a:avLst/>
          </a:prstGeom>
        </p:spPr>
      </p:pic>
      <p:pic>
        <p:nvPicPr>
          <p:cNvPr id="11" name="Picture 10">
            <a:extLst>
              <a:ext uri="{FF2B5EF4-FFF2-40B4-BE49-F238E27FC236}">
                <a16:creationId xmlns:a16="http://schemas.microsoft.com/office/drawing/2014/main" id="{ACE4C2E2-A59B-E944-01F7-51C6C707B2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06749" y="1603717"/>
            <a:ext cx="2105312" cy="2105312"/>
          </a:xfrm>
          <a:prstGeom prst="rect">
            <a:avLst/>
          </a:prstGeom>
        </p:spPr>
      </p:pic>
      <p:pic>
        <p:nvPicPr>
          <p:cNvPr id="9" name="Picture 8">
            <a:extLst>
              <a:ext uri="{FF2B5EF4-FFF2-40B4-BE49-F238E27FC236}">
                <a16:creationId xmlns:a16="http://schemas.microsoft.com/office/drawing/2014/main" id="{4B4027E8-E00C-2701-3BC8-67C152B99A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20910" y="1613664"/>
            <a:ext cx="2085418" cy="2085418"/>
          </a:xfrm>
          <a:prstGeom prst="rect">
            <a:avLst/>
          </a:prstGeom>
        </p:spPr>
      </p:pic>
      <p:cxnSp>
        <p:nvCxnSpPr>
          <p:cNvPr id="35" name="Straight Connector 34">
            <a:extLst>
              <a:ext uri="{FF2B5EF4-FFF2-40B4-BE49-F238E27FC236}">
                <a16:creationId xmlns:a16="http://schemas.microsoft.com/office/drawing/2014/main" id="{5714A049-40FE-4FF6-9176-06ADCD274E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23060" y="5518838"/>
            <a:ext cx="5897880"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7A3CD4C0-1F26-FB5D-5D6A-B519538465DA}"/>
              </a:ext>
            </a:extLst>
          </p:cNvPr>
          <p:cNvSpPr>
            <a:spLocks noGrp="1"/>
          </p:cNvSpPr>
          <p:nvPr>
            <p:ph type="sldNum" sz="quarter" idx="12"/>
          </p:nvPr>
        </p:nvSpPr>
        <p:spPr>
          <a:xfrm>
            <a:off x="7763256" y="5934456"/>
            <a:ext cx="413375" cy="279400"/>
          </a:xfrm>
        </p:spPr>
        <p:txBody>
          <a:bodyPr vert="horz" lIns="91440" tIns="45720" rIns="91440" bIns="45720" rtlCol="0" anchor="ctr">
            <a:normAutofit/>
          </a:bodyPr>
          <a:lstStyle/>
          <a:p>
            <a:pPr lvl="0">
              <a:spcAft>
                <a:spcPts val="600"/>
              </a:spcAft>
            </a:pPr>
            <a:fld id="{4B4DFE67-2FFA-4916-96EA-56D63F400339}" type="slidenum">
              <a:rPr lang="en-US" b="0" i="0" kern="1200" dirty="0">
                <a:solidFill>
                  <a:schemeClr val="tx1"/>
                </a:solidFill>
                <a:effectLst/>
                <a:latin typeface="+mn-lt"/>
                <a:ea typeface="+mn-ea"/>
                <a:cs typeface="+mn-cs"/>
              </a:rPr>
              <a:pPr lvl="0">
                <a:spcAft>
                  <a:spcPts val="600"/>
                </a:spcAft>
              </a:pPr>
              <a:t>7</a:t>
            </a:fld>
            <a:endParaRPr lang="en-US"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061344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AA3CC463-F933-4AC4-86E1-5AC14B0C3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6025D2DB-A12A-44DB-B00E-F4D622329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998" y="480060"/>
            <a:ext cx="3135249" cy="2788074"/>
          </a:xfrm>
          <a:prstGeom prst="rect">
            <a:avLst/>
          </a:prstGeom>
          <a:solidFill>
            <a:srgbClr val="FFFFFF"/>
          </a:solidFill>
          <a:ln w="19050">
            <a:solidFill>
              <a:srgbClr val="77DB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3B59A59-095D-FA02-BFA1-7B8778FD5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254" y="643467"/>
            <a:ext cx="1980522" cy="2475653"/>
          </a:xfrm>
          <a:prstGeom prst="rect">
            <a:avLst/>
          </a:prstGeom>
        </p:spPr>
      </p:pic>
      <p:sp>
        <p:nvSpPr>
          <p:cNvPr id="39" name="Rectangle 38">
            <a:extLst>
              <a:ext uri="{FF2B5EF4-FFF2-40B4-BE49-F238E27FC236}">
                <a16:creationId xmlns:a16="http://schemas.microsoft.com/office/drawing/2014/main" id="{CE7E7877-F64E-4EEA-B778-138031EFF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998" y="3603670"/>
            <a:ext cx="3135249" cy="2788074"/>
          </a:xfrm>
          <a:prstGeom prst="rect">
            <a:avLst/>
          </a:prstGeom>
          <a:solidFill>
            <a:srgbClr val="FFFFFF"/>
          </a:solidFill>
          <a:ln w="19050">
            <a:solidFill>
              <a:srgbClr val="77DB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E2695F7-F7C5-FB52-F07D-3953B893D4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863" y="3748194"/>
            <a:ext cx="1977304" cy="2471631"/>
          </a:xfrm>
          <a:prstGeom prst="rect">
            <a:avLst/>
          </a:prstGeom>
        </p:spPr>
      </p:pic>
      <p:sp>
        <p:nvSpPr>
          <p:cNvPr id="3" name="Slide Number Placeholder 2">
            <a:extLst>
              <a:ext uri="{FF2B5EF4-FFF2-40B4-BE49-F238E27FC236}">
                <a16:creationId xmlns:a16="http://schemas.microsoft.com/office/drawing/2014/main" id="{6B6477A7-6ABF-46E2-FE89-0805B8657D28}"/>
              </a:ext>
            </a:extLst>
          </p:cNvPr>
          <p:cNvSpPr>
            <a:spLocks noGrp="1"/>
          </p:cNvSpPr>
          <p:nvPr>
            <p:ph type="sldNum" sz="quarter" idx="12"/>
          </p:nvPr>
        </p:nvSpPr>
        <p:spPr>
          <a:xfrm>
            <a:off x="8018584" y="6356350"/>
            <a:ext cx="496766" cy="365125"/>
          </a:xfrm>
        </p:spPr>
        <p:txBody>
          <a:bodyPr vert="horz" lIns="91440" tIns="45720" rIns="91440" bIns="45720" rtlCol="0">
            <a:normAutofit/>
          </a:bodyPr>
          <a:lstStyle/>
          <a:p>
            <a:pPr lvl="0">
              <a:spcAft>
                <a:spcPts val="600"/>
              </a:spcAft>
            </a:pPr>
            <a:fld id="{4B4DFE67-2FFA-4916-96EA-56D63F400339}" type="slidenum">
              <a:rPr lang="en-US" b="0" i="0" kern="1200">
                <a:solidFill>
                  <a:srgbClr val="FFFFFF"/>
                </a:solidFill>
                <a:effectLst/>
                <a:latin typeface="+mn-lt"/>
                <a:ea typeface="+mn-ea"/>
                <a:cs typeface="+mn-cs"/>
              </a:rPr>
              <a:pPr lvl="0">
                <a:spcAft>
                  <a:spcPts val="600"/>
                </a:spcAft>
              </a:pPr>
              <a:t>8</a:t>
            </a:fld>
            <a:endParaRPr lang="en-US" b="0" i="0" kern="1200">
              <a:solidFill>
                <a:srgbClr val="FFFFFF"/>
              </a:solidFill>
              <a:effectLst/>
              <a:latin typeface="+mn-lt"/>
              <a:ea typeface="+mn-ea"/>
              <a:cs typeface="+mn-cs"/>
            </a:endParaRPr>
          </a:p>
        </p:txBody>
      </p:sp>
      <p:sp>
        <p:nvSpPr>
          <p:cNvPr id="41" name="Rectangle 40">
            <a:extLst>
              <a:ext uri="{FF2B5EF4-FFF2-40B4-BE49-F238E27FC236}">
                <a16:creationId xmlns:a16="http://schemas.microsoft.com/office/drawing/2014/main" id="{7DD6C4F3-70FD-4F13-919C-702EE4886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5447" y="487090"/>
            <a:ext cx="5056386" cy="5897880"/>
          </a:xfrm>
          <a:prstGeom prst="rect">
            <a:avLst/>
          </a:pr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862B00E-6FFC-2758-A958-3563C3231E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3929" y="650497"/>
            <a:ext cx="4456851" cy="5571066"/>
          </a:xfrm>
          <a:prstGeom prst="rect">
            <a:avLst/>
          </a:prstGeom>
        </p:spPr>
      </p:pic>
    </p:spTree>
    <p:extLst>
      <p:ext uri="{BB962C8B-B14F-4D97-AF65-F5344CB8AC3E}">
        <p14:creationId xmlns:p14="http://schemas.microsoft.com/office/powerpoint/2010/main" val="4207487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723366-C73B-4ED6-ADEF-29911C6BC5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7A4152-8E41-4D1C-B88C-57C5C430A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3" y="484632"/>
            <a:ext cx="8417053" cy="1479635"/>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3271FCF1-5BA0-00E4-3143-3671B6AFD59D}"/>
              </a:ext>
            </a:extLst>
          </p:cNvPr>
          <p:cNvSpPr>
            <a:spLocks noGrp="1"/>
          </p:cNvSpPr>
          <p:nvPr>
            <p:ph type="title"/>
          </p:nvPr>
        </p:nvSpPr>
        <p:spPr>
          <a:xfrm>
            <a:off x="603315" y="796374"/>
            <a:ext cx="7937369" cy="880027"/>
          </a:xfrm>
        </p:spPr>
        <p:txBody>
          <a:bodyPr>
            <a:normAutofit/>
          </a:bodyPr>
          <a:lstStyle/>
          <a:p>
            <a:r>
              <a:rPr lang="en-US" b="1">
                <a:solidFill>
                  <a:srgbClr val="FFFFFF"/>
                </a:solidFill>
              </a:rPr>
              <a:t>Offsite Adoption Events</a:t>
            </a:r>
          </a:p>
        </p:txBody>
      </p:sp>
      <p:sp>
        <p:nvSpPr>
          <p:cNvPr id="15" name="Rectangle 14">
            <a:extLst>
              <a:ext uri="{FF2B5EF4-FFF2-40B4-BE49-F238E27FC236}">
                <a16:creationId xmlns:a16="http://schemas.microsoft.com/office/drawing/2014/main" id="{999F76F5-72D4-4814-9169-8F535AEEB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8060" y="648377"/>
            <a:ext cx="8167878"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C6202988-4466-42C5-B33A-AFABF051B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9144000" cy="4572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232E5AF7-06FA-849C-AA69-E8C34CBB26C3}"/>
              </a:ext>
            </a:extLst>
          </p:cNvPr>
          <p:cNvSpPr>
            <a:spLocks noGrp="1"/>
          </p:cNvSpPr>
          <p:nvPr>
            <p:ph idx="1"/>
          </p:nvPr>
        </p:nvSpPr>
        <p:spPr>
          <a:xfrm>
            <a:off x="971550" y="2612256"/>
            <a:ext cx="7200897" cy="3263612"/>
          </a:xfrm>
        </p:spPr>
        <p:txBody>
          <a:bodyPr>
            <a:normAutofit/>
          </a:bodyPr>
          <a:lstStyle/>
          <a:p>
            <a:pPr>
              <a:lnSpc>
                <a:spcPct val="90000"/>
              </a:lnSpc>
            </a:pPr>
            <a:r>
              <a:rPr lang="en-US" sz="2200"/>
              <a:t>Adoptable dogs from Kern County Animal Services are out in the community every Friday, Saturday, and Sunday!</a:t>
            </a:r>
          </a:p>
          <a:p>
            <a:pPr>
              <a:lnSpc>
                <a:spcPct val="90000"/>
              </a:lnSpc>
            </a:pPr>
            <a:r>
              <a:rPr lang="en-US" sz="2200"/>
              <a:t>These special events give some of our most overlooked dogs a chance to shine outside the shelter. Many of them have been waiting patiently for their forever homes for no fault of their own! This is their chance to stand out!</a:t>
            </a:r>
          </a:p>
          <a:p>
            <a:pPr>
              <a:lnSpc>
                <a:spcPct val="90000"/>
              </a:lnSpc>
            </a:pPr>
            <a:r>
              <a:rPr lang="en-US" sz="2200"/>
              <a:t>Offsite events are a great way to connect in a more relaxed setting, where folks can spend time getting to know a smaller group of carefully selected, highly adoptable dogs.</a:t>
            </a:r>
          </a:p>
        </p:txBody>
      </p:sp>
      <p:sp>
        <p:nvSpPr>
          <p:cNvPr id="2" name="Slide Number Placeholder 1">
            <a:extLst>
              <a:ext uri="{FF2B5EF4-FFF2-40B4-BE49-F238E27FC236}">
                <a16:creationId xmlns:a16="http://schemas.microsoft.com/office/drawing/2014/main" id="{29CDD728-405C-0CC4-0F12-F22F55FCB0E5}"/>
              </a:ext>
            </a:extLst>
          </p:cNvPr>
          <p:cNvSpPr>
            <a:spLocks noGrp="1"/>
          </p:cNvSpPr>
          <p:nvPr>
            <p:ph type="sldNum" sz="quarter" idx="12"/>
          </p:nvPr>
        </p:nvSpPr>
        <p:spPr>
          <a:xfrm>
            <a:off x="7765425" y="5969000"/>
            <a:ext cx="407023" cy="279400"/>
          </a:xfrm>
        </p:spPr>
        <p:txBody>
          <a:bodyPr>
            <a:normAutofit/>
          </a:bodyPr>
          <a:lstStyle/>
          <a:p>
            <a:pPr lvl="0">
              <a:spcAft>
                <a:spcPts val="600"/>
              </a:spcAft>
            </a:pPr>
            <a:fld id="{ACF44C5A-0B84-47FD-A8DA-63EA86983490}" type="slidenum">
              <a:rPr lang="en-US" smtClean="0"/>
              <a:pPr lvl="0">
                <a:spcAft>
                  <a:spcPts val="600"/>
                </a:spcAft>
              </a:pPr>
              <a:t>9</a:t>
            </a:fld>
            <a:endParaRPr lang="en-US"/>
          </a:p>
        </p:txBody>
      </p:sp>
    </p:spTree>
    <p:extLst>
      <p:ext uri="{BB962C8B-B14F-4D97-AF65-F5344CB8AC3E}">
        <p14:creationId xmlns:p14="http://schemas.microsoft.com/office/powerpoint/2010/main" val="251306200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Organic</Template>
  <TotalTime>40699</TotalTime>
  <Words>1354</Words>
  <Application>Microsoft Office PowerPoint</Application>
  <PresentationFormat>On-screen Show (4:3)</PresentationFormat>
  <Paragraphs>181</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Aptos</vt:lpstr>
      <vt:lpstr>Aptos Display</vt:lpstr>
      <vt:lpstr>Arial</vt:lpstr>
      <vt:lpstr>Garamond</vt:lpstr>
      <vt:lpstr>Organic</vt:lpstr>
      <vt:lpstr>Director’s Report</vt:lpstr>
      <vt:lpstr>Program Highlights July 2026</vt:lpstr>
      <vt:lpstr>Fee-Waived Adoptions June 29th - July 4th </vt:lpstr>
      <vt:lpstr>PowerPoint Presentation</vt:lpstr>
      <vt:lpstr>PowerPoint Presentation</vt:lpstr>
      <vt:lpstr>PowerPoint Presentation</vt:lpstr>
      <vt:lpstr>$30 Adoptions July 6th – July 31st </vt:lpstr>
      <vt:lpstr>PowerPoint Presentation</vt:lpstr>
      <vt:lpstr>Offsite Adoption Events</vt:lpstr>
      <vt:lpstr>PowerPoint Presentation</vt:lpstr>
      <vt:lpstr>PowerPoint Presentation</vt:lpstr>
      <vt:lpstr>PowerPoint Presentation</vt:lpstr>
      <vt:lpstr>Streets of Bakersfield</vt:lpstr>
      <vt:lpstr>PowerPoint Presentation</vt:lpstr>
      <vt:lpstr>PowerPoint Presentation</vt:lpstr>
      <vt:lpstr>Low-Cost Spay/Neuter Clinics July 2026</vt:lpstr>
      <vt:lpstr>PowerPoint Presentation</vt:lpstr>
      <vt:lpstr>PowerPoint Presentation</vt:lpstr>
      <vt:lpstr>Low-Cost Vaccination Clinics July 2026</vt:lpstr>
      <vt:lpstr>Field Service Calls: July 2026</vt:lpstr>
      <vt:lpstr>PowerPoint Presentation</vt:lpstr>
      <vt:lpstr>Zeus Reunited!</vt:lpstr>
      <vt:lpstr>PowerPoint Presentation</vt:lpstr>
      <vt:lpstr>Volunteer Program July 2026</vt:lpstr>
      <vt:lpstr>Volunteer Spotlight</vt:lpstr>
      <vt:lpstr>PowerPoint Presentation</vt:lpstr>
      <vt:lpstr>2026 Year To Date January 1st – July 31st  </vt:lpstr>
      <vt:lpstr>Tales for Tails</vt:lpstr>
      <vt:lpstr>PowerPoint Presentation</vt:lpstr>
      <vt:lpstr>Donations from SAL!</vt:lpstr>
      <vt:lpstr>KCAS Caught Stealing Memes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 Litterell</dc:creator>
  <cp:lastModifiedBy>Daniel Litterell</cp:lastModifiedBy>
  <cp:revision>189</cp:revision>
  <cp:lastPrinted>2026-08-18T18:10:29Z</cp:lastPrinted>
  <dcterms:created xsi:type="dcterms:W3CDTF">2025-06-10T20:49:28Z</dcterms:created>
  <dcterms:modified xsi:type="dcterms:W3CDTF">2026-08-18T18:16:22Z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0918a32-0d42-40ed-a5eb-618140881011_Enabled">
    <vt:lpwstr>true</vt:lpwstr>
  </property>
  <property fmtid="{D5CDD505-2E9C-101B-9397-08002B2CF9AE}" pid="3" name="MSIP_Label_d0918a32-0d42-40ed-a5eb-618140881011_SetDate">
    <vt:lpwstr>2025-06-10T22:49:03Z</vt:lpwstr>
  </property>
  <property fmtid="{D5CDD505-2E9C-101B-9397-08002B2CF9AE}" pid="4" name="MSIP_Label_d0918a32-0d42-40ed-a5eb-618140881011_Method">
    <vt:lpwstr>Standard</vt:lpwstr>
  </property>
  <property fmtid="{D5CDD505-2E9C-101B-9397-08002B2CF9AE}" pid="5" name="MSIP_Label_d0918a32-0d42-40ed-a5eb-618140881011_Name">
    <vt:lpwstr>General Data</vt:lpwstr>
  </property>
  <property fmtid="{D5CDD505-2E9C-101B-9397-08002B2CF9AE}" pid="6" name="MSIP_Label_d0918a32-0d42-40ed-a5eb-618140881011_SiteId">
    <vt:lpwstr>e0f2e4b5-0515-4028-99f2-2e7a43fe5379</vt:lpwstr>
  </property>
  <property fmtid="{D5CDD505-2E9C-101B-9397-08002B2CF9AE}" pid="7" name="MSIP_Label_d0918a32-0d42-40ed-a5eb-618140881011_ActionId">
    <vt:lpwstr>36290ffc-d51b-4de9-8775-1309bf9c6d74</vt:lpwstr>
  </property>
  <property fmtid="{D5CDD505-2E9C-101B-9397-08002B2CF9AE}" pid="8" name="MSIP_Label_d0918a32-0d42-40ed-a5eb-618140881011_ContentBits">
    <vt:lpwstr>0</vt:lpwstr>
  </property>
  <property fmtid="{D5CDD505-2E9C-101B-9397-08002B2CF9AE}" pid="9" name="MSIP_Label_d0918a32-0d42-40ed-a5eb-618140881011_Tag">
    <vt:lpwstr>10, 3, 0, 1</vt:lpwstr>
  </property>
</Properties>
</file>