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8" r:id="rId1"/>
  </p:sldMasterIdLst>
  <p:notesMasterIdLst>
    <p:notesMasterId r:id="rId31"/>
  </p:notesMasterIdLst>
  <p:sldIdLst>
    <p:sldId id="322" r:id="rId2"/>
    <p:sldId id="271" r:id="rId3"/>
    <p:sldId id="430" r:id="rId4"/>
    <p:sldId id="478" r:id="rId5"/>
    <p:sldId id="511" r:id="rId6"/>
    <p:sldId id="512" r:id="rId7"/>
    <p:sldId id="479" r:id="rId8"/>
    <p:sldId id="492" r:id="rId9"/>
    <p:sldId id="303" r:id="rId10"/>
    <p:sldId id="445" r:id="rId11"/>
    <p:sldId id="446" r:id="rId12"/>
    <p:sldId id="321" r:id="rId13"/>
    <p:sldId id="324" r:id="rId14"/>
    <p:sldId id="269" r:id="rId15"/>
    <p:sldId id="510" r:id="rId16"/>
    <p:sldId id="326" r:id="rId17"/>
    <p:sldId id="517" r:id="rId18"/>
    <p:sldId id="520" r:id="rId19"/>
    <p:sldId id="521" r:id="rId20"/>
    <p:sldId id="518" r:id="rId21"/>
    <p:sldId id="513" r:id="rId22"/>
    <p:sldId id="514" r:id="rId23"/>
    <p:sldId id="515" r:id="rId24"/>
    <p:sldId id="516" r:id="rId25"/>
    <p:sldId id="323" r:id="rId26"/>
    <p:sldId id="483" r:id="rId27"/>
    <p:sldId id="485" r:id="rId28"/>
    <p:sldId id="481" r:id="rId29"/>
    <p:sldId id="486" r:id="rId3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67CDF8-EFED-47CB-8102-955BAD0C849C}">
          <p14:sldIdLst>
            <p14:sldId id="322"/>
            <p14:sldId id="271"/>
            <p14:sldId id="430"/>
            <p14:sldId id="478"/>
            <p14:sldId id="511"/>
            <p14:sldId id="512"/>
            <p14:sldId id="479"/>
            <p14:sldId id="492"/>
            <p14:sldId id="303"/>
            <p14:sldId id="445"/>
            <p14:sldId id="446"/>
            <p14:sldId id="321"/>
            <p14:sldId id="324"/>
            <p14:sldId id="269"/>
            <p14:sldId id="510"/>
            <p14:sldId id="326"/>
            <p14:sldId id="517"/>
            <p14:sldId id="520"/>
            <p14:sldId id="521"/>
            <p14:sldId id="518"/>
            <p14:sldId id="513"/>
            <p14:sldId id="514"/>
            <p14:sldId id="515"/>
            <p14:sldId id="516"/>
            <p14:sldId id="323"/>
            <p14:sldId id="483"/>
            <p14:sldId id="485"/>
            <p14:sldId id="481"/>
            <p14:sldId id="4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ECD"/>
    <a:srgbClr val="EDEFE8"/>
    <a:srgbClr val="372E26"/>
    <a:srgbClr val="D1DFCC"/>
    <a:srgbClr val="7BB54D"/>
    <a:srgbClr val="E97132"/>
    <a:srgbClr val="FA62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2B178-CF79-4C41-9482-5D64329176F2}" v="8" dt="2026-09-14T20:22:42.1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94660"/>
  </p:normalViewPr>
  <p:slideViewPr>
    <p:cSldViewPr snapToGrid="0">
      <p:cViewPr>
        <p:scale>
          <a:sx n="110" d="100"/>
          <a:sy n="110" d="100"/>
        </p:scale>
        <p:origin x="15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Litterell" userId="1c3d123d-8dba-47a4-8871-4bc2d5002fc6" providerId="ADAL" clId="{D9CA4BBD-1305-4513-B82C-421885D227E8}"/>
    <pc:docChg chg="undo redo custSel addSld delSld modSld sldOrd modSection">
      <pc:chgData name="Daniel Litterell" userId="1c3d123d-8dba-47a4-8871-4bc2d5002fc6" providerId="ADAL" clId="{D9CA4BBD-1305-4513-B82C-421885D227E8}" dt="2026-09-14T20:44:53.367" v="857" actId="20577"/>
      <pc:docMkLst>
        <pc:docMk/>
      </pc:docMkLst>
      <pc:sldChg chg="ord">
        <pc:chgData name="Daniel Litterell" userId="1c3d123d-8dba-47a4-8871-4bc2d5002fc6" providerId="ADAL" clId="{D9CA4BBD-1305-4513-B82C-421885D227E8}" dt="2026-09-13T21:47:57.601" v="1"/>
        <pc:sldMkLst>
          <pc:docMk/>
          <pc:sldMk cId="2101271099" sldId="323"/>
        </pc:sldMkLst>
      </pc:sldChg>
      <pc:sldChg chg="modSp mod">
        <pc:chgData name="Daniel Litterell" userId="1c3d123d-8dba-47a4-8871-4bc2d5002fc6" providerId="ADAL" clId="{D9CA4BBD-1305-4513-B82C-421885D227E8}" dt="2026-09-14T20:44:53.367" v="857" actId="20577"/>
        <pc:sldMkLst>
          <pc:docMk/>
          <pc:sldMk cId="2921348050" sldId="326"/>
        </pc:sldMkLst>
        <pc:graphicFrameChg chg="modGraphic">
          <ac:chgData name="Daniel Litterell" userId="1c3d123d-8dba-47a4-8871-4bc2d5002fc6" providerId="ADAL" clId="{D9CA4BBD-1305-4513-B82C-421885D227E8}" dt="2026-09-14T20:44:53.367" v="857" actId="20577"/>
          <ac:graphicFrameMkLst>
            <pc:docMk/>
            <pc:sldMk cId="2921348050" sldId="326"/>
            <ac:graphicFrameMk id="4" creationId="{AB54A653-5EB5-BEF2-1E21-740DE5F67FAB}"/>
          </ac:graphicFrameMkLst>
        </pc:graphicFrameChg>
      </pc:sldChg>
      <pc:sldChg chg="addSp delSp modSp del mod">
        <pc:chgData name="Daniel Litterell" userId="1c3d123d-8dba-47a4-8871-4bc2d5002fc6" providerId="ADAL" clId="{D9CA4BBD-1305-4513-B82C-421885D227E8}" dt="2026-09-13T22:44:19.851" v="494" actId="47"/>
        <pc:sldMkLst>
          <pc:docMk/>
          <pc:sldMk cId="1856462630" sldId="504"/>
        </pc:sldMkLst>
        <pc:spChg chg="add mod">
          <ac:chgData name="Daniel Litterell" userId="1c3d123d-8dba-47a4-8871-4bc2d5002fc6" providerId="ADAL" clId="{D9CA4BBD-1305-4513-B82C-421885D227E8}" dt="2026-09-13T22:36:04.592" v="313" actId="27636"/>
          <ac:spMkLst>
            <pc:docMk/>
            <pc:sldMk cId="1856462630" sldId="504"/>
            <ac:spMk id="4" creationId="{02708718-B9CA-8125-382A-9F7B810EED68}"/>
          </ac:spMkLst>
        </pc:spChg>
        <pc:spChg chg="mod">
          <ac:chgData name="Daniel Litterell" userId="1c3d123d-8dba-47a4-8871-4bc2d5002fc6" providerId="ADAL" clId="{D9CA4BBD-1305-4513-B82C-421885D227E8}" dt="2026-09-13T22:33:55.886" v="292" actId="20577"/>
          <ac:spMkLst>
            <pc:docMk/>
            <pc:sldMk cId="1856462630" sldId="504"/>
            <ac:spMk id="5" creationId="{B72D0515-0E80-C139-6A3F-BB89472B4FDB}"/>
          </ac:spMkLst>
        </pc:spChg>
        <pc:spChg chg="del mod">
          <ac:chgData name="Daniel Litterell" userId="1c3d123d-8dba-47a4-8871-4bc2d5002fc6" providerId="ADAL" clId="{D9CA4BBD-1305-4513-B82C-421885D227E8}" dt="2026-09-13T21:53:05.250" v="46" actId="478"/>
          <ac:spMkLst>
            <pc:docMk/>
            <pc:sldMk cId="1856462630" sldId="504"/>
            <ac:spMk id="6" creationId="{C59B2F67-A700-3223-16B5-964EA316DED4}"/>
          </ac:spMkLst>
        </pc:spChg>
      </pc:sldChg>
      <pc:sldChg chg="addSp delSp modSp del mod ord setBg">
        <pc:chgData name="Daniel Litterell" userId="1c3d123d-8dba-47a4-8871-4bc2d5002fc6" providerId="ADAL" clId="{D9CA4BBD-1305-4513-B82C-421885D227E8}" dt="2026-09-13T22:44:22.208" v="495" actId="47"/>
        <pc:sldMkLst>
          <pc:docMk/>
          <pc:sldMk cId="4150458298" sldId="507"/>
        </pc:sldMkLst>
        <pc:spChg chg="mod ord">
          <ac:chgData name="Daniel Litterell" userId="1c3d123d-8dba-47a4-8871-4bc2d5002fc6" providerId="ADAL" clId="{D9CA4BBD-1305-4513-B82C-421885D227E8}" dt="2026-09-13T22:00:26.520" v="153" actId="26606"/>
          <ac:spMkLst>
            <pc:docMk/>
            <pc:sldMk cId="4150458298" sldId="507"/>
            <ac:spMk id="4" creationId="{6552F226-EC5E-A4E8-44A5-4EB19F7B9346}"/>
          </ac:spMkLst>
        </pc:spChg>
        <pc:spChg chg="del">
          <ac:chgData name="Daniel Litterell" userId="1c3d123d-8dba-47a4-8871-4bc2d5002fc6" providerId="ADAL" clId="{D9CA4BBD-1305-4513-B82C-421885D227E8}" dt="2026-09-13T21:54:11.640" v="56" actId="26606"/>
          <ac:spMkLst>
            <pc:docMk/>
            <pc:sldMk cId="4150458298" sldId="507"/>
            <ac:spMk id="22" creationId="{E1750109-3B91-4506-B997-0CD8E35A1488}"/>
          </ac:spMkLst>
        </pc:spChg>
        <pc:spChg chg="del">
          <ac:chgData name="Daniel Litterell" userId="1c3d123d-8dba-47a4-8871-4bc2d5002fc6" providerId="ADAL" clId="{D9CA4BBD-1305-4513-B82C-421885D227E8}" dt="2026-09-13T21:54:11.640" v="56" actId="26606"/>
          <ac:spMkLst>
            <pc:docMk/>
            <pc:sldMk cId="4150458298" sldId="507"/>
            <ac:spMk id="24" creationId="{E72D8D1B-59F6-4FF3-8547-9BBB6129F2FA}"/>
          </ac:spMkLst>
        </pc:spChg>
        <pc:spChg chg="del">
          <ac:chgData name="Daniel Litterell" userId="1c3d123d-8dba-47a4-8871-4bc2d5002fc6" providerId="ADAL" clId="{D9CA4BBD-1305-4513-B82C-421885D227E8}" dt="2026-09-13T21:54:11.640" v="56" actId="26606"/>
          <ac:spMkLst>
            <pc:docMk/>
            <pc:sldMk cId="4150458298" sldId="507"/>
            <ac:spMk id="26" creationId="{14044C96-7CFD-44DB-A579-D77B0D37C681}"/>
          </ac:spMkLst>
        </pc:spChg>
        <pc:spChg chg="del">
          <ac:chgData name="Daniel Litterell" userId="1c3d123d-8dba-47a4-8871-4bc2d5002fc6" providerId="ADAL" clId="{D9CA4BBD-1305-4513-B82C-421885D227E8}" dt="2026-09-13T21:54:11.640" v="56" actId="26606"/>
          <ac:spMkLst>
            <pc:docMk/>
            <pc:sldMk cId="4150458298" sldId="507"/>
            <ac:spMk id="28" creationId="{8FC8C21F-9484-4A71-ABFA-6C10682FAC3E}"/>
          </ac:spMkLst>
        </pc:spChg>
        <pc:spChg chg="del">
          <ac:chgData name="Daniel Litterell" userId="1c3d123d-8dba-47a4-8871-4bc2d5002fc6" providerId="ADAL" clId="{D9CA4BBD-1305-4513-B82C-421885D227E8}" dt="2026-09-13T21:54:11.640" v="56" actId="26606"/>
          <ac:spMkLst>
            <pc:docMk/>
            <pc:sldMk cId="4150458298" sldId="507"/>
            <ac:spMk id="30" creationId="{2C444748-5A8D-4B53-89FE-42B455DFA2D1}"/>
          </ac:spMkLst>
        </pc:spChg>
        <pc:spChg chg="del">
          <ac:chgData name="Daniel Litterell" userId="1c3d123d-8dba-47a4-8871-4bc2d5002fc6" providerId="ADAL" clId="{D9CA4BBD-1305-4513-B82C-421885D227E8}" dt="2026-09-13T21:54:11.640" v="56" actId="26606"/>
          <ac:spMkLst>
            <pc:docMk/>
            <pc:sldMk cId="4150458298" sldId="507"/>
            <ac:spMk id="32" creationId="{F4FFA271-A10A-4AC3-8F06-E3313A197A80}"/>
          </ac:spMkLst>
        </pc:spChg>
        <pc:spChg chg="add del">
          <ac:chgData name="Daniel Litterell" userId="1c3d123d-8dba-47a4-8871-4bc2d5002fc6" providerId="ADAL" clId="{D9CA4BBD-1305-4513-B82C-421885D227E8}" dt="2026-09-13T21:55:35.761" v="67" actId="26606"/>
          <ac:spMkLst>
            <pc:docMk/>
            <pc:sldMk cId="4150458298" sldId="507"/>
            <ac:spMk id="40" creationId="{1284CA7F-B696-4085-84C6-CD668817E685}"/>
          </ac:spMkLst>
        </pc:spChg>
        <pc:spChg chg="add del">
          <ac:chgData name="Daniel Litterell" userId="1c3d123d-8dba-47a4-8871-4bc2d5002fc6" providerId="ADAL" clId="{D9CA4BBD-1305-4513-B82C-421885D227E8}" dt="2026-09-13T21:55:35.761" v="67" actId="26606"/>
          <ac:spMkLst>
            <pc:docMk/>
            <pc:sldMk cId="4150458298" sldId="507"/>
            <ac:spMk id="42" creationId="{858A10F4-B847-4777-BC82-782F6FB36E40}"/>
          </ac:spMkLst>
        </pc:spChg>
        <pc:spChg chg="add del">
          <ac:chgData name="Daniel Litterell" userId="1c3d123d-8dba-47a4-8871-4bc2d5002fc6" providerId="ADAL" clId="{D9CA4BBD-1305-4513-B82C-421885D227E8}" dt="2026-09-13T21:55:35.761" v="67" actId="26606"/>
          <ac:spMkLst>
            <pc:docMk/>
            <pc:sldMk cId="4150458298" sldId="507"/>
            <ac:spMk id="44" creationId="{8883B597-C9A1-46EF-AB6B-71DF0B1ED4A6}"/>
          </ac:spMkLst>
        </pc:spChg>
        <pc:spChg chg="add del">
          <ac:chgData name="Daniel Litterell" userId="1c3d123d-8dba-47a4-8871-4bc2d5002fc6" providerId="ADAL" clId="{D9CA4BBD-1305-4513-B82C-421885D227E8}" dt="2026-09-13T21:55:35.761" v="67" actId="26606"/>
          <ac:spMkLst>
            <pc:docMk/>
            <pc:sldMk cId="4150458298" sldId="507"/>
            <ac:spMk id="46" creationId="{A0B38421-369F-445C-9543-5BC17BC09040}"/>
          </ac:spMkLst>
        </pc:spChg>
        <pc:spChg chg="del">
          <ac:chgData name="Daniel Litterell" userId="1c3d123d-8dba-47a4-8871-4bc2d5002fc6" providerId="ADAL" clId="{D9CA4BBD-1305-4513-B82C-421885D227E8}" dt="2026-09-13T21:55:35.761" v="67" actId="26606"/>
          <ac:spMkLst>
            <pc:docMk/>
            <pc:sldMk cId="4150458298" sldId="507"/>
            <ac:spMk id="48" creationId="{FAA9CE81-CAF0-41E3-8E73-CAFA13A0B1A7}"/>
          </ac:spMkLst>
        </pc:spChg>
        <pc:spChg chg="add del">
          <ac:chgData name="Daniel Litterell" userId="1c3d123d-8dba-47a4-8871-4bc2d5002fc6" providerId="ADAL" clId="{D9CA4BBD-1305-4513-B82C-421885D227E8}" dt="2026-09-13T21:58:26.815" v="102" actId="26606"/>
          <ac:spMkLst>
            <pc:docMk/>
            <pc:sldMk cId="4150458298" sldId="507"/>
            <ac:spMk id="53" creationId="{E1750109-3B91-4506-B997-0CD8E35A1488}"/>
          </ac:spMkLst>
        </pc:spChg>
        <pc:spChg chg="add del">
          <ac:chgData name="Daniel Litterell" userId="1c3d123d-8dba-47a4-8871-4bc2d5002fc6" providerId="ADAL" clId="{D9CA4BBD-1305-4513-B82C-421885D227E8}" dt="2026-09-13T21:58:26.815" v="102" actId="26606"/>
          <ac:spMkLst>
            <pc:docMk/>
            <pc:sldMk cId="4150458298" sldId="507"/>
            <ac:spMk id="55" creationId="{E72D8D1B-59F6-4FF3-8547-9BBB6129F2FA}"/>
          </ac:spMkLst>
        </pc:spChg>
        <pc:spChg chg="add del">
          <ac:chgData name="Daniel Litterell" userId="1c3d123d-8dba-47a4-8871-4bc2d5002fc6" providerId="ADAL" clId="{D9CA4BBD-1305-4513-B82C-421885D227E8}" dt="2026-09-13T21:58:26.815" v="102" actId="26606"/>
          <ac:spMkLst>
            <pc:docMk/>
            <pc:sldMk cId="4150458298" sldId="507"/>
            <ac:spMk id="57" creationId="{8FC8C21F-9484-4A71-ABFA-6C10682FAC3E}"/>
          </ac:spMkLst>
        </pc:spChg>
        <pc:spChg chg="add del">
          <ac:chgData name="Daniel Litterell" userId="1c3d123d-8dba-47a4-8871-4bc2d5002fc6" providerId="ADAL" clId="{D9CA4BBD-1305-4513-B82C-421885D227E8}" dt="2026-09-13T21:58:26.815" v="102" actId="26606"/>
          <ac:spMkLst>
            <pc:docMk/>
            <pc:sldMk cId="4150458298" sldId="507"/>
            <ac:spMk id="59" creationId="{2C444748-5A8D-4B53-89FE-42B455DFA2D1}"/>
          </ac:spMkLst>
        </pc:spChg>
        <pc:spChg chg="add del">
          <ac:chgData name="Daniel Litterell" userId="1c3d123d-8dba-47a4-8871-4bc2d5002fc6" providerId="ADAL" clId="{D9CA4BBD-1305-4513-B82C-421885D227E8}" dt="2026-09-13T21:58:26.815" v="102" actId="26606"/>
          <ac:spMkLst>
            <pc:docMk/>
            <pc:sldMk cId="4150458298" sldId="507"/>
            <ac:spMk id="61" creationId="{14044C96-7CFD-44DB-A579-D77B0D37C681}"/>
          </ac:spMkLst>
        </pc:spChg>
        <pc:spChg chg="add del">
          <ac:chgData name="Daniel Litterell" userId="1c3d123d-8dba-47a4-8871-4bc2d5002fc6" providerId="ADAL" clId="{D9CA4BBD-1305-4513-B82C-421885D227E8}" dt="2026-09-13T22:00:26.520" v="153" actId="26606"/>
          <ac:spMkLst>
            <pc:docMk/>
            <pc:sldMk cId="4150458298" sldId="507"/>
            <ac:spMk id="66" creationId="{DC1875E5-3E3D-49D0-A84D-62C1DE8DE71B}"/>
          </ac:spMkLst>
        </pc:spChg>
        <pc:spChg chg="add del">
          <ac:chgData name="Daniel Litterell" userId="1c3d123d-8dba-47a4-8871-4bc2d5002fc6" providerId="ADAL" clId="{D9CA4BBD-1305-4513-B82C-421885D227E8}" dt="2026-09-13T22:00:26.520" v="153" actId="26606"/>
          <ac:spMkLst>
            <pc:docMk/>
            <pc:sldMk cId="4150458298" sldId="507"/>
            <ac:spMk id="68" creationId="{72E3803C-85E6-4CB3-8361-219B2398D9F3}"/>
          </ac:spMkLst>
        </pc:spChg>
        <pc:spChg chg="add">
          <ac:chgData name="Daniel Litterell" userId="1c3d123d-8dba-47a4-8871-4bc2d5002fc6" providerId="ADAL" clId="{D9CA4BBD-1305-4513-B82C-421885D227E8}" dt="2026-09-13T22:00:26.520" v="153" actId="26606"/>
          <ac:spMkLst>
            <pc:docMk/>
            <pc:sldMk cId="4150458298" sldId="507"/>
            <ac:spMk id="73" creationId="{F6CD8886-7B74-4D12-B872-08E67C6C37E1}"/>
          </ac:spMkLst>
        </pc:spChg>
        <pc:grpChg chg="add">
          <ac:chgData name="Daniel Litterell" userId="1c3d123d-8dba-47a4-8871-4bc2d5002fc6" providerId="ADAL" clId="{D9CA4BBD-1305-4513-B82C-421885D227E8}" dt="2026-09-13T22:00:26.520" v="153" actId="26606"/>
          <ac:grpSpMkLst>
            <pc:docMk/>
            <pc:sldMk cId="4150458298" sldId="507"/>
            <ac:grpSpMk id="77" creationId="{5B5A2449-B51C-4D3A-A926-4CBFF017196F}"/>
          </ac:grpSpMkLst>
        </pc:grpChg>
        <pc:picChg chg="del mod modCrop">
          <ac:chgData name="Daniel Litterell" userId="1c3d123d-8dba-47a4-8871-4bc2d5002fc6" providerId="ADAL" clId="{D9CA4BBD-1305-4513-B82C-421885D227E8}" dt="2026-09-13T21:53:22.042" v="50" actId="478"/>
          <ac:picMkLst>
            <pc:docMk/>
            <pc:sldMk cId="4150458298" sldId="507"/>
            <ac:picMk id="3" creationId="{18D9EE99-7ADD-815D-9A0D-979D8A2D2539}"/>
          </ac:picMkLst>
        </pc:picChg>
        <pc:picChg chg="del mod">
          <ac:chgData name="Daniel Litterell" userId="1c3d123d-8dba-47a4-8871-4bc2d5002fc6" providerId="ADAL" clId="{D9CA4BBD-1305-4513-B82C-421885D227E8}" dt="2026-09-13T21:53:23.255" v="52" actId="478"/>
          <ac:picMkLst>
            <pc:docMk/>
            <pc:sldMk cId="4150458298" sldId="507"/>
            <ac:picMk id="7" creationId="{BB7B3D0A-B05A-6302-D9D6-243D9F91E3E6}"/>
          </ac:picMkLst>
        </pc:picChg>
        <pc:picChg chg="del">
          <ac:chgData name="Daniel Litterell" userId="1c3d123d-8dba-47a4-8871-4bc2d5002fc6" providerId="ADAL" clId="{D9CA4BBD-1305-4513-B82C-421885D227E8}" dt="2026-09-13T21:53:24.950" v="54" actId="478"/>
          <ac:picMkLst>
            <pc:docMk/>
            <pc:sldMk cId="4150458298" sldId="507"/>
            <ac:picMk id="11" creationId="{862402EE-5B9C-00B0-6B57-BE3DBFC0B752}"/>
          </ac:picMkLst>
        </pc:picChg>
        <pc:picChg chg="del mod">
          <ac:chgData name="Daniel Litterell" userId="1c3d123d-8dba-47a4-8871-4bc2d5002fc6" providerId="ADAL" clId="{D9CA4BBD-1305-4513-B82C-421885D227E8}" dt="2026-09-13T21:53:20.950" v="49" actId="478"/>
          <ac:picMkLst>
            <pc:docMk/>
            <pc:sldMk cId="4150458298" sldId="507"/>
            <ac:picMk id="14" creationId="{BFCDA222-025B-EC88-1136-7136363F4CEC}"/>
          </ac:picMkLst>
        </pc:picChg>
        <pc:picChg chg="del">
          <ac:chgData name="Daniel Litterell" userId="1c3d123d-8dba-47a4-8871-4bc2d5002fc6" providerId="ADAL" clId="{D9CA4BBD-1305-4513-B82C-421885D227E8}" dt="2026-09-13T21:53:20.004" v="48" actId="478"/>
          <ac:picMkLst>
            <pc:docMk/>
            <pc:sldMk cId="4150458298" sldId="507"/>
            <ac:picMk id="16" creationId="{07D39BC3-178E-D8B0-9FA8-74D3E790128A}"/>
          </ac:picMkLst>
        </pc:picChg>
        <pc:picChg chg="add del mod modCrop">
          <ac:chgData name="Daniel Litterell" userId="1c3d123d-8dba-47a4-8871-4bc2d5002fc6" providerId="ADAL" clId="{D9CA4BBD-1305-4513-B82C-421885D227E8}" dt="2026-09-13T21:53:24.100" v="53" actId="478"/>
          <ac:picMkLst>
            <pc:docMk/>
            <pc:sldMk cId="4150458298" sldId="507"/>
            <ac:picMk id="19" creationId="{7B047F6F-9989-C3E7-868C-DE77F7BCA168}"/>
          </ac:picMkLst>
        </pc:picChg>
        <pc:picChg chg="add del mod">
          <ac:chgData name="Daniel Litterell" userId="1c3d123d-8dba-47a4-8871-4bc2d5002fc6" providerId="ADAL" clId="{D9CA4BBD-1305-4513-B82C-421885D227E8}" dt="2026-09-13T21:54:54.531" v="62" actId="478"/>
          <ac:picMkLst>
            <pc:docMk/>
            <pc:sldMk cId="4150458298" sldId="507"/>
            <ac:picMk id="21" creationId="{A5E70521-2717-F8E0-34E4-CF555DD21469}"/>
          </ac:picMkLst>
        </pc:picChg>
        <pc:picChg chg="add del mod">
          <ac:chgData name="Daniel Litterell" userId="1c3d123d-8dba-47a4-8871-4bc2d5002fc6" providerId="ADAL" clId="{D9CA4BBD-1305-4513-B82C-421885D227E8}" dt="2026-09-13T21:54:56.109" v="64" actId="478"/>
          <ac:picMkLst>
            <pc:docMk/>
            <pc:sldMk cId="4150458298" sldId="507"/>
            <ac:picMk id="25" creationId="{CC0EFC77-3733-6A5A-7F42-3F1814939E27}"/>
          </ac:picMkLst>
        </pc:picChg>
        <pc:picChg chg="add del mod">
          <ac:chgData name="Daniel Litterell" userId="1c3d123d-8dba-47a4-8871-4bc2d5002fc6" providerId="ADAL" clId="{D9CA4BBD-1305-4513-B82C-421885D227E8}" dt="2026-09-13T21:54:56.872" v="65" actId="478"/>
          <ac:picMkLst>
            <pc:docMk/>
            <pc:sldMk cId="4150458298" sldId="507"/>
            <ac:picMk id="29" creationId="{6D81D377-A97D-C1F7-0BA7-C5F6FF9D2060}"/>
          </ac:picMkLst>
        </pc:picChg>
        <pc:picChg chg="add del mod">
          <ac:chgData name="Daniel Litterell" userId="1c3d123d-8dba-47a4-8871-4bc2d5002fc6" providerId="ADAL" clId="{D9CA4BBD-1305-4513-B82C-421885D227E8}" dt="2026-09-13T21:54:55.245" v="63" actId="478"/>
          <ac:picMkLst>
            <pc:docMk/>
            <pc:sldMk cId="4150458298" sldId="507"/>
            <ac:picMk id="33" creationId="{B812D830-FB25-7BAA-1087-AA9549F56DE0}"/>
          </ac:picMkLst>
        </pc:picChg>
        <pc:picChg chg="add del mod">
          <ac:chgData name="Daniel Litterell" userId="1c3d123d-8dba-47a4-8871-4bc2d5002fc6" providerId="ADAL" clId="{D9CA4BBD-1305-4513-B82C-421885D227E8}" dt="2026-09-13T21:54:53.836" v="61" actId="478"/>
          <ac:picMkLst>
            <pc:docMk/>
            <pc:sldMk cId="4150458298" sldId="507"/>
            <ac:picMk id="35" creationId="{1EFBC6E4-0FF9-CCBF-79EE-BEAAF6CC43E3}"/>
          </ac:picMkLst>
        </pc:picChg>
        <pc:picChg chg="add del mod">
          <ac:chgData name="Daniel Litterell" userId="1c3d123d-8dba-47a4-8871-4bc2d5002fc6" providerId="ADAL" clId="{D9CA4BBD-1305-4513-B82C-421885D227E8}" dt="2026-09-13T21:57:23.957" v="100" actId="478"/>
          <ac:picMkLst>
            <pc:docMk/>
            <pc:sldMk cId="4150458298" sldId="507"/>
            <ac:picMk id="37" creationId="{3D0EB944-7E3B-C0D6-00BB-7382FDD24113}"/>
          </ac:picMkLst>
        </pc:picChg>
        <pc:picChg chg="add del mod">
          <ac:chgData name="Daniel Litterell" userId="1c3d123d-8dba-47a4-8871-4bc2d5002fc6" providerId="ADAL" clId="{D9CA4BBD-1305-4513-B82C-421885D227E8}" dt="2026-09-13T21:57:21.816" v="97" actId="478"/>
          <ac:picMkLst>
            <pc:docMk/>
            <pc:sldMk cId="4150458298" sldId="507"/>
            <ac:picMk id="39" creationId="{E3F01983-E8DC-79B3-A4E6-5DA6F0CF30A5}"/>
          </ac:picMkLst>
        </pc:picChg>
        <pc:picChg chg="add del mod modCrop">
          <ac:chgData name="Daniel Litterell" userId="1c3d123d-8dba-47a4-8871-4bc2d5002fc6" providerId="ADAL" clId="{D9CA4BBD-1305-4513-B82C-421885D227E8}" dt="2026-09-13T21:57:22.497" v="98" actId="478"/>
          <ac:picMkLst>
            <pc:docMk/>
            <pc:sldMk cId="4150458298" sldId="507"/>
            <ac:picMk id="43" creationId="{ACC179E6-6AF1-DF97-6BEC-BA4A6FA2D33F}"/>
          </ac:picMkLst>
        </pc:picChg>
        <pc:picChg chg="add del mod">
          <ac:chgData name="Daniel Litterell" userId="1c3d123d-8dba-47a4-8871-4bc2d5002fc6" providerId="ADAL" clId="{D9CA4BBD-1305-4513-B82C-421885D227E8}" dt="2026-09-13T21:57:23.197" v="99" actId="478"/>
          <ac:picMkLst>
            <pc:docMk/>
            <pc:sldMk cId="4150458298" sldId="507"/>
            <ac:picMk id="47" creationId="{DB884964-1AB5-FF16-FD90-2A16363E0469}"/>
          </ac:picMkLst>
        </pc:picChg>
        <pc:picChg chg="add del mod modCrop">
          <ac:chgData name="Daniel Litterell" userId="1c3d123d-8dba-47a4-8871-4bc2d5002fc6" providerId="ADAL" clId="{D9CA4BBD-1305-4513-B82C-421885D227E8}" dt="2026-09-13T21:59:37.513" v="123" actId="478"/>
          <ac:picMkLst>
            <pc:docMk/>
            <pc:sldMk cId="4150458298" sldId="507"/>
            <ac:picMk id="50" creationId="{6A671362-5E60-D4CF-7C4C-EFDDCE22BF2A}"/>
          </ac:picMkLst>
        </pc:picChg>
        <pc:picChg chg="add mod">
          <ac:chgData name="Daniel Litterell" userId="1c3d123d-8dba-47a4-8871-4bc2d5002fc6" providerId="ADAL" clId="{D9CA4BBD-1305-4513-B82C-421885D227E8}" dt="2026-09-13T22:00:26.520" v="153" actId="26606"/>
          <ac:picMkLst>
            <pc:docMk/>
            <pc:sldMk cId="4150458298" sldId="507"/>
            <ac:picMk id="52" creationId="{60910B8A-C16E-9E6A-6BBF-B627411F1DDD}"/>
          </ac:picMkLst>
        </pc:picChg>
        <pc:picChg chg="add mod modCrop">
          <ac:chgData name="Daniel Litterell" userId="1c3d123d-8dba-47a4-8871-4bc2d5002fc6" providerId="ADAL" clId="{D9CA4BBD-1305-4513-B82C-421885D227E8}" dt="2026-09-13T22:01:33.657" v="160" actId="18131"/>
          <ac:picMkLst>
            <pc:docMk/>
            <pc:sldMk cId="4150458298" sldId="507"/>
            <ac:picMk id="56" creationId="{09C2B0D2-6B6D-A670-5C5A-837A031C5580}"/>
          </ac:picMkLst>
        </pc:picChg>
        <pc:picChg chg="add">
          <ac:chgData name="Daniel Litterell" userId="1c3d123d-8dba-47a4-8871-4bc2d5002fc6" providerId="ADAL" clId="{D9CA4BBD-1305-4513-B82C-421885D227E8}" dt="2026-09-13T22:00:26.520" v="153" actId="26606"/>
          <ac:picMkLst>
            <pc:docMk/>
            <pc:sldMk cId="4150458298" sldId="507"/>
            <ac:picMk id="75" creationId="{133B9362-D18F-4134-8820-B9040E373AA5}"/>
          </ac:picMkLst>
        </pc:picChg>
      </pc:sldChg>
      <pc:sldChg chg="modSp mod">
        <pc:chgData name="Daniel Litterell" userId="1c3d123d-8dba-47a4-8871-4bc2d5002fc6" providerId="ADAL" clId="{D9CA4BBD-1305-4513-B82C-421885D227E8}" dt="2026-09-14T20:36:59.254" v="851" actId="2084"/>
        <pc:sldMkLst>
          <pc:docMk/>
          <pc:sldMk cId="2456606300" sldId="510"/>
        </pc:sldMkLst>
        <pc:graphicFrameChg chg="modGraphic">
          <ac:chgData name="Daniel Litterell" userId="1c3d123d-8dba-47a4-8871-4bc2d5002fc6" providerId="ADAL" clId="{D9CA4BBD-1305-4513-B82C-421885D227E8}" dt="2026-09-14T20:36:59.254" v="851" actId="2084"/>
          <ac:graphicFrameMkLst>
            <pc:docMk/>
            <pc:sldMk cId="2456606300" sldId="510"/>
            <ac:graphicFrameMk id="9" creationId="{2832DBDB-18D0-00EA-216B-4B1BDB417211}"/>
          </ac:graphicFrameMkLst>
        </pc:graphicFrameChg>
      </pc:sldChg>
      <pc:sldChg chg="modSp add mod ord">
        <pc:chgData name="Daniel Litterell" userId="1c3d123d-8dba-47a4-8871-4bc2d5002fc6" providerId="ADAL" clId="{D9CA4BBD-1305-4513-B82C-421885D227E8}" dt="2026-09-14T20:38:08.762" v="853"/>
        <pc:sldMkLst>
          <pc:docMk/>
          <pc:sldMk cId="398728393" sldId="513"/>
        </pc:sldMkLst>
        <pc:spChg chg="mod">
          <ac:chgData name="Daniel Litterell" userId="1c3d123d-8dba-47a4-8871-4bc2d5002fc6" providerId="ADAL" clId="{D9CA4BBD-1305-4513-B82C-421885D227E8}" dt="2026-09-14T20:31:26.556" v="827" actId="27636"/>
          <ac:spMkLst>
            <pc:docMk/>
            <pc:sldMk cId="398728393" sldId="513"/>
            <ac:spMk id="6" creationId="{41182C0B-0985-1EEC-0D4A-7FAEBFD3852D}"/>
          </ac:spMkLst>
        </pc:spChg>
      </pc:sldChg>
      <pc:sldChg chg="add ord">
        <pc:chgData name="Daniel Litterell" userId="1c3d123d-8dba-47a4-8871-4bc2d5002fc6" providerId="ADAL" clId="{D9CA4BBD-1305-4513-B82C-421885D227E8}" dt="2026-09-14T20:38:15.998" v="855"/>
        <pc:sldMkLst>
          <pc:docMk/>
          <pc:sldMk cId="4093683637" sldId="514"/>
        </pc:sldMkLst>
      </pc:sldChg>
      <pc:sldChg chg="modSp add mod">
        <pc:chgData name="Daniel Litterell" userId="1c3d123d-8dba-47a4-8871-4bc2d5002fc6" providerId="ADAL" clId="{D9CA4BBD-1305-4513-B82C-421885D227E8}" dt="2026-09-14T20:27:16.086" v="795" actId="1076"/>
        <pc:sldMkLst>
          <pc:docMk/>
          <pc:sldMk cId="3684890700" sldId="515"/>
        </pc:sldMkLst>
        <pc:spChg chg="mod">
          <ac:chgData name="Daniel Litterell" userId="1c3d123d-8dba-47a4-8871-4bc2d5002fc6" providerId="ADAL" clId="{D9CA4BBD-1305-4513-B82C-421885D227E8}" dt="2026-09-14T20:27:16.086" v="795" actId="1076"/>
          <ac:spMkLst>
            <pc:docMk/>
            <pc:sldMk cId="3684890700" sldId="515"/>
            <ac:spMk id="4" creationId="{4BC54353-C170-9EFE-0588-E82178A46C87}"/>
          </ac:spMkLst>
        </pc:spChg>
        <pc:spChg chg="mod">
          <ac:chgData name="Daniel Litterell" userId="1c3d123d-8dba-47a4-8871-4bc2d5002fc6" providerId="ADAL" clId="{D9CA4BBD-1305-4513-B82C-421885D227E8}" dt="2026-09-14T20:26:21.974" v="779" actId="6549"/>
          <ac:spMkLst>
            <pc:docMk/>
            <pc:sldMk cId="3684890700" sldId="515"/>
            <ac:spMk id="5" creationId="{3882D661-D684-2221-72CC-C777A5B40882}"/>
          </ac:spMkLst>
        </pc:spChg>
      </pc:sldChg>
      <pc:sldChg chg="add">
        <pc:chgData name="Daniel Litterell" userId="1c3d123d-8dba-47a4-8871-4bc2d5002fc6" providerId="ADAL" clId="{D9CA4BBD-1305-4513-B82C-421885D227E8}" dt="2026-09-13T21:54:47.007" v="58" actId="2890"/>
        <pc:sldMkLst>
          <pc:docMk/>
          <pc:sldMk cId="1261067581" sldId="516"/>
        </pc:sldMkLst>
      </pc:sldChg>
      <pc:sldChg chg="addSp delSp modSp add mod ord">
        <pc:chgData name="Daniel Litterell" userId="1c3d123d-8dba-47a4-8871-4bc2d5002fc6" providerId="ADAL" clId="{D9CA4BBD-1305-4513-B82C-421885D227E8}" dt="2026-09-14T20:22:25.955" v="749" actId="1076"/>
        <pc:sldMkLst>
          <pc:docMk/>
          <pc:sldMk cId="1348800119" sldId="517"/>
        </pc:sldMkLst>
        <pc:spChg chg="del mod">
          <ac:chgData name="Daniel Litterell" userId="1c3d123d-8dba-47a4-8871-4bc2d5002fc6" providerId="ADAL" clId="{D9CA4BBD-1305-4513-B82C-421885D227E8}" dt="2026-09-14T20:18:19.336" v="647" actId="478"/>
          <ac:spMkLst>
            <pc:docMk/>
            <pc:sldMk cId="1348800119" sldId="517"/>
            <ac:spMk id="4" creationId="{B91C3EF7-7B7E-434A-06DC-14B5C8F9C1CB}"/>
          </ac:spMkLst>
        </pc:spChg>
        <pc:spChg chg="mod">
          <ac:chgData name="Daniel Litterell" userId="1c3d123d-8dba-47a4-8871-4bc2d5002fc6" providerId="ADAL" clId="{D9CA4BBD-1305-4513-B82C-421885D227E8}" dt="2026-09-14T20:16:53.561" v="642" actId="20577"/>
          <ac:spMkLst>
            <pc:docMk/>
            <pc:sldMk cId="1348800119" sldId="517"/>
            <ac:spMk id="5" creationId="{4A858AC1-8F51-2887-84DA-AF7A6CBC171A}"/>
          </ac:spMkLst>
        </pc:spChg>
        <pc:spChg chg="add mod">
          <ac:chgData name="Daniel Litterell" userId="1c3d123d-8dba-47a4-8871-4bc2d5002fc6" providerId="ADAL" clId="{D9CA4BBD-1305-4513-B82C-421885D227E8}" dt="2026-09-14T20:22:25.955" v="749" actId="1076"/>
          <ac:spMkLst>
            <pc:docMk/>
            <pc:sldMk cId="1348800119" sldId="517"/>
            <ac:spMk id="6" creationId="{841B43AD-88A9-70B9-6D38-9E581EAE82D2}"/>
          </ac:spMkLst>
        </pc:spChg>
      </pc:sldChg>
      <pc:sldChg chg="add">
        <pc:chgData name="Daniel Litterell" userId="1c3d123d-8dba-47a4-8871-4bc2d5002fc6" providerId="ADAL" clId="{D9CA4BBD-1305-4513-B82C-421885D227E8}" dt="2026-09-13T21:57:14.135" v="94" actId="2890"/>
        <pc:sldMkLst>
          <pc:docMk/>
          <pc:sldMk cId="868279974" sldId="518"/>
        </pc:sldMkLst>
      </pc:sldChg>
      <pc:sldChg chg="addSp delSp modSp add del mod modClrScheme delDesignElem chgLayout">
        <pc:chgData name="Daniel Litterell" userId="1c3d123d-8dba-47a4-8871-4bc2d5002fc6" providerId="ADAL" clId="{D9CA4BBD-1305-4513-B82C-421885D227E8}" dt="2026-09-14T20:16:32.994" v="621" actId="47"/>
        <pc:sldMkLst>
          <pc:docMk/>
          <pc:sldMk cId="3471190190" sldId="519"/>
        </pc:sldMkLst>
        <pc:spChg chg="mod ord">
          <ac:chgData name="Daniel Litterell" userId="1c3d123d-8dba-47a4-8871-4bc2d5002fc6" providerId="ADAL" clId="{D9CA4BBD-1305-4513-B82C-421885D227E8}" dt="2026-09-14T20:09:36.130" v="502" actId="700"/>
          <ac:spMkLst>
            <pc:docMk/>
            <pc:sldMk cId="3471190190" sldId="519"/>
            <ac:spMk id="2" creationId="{987EEC56-1B5E-9152-4A9C-E825DC80D010}"/>
          </ac:spMkLst>
        </pc:spChg>
        <pc:spChg chg="del mod">
          <ac:chgData name="Daniel Litterell" userId="1c3d123d-8dba-47a4-8871-4bc2d5002fc6" providerId="ADAL" clId="{D9CA4BBD-1305-4513-B82C-421885D227E8}" dt="2026-09-14T20:09:22.758" v="501" actId="478"/>
          <ac:spMkLst>
            <pc:docMk/>
            <pc:sldMk cId="3471190190" sldId="519"/>
            <ac:spMk id="4" creationId="{4F4A7A18-3F57-5175-E8E0-AE2C1E8635F2}"/>
          </ac:spMkLst>
        </pc:spChg>
        <pc:spChg chg="mod ord">
          <ac:chgData name="Daniel Litterell" userId="1c3d123d-8dba-47a4-8871-4bc2d5002fc6" providerId="ADAL" clId="{D9CA4BBD-1305-4513-B82C-421885D227E8}" dt="2026-09-14T20:09:52.425" v="503" actId="207"/>
          <ac:spMkLst>
            <pc:docMk/>
            <pc:sldMk cId="3471190190" sldId="519"/>
            <ac:spMk id="5" creationId="{3A23BC37-9A0A-1591-DD2D-EC5B9AA16A2E}"/>
          </ac:spMkLst>
        </pc:spChg>
        <pc:spChg chg="add del mod">
          <ac:chgData name="Daniel Litterell" userId="1c3d123d-8dba-47a4-8871-4bc2d5002fc6" providerId="ADAL" clId="{D9CA4BBD-1305-4513-B82C-421885D227E8}" dt="2026-09-14T20:09:36.130" v="502" actId="700"/>
          <ac:spMkLst>
            <pc:docMk/>
            <pc:sldMk cId="3471190190" sldId="519"/>
            <ac:spMk id="6" creationId="{BE4690C2-82EA-CB13-0C70-49E2AEFDD84A}"/>
          </ac:spMkLst>
        </pc:spChg>
        <pc:spChg chg="add del mod">
          <ac:chgData name="Daniel Litterell" userId="1c3d123d-8dba-47a4-8871-4bc2d5002fc6" providerId="ADAL" clId="{D9CA4BBD-1305-4513-B82C-421885D227E8}" dt="2026-09-14T20:16:29.998" v="620" actId="478"/>
          <ac:spMkLst>
            <pc:docMk/>
            <pc:sldMk cId="3471190190" sldId="519"/>
            <ac:spMk id="7" creationId="{CF574A59-B17E-3606-C0AA-A024DB581F81}"/>
          </ac:spMkLst>
        </pc:spChg>
        <pc:spChg chg="add del mod">
          <ac:chgData name="Daniel Litterell" userId="1c3d123d-8dba-47a4-8871-4bc2d5002fc6" providerId="ADAL" clId="{D9CA4BBD-1305-4513-B82C-421885D227E8}" dt="2026-09-14T20:14:51.626" v="567"/>
          <ac:spMkLst>
            <pc:docMk/>
            <pc:sldMk cId="3471190190" sldId="519"/>
            <ac:spMk id="8" creationId="{5F14DE4F-D35E-7A4B-C34D-9E6CD2D43AB2}"/>
          </ac:spMkLst>
        </pc:spChg>
        <pc:spChg chg="del">
          <ac:chgData name="Daniel Litterell" userId="1c3d123d-8dba-47a4-8871-4bc2d5002fc6" providerId="ADAL" clId="{D9CA4BBD-1305-4513-B82C-421885D227E8}" dt="2026-09-14T20:09:36.130" v="502" actId="700"/>
          <ac:spMkLst>
            <pc:docMk/>
            <pc:sldMk cId="3471190190" sldId="519"/>
            <ac:spMk id="11" creationId="{67542921-98C0-48D8-1FCF-8EC0816C287B}"/>
          </ac:spMkLst>
        </pc:spChg>
        <pc:spChg chg="del">
          <ac:chgData name="Daniel Litterell" userId="1c3d123d-8dba-47a4-8871-4bc2d5002fc6" providerId="ADAL" clId="{D9CA4BBD-1305-4513-B82C-421885D227E8}" dt="2026-09-14T20:09:36.130" v="502" actId="700"/>
          <ac:spMkLst>
            <pc:docMk/>
            <pc:sldMk cId="3471190190" sldId="519"/>
            <ac:spMk id="13" creationId="{731F9818-86BF-609A-52B2-6017C2440F39}"/>
          </ac:spMkLst>
        </pc:spChg>
        <pc:spChg chg="del">
          <ac:chgData name="Daniel Litterell" userId="1c3d123d-8dba-47a4-8871-4bc2d5002fc6" providerId="ADAL" clId="{D9CA4BBD-1305-4513-B82C-421885D227E8}" dt="2026-09-14T20:09:36.130" v="502" actId="700"/>
          <ac:spMkLst>
            <pc:docMk/>
            <pc:sldMk cId="3471190190" sldId="519"/>
            <ac:spMk id="15" creationId="{A007FD2A-EC07-F104-AFAA-52C05A41E4ED}"/>
          </ac:spMkLst>
        </pc:spChg>
        <pc:spChg chg="del">
          <ac:chgData name="Daniel Litterell" userId="1c3d123d-8dba-47a4-8871-4bc2d5002fc6" providerId="ADAL" clId="{D9CA4BBD-1305-4513-B82C-421885D227E8}" dt="2026-09-14T20:09:36.130" v="502" actId="700"/>
          <ac:spMkLst>
            <pc:docMk/>
            <pc:sldMk cId="3471190190" sldId="519"/>
            <ac:spMk id="17" creationId="{DB10D514-7EC7-6B0E-F160-E50DCE255638}"/>
          </ac:spMkLst>
        </pc:spChg>
      </pc:sldChg>
      <pc:sldChg chg="addSp modSp add mod">
        <pc:chgData name="Daniel Litterell" userId="1c3d123d-8dba-47a4-8871-4bc2d5002fc6" providerId="ADAL" clId="{D9CA4BBD-1305-4513-B82C-421885D227E8}" dt="2026-09-14T20:23:55.738" v="761" actId="113"/>
        <pc:sldMkLst>
          <pc:docMk/>
          <pc:sldMk cId="4087146051" sldId="520"/>
        </pc:sldMkLst>
        <pc:spChg chg="add mod">
          <ac:chgData name="Daniel Litterell" userId="1c3d123d-8dba-47a4-8871-4bc2d5002fc6" providerId="ADAL" clId="{D9CA4BBD-1305-4513-B82C-421885D227E8}" dt="2026-09-14T20:23:55.738" v="761" actId="113"/>
          <ac:spMkLst>
            <pc:docMk/>
            <pc:sldMk cId="4087146051" sldId="520"/>
            <ac:spMk id="2" creationId="{8A6D6789-4F7F-7807-4775-2FECFED66402}"/>
          </ac:spMkLst>
        </pc:spChg>
      </pc:sldChg>
      <pc:sldChg chg="modSp add mod">
        <pc:chgData name="Daniel Litterell" userId="1c3d123d-8dba-47a4-8871-4bc2d5002fc6" providerId="ADAL" clId="{D9CA4BBD-1305-4513-B82C-421885D227E8}" dt="2026-09-14T20:25:54.211" v="767" actId="20577"/>
        <pc:sldMkLst>
          <pc:docMk/>
          <pc:sldMk cId="1060972121" sldId="521"/>
        </pc:sldMkLst>
        <pc:spChg chg="mod">
          <ac:chgData name="Daniel Litterell" userId="1c3d123d-8dba-47a4-8871-4bc2d5002fc6" providerId="ADAL" clId="{D9CA4BBD-1305-4513-B82C-421885D227E8}" dt="2026-09-14T20:25:54.211" v="767" actId="20577"/>
          <ac:spMkLst>
            <pc:docMk/>
            <pc:sldMk cId="1060972121" sldId="521"/>
            <ac:spMk id="4" creationId="{107826C8-26BD-2395-7AA6-1B20984462AA}"/>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diagrams/_rels/data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 Id="rId4" Type="http://schemas.openxmlformats.org/officeDocument/2006/relationships/image" Target="../media/image4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image" Target="../media/image34.svg"/><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image" Target="../media/image40.sv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88DC21-53CB-4DBA-A04E-F420F428B284}" type="doc">
      <dgm:prSet loTypeId="urn:microsoft.com/office/officeart/2008/layout/LinedList" loCatId="list" qsTypeId="urn:microsoft.com/office/officeart/2005/8/quickstyle/simple1#1" qsCatId="simple" csTypeId="urn:microsoft.com/office/officeart/2005/8/colors/accent0_3#1" csCatId="mainScheme" phldr="1"/>
      <dgm:spPr/>
      <dgm:t>
        <a:bodyPr/>
        <a:lstStyle/>
        <a:p>
          <a:endParaRPr lang="en-US"/>
        </a:p>
      </dgm:t>
    </dgm:pt>
    <dgm:pt modelId="{281A7589-6ECF-4E8D-AFFE-B5A6949045F7}">
      <dgm:prSet/>
      <dgm:spPr/>
      <dgm:t>
        <a:bodyPr/>
        <a:lstStyle/>
        <a:p>
          <a:r>
            <a:rPr lang="en-US" b="1" i="0" baseline="0" dirty="0">
              <a:latin typeface="Aptos Display" panose="020B0004020202020204" pitchFamily="34" charset="0"/>
            </a:rPr>
            <a:t>Adoption: </a:t>
          </a:r>
          <a:r>
            <a:rPr lang="en-US" b="0" i="0" baseline="0" dirty="0">
              <a:latin typeface="Aptos Display" panose="020B0004020202020204" pitchFamily="34" charset="0"/>
            </a:rPr>
            <a:t>174</a:t>
          </a:r>
          <a:r>
            <a:rPr lang="en-US" b="0" i="0" u="none" strike="noStrike" cap="none" spc="0" baseline="0" dirty="0">
              <a:uFillTx/>
              <a:latin typeface="Aptos Display" panose="020B0004020202020204" pitchFamily="34" charset="0"/>
            </a:rPr>
            <a:t> dogs, 86 puppies, 34 cats, and 151 kittens under 5 months of age were adopted for a total of 445 animals adopted from Kern County Animal Shelters in the month of August.</a:t>
          </a:r>
          <a:endParaRPr lang="en-US" dirty="0">
            <a:latin typeface="Aptos Display" panose="020B0004020202020204" pitchFamily="34" charset="0"/>
          </a:endParaRPr>
        </a:p>
      </dgm:t>
    </dgm:pt>
    <dgm:pt modelId="{9A6EC342-9599-4E97-B444-F0CA15D2E380}" type="parTrans" cxnId="{61187691-8241-4E6B-8F05-20A7D0F269F4}">
      <dgm:prSet/>
      <dgm:spPr/>
      <dgm:t>
        <a:bodyPr/>
        <a:lstStyle/>
        <a:p>
          <a:endParaRPr lang="en-US"/>
        </a:p>
      </dgm:t>
    </dgm:pt>
    <dgm:pt modelId="{19371206-8539-47AB-A569-F669AAD96416}" type="sibTrans" cxnId="{61187691-8241-4E6B-8F05-20A7D0F269F4}">
      <dgm:prSet/>
      <dgm:spPr/>
      <dgm:t>
        <a:bodyPr/>
        <a:lstStyle/>
        <a:p>
          <a:endParaRPr lang="en-US"/>
        </a:p>
      </dgm:t>
    </dgm:pt>
    <dgm:pt modelId="{B9014B3F-1303-4B2C-9127-DC030BAA497C}">
      <dgm:prSet/>
      <dgm:spPr/>
      <dgm:t>
        <a:bodyPr/>
        <a:lstStyle/>
        <a:p>
          <a:r>
            <a:rPr lang="en-US" b="1" i="0" baseline="0" dirty="0">
              <a:latin typeface="Aptos Display" panose="020B0004020202020204" pitchFamily="34" charset="0"/>
            </a:rPr>
            <a:t>Foster: </a:t>
          </a:r>
          <a:r>
            <a:rPr lang="en-US" b="0" i="0" u="none" strike="noStrike" cap="none" spc="0" baseline="0" dirty="0">
              <a:uFillTx/>
              <a:latin typeface="Aptos Display" panose="020B0004020202020204" pitchFamily="34" charset="0"/>
            </a:rPr>
            <a:t>36 dogs, 55 puppies, 1 cat, and 112 kittens entered the Department’s Foster Care Program in August, for a total of 204 animals.</a:t>
          </a:r>
          <a:endParaRPr lang="en-US" dirty="0">
            <a:latin typeface="Aptos Display" panose="020B0004020202020204" pitchFamily="34" charset="0"/>
          </a:endParaRPr>
        </a:p>
      </dgm:t>
    </dgm:pt>
    <dgm:pt modelId="{A33E7AE8-F7C6-41AC-8B6B-541046B4558D}" type="parTrans" cxnId="{D88F121E-973D-435F-9770-BE5E88282C2D}">
      <dgm:prSet/>
      <dgm:spPr/>
      <dgm:t>
        <a:bodyPr/>
        <a:lstStyle/>
        <a:p>
          <a:endParaRPr lang="en-US"/>
        </a:p>
      </dgm:t>
    </dgm:pt>
    <dgm:pt modelId="{B2DAF532-250D-4497-B335-A5F32F5BDDEE}" type="sibTrans" cxnId="{D88F121E-973D-435F-9770-BE5E88282C2D}">
      <dgm:prSet/>
      <dgm:spPr/>
      <dgm:t>
        <a:bodyPr/>
        <a:lstStyle/>
        <a:p>
          <a:endParaRPr lang="en-US"/>
        </a:p>
      </dgm:t>
    </dgm:pt>
    <dgm:pt modelId="{6640FC10-69E2-402C-94FD-11C563D92EDB}">
      <dgm:prSet/>
      <dgm:spPr/>
      <dgm:t>
        <a:bodyPr/>
        <a:lstStyle/>
        <a:p>
          <a:r>
            <a:rPr lang="en-US" b="1" i="0" baseline="0" dirty="0">
              <a:latin typeface="Aptos Display" panose="020B0004020202020204" pitchFamily="34" charset="0"/>
            </a:rPr>
            <a:t>Rescue: </a:t>
          </a:r>
          <a:r>
            <a:rPr lang="en-US" b="0" i="0" baseline="0" dirty="0">
              <a:latin typeface="Aptos Display" panose="020B0004020202020204" pitchFamily="34" charset="0"/>
            </a:rPr>
            <a:t>166 dogs, 69 puppies, 7 cats, and 22 kittens were transferred to other animal rescue organizations in </a:t>
          </a:r>
          <a:r>
            <a:rPr lang="en-US" b="0" i="0" u="none" strike="noStrike" cap="none" spc="0" baseline="0" dirty="0">
              <a:uFillTx/>
              <a:latin typeface="Aptos Display" panose="020B0004020202020204" pitchFamily="34" charset="0"/>
            </a:rPr>
            <a:t>August</a:t>
          </a:r>
          <a:r>
            <a:rPr lang="en-US" b="0" i="0" baseline="0" dirty="0">
              <a:latin typeface="Aptos Display" panose="020B0004020202020204" pitchFamily="34" charset="0"/>
            </a:rPr>
            <a:t>, for a total of 264 animals.</a:t>
          </a:r>
          <a:endParaRPr lang="en-US" b="0" dirty="0">
            <a:latin typeface="Aptos Display" panose="020B0004020202020204" pitchFamily="34" charset="0"/>
          </a:endParaRPr>
        </a:p>
      </dgm:t>
    </dgm:pt>
    <dgm:pt modelId="{0F1774CF-4391-408D-A0E8-B0400EBBFA3B}" type="parTrans" cxnId="{A9349342-6471-47CF-9342-F7D99963F019}">
      <dgm:prSet/>
      <dgm:spPr/>
      <dgm:t>
        <a:bodyPr/>
        <a:lstStyle/>
        <a:p>
          <a:endParaRPr lang="en-US"/>
        </a:p>
      </dgm:t>
    </dgm:pt>
    <dgm:pt modelId="{D737CF74-4F89-4344-BB15-5037531ED4F4}" type="sibTrans" cxnId="{A9349342-6471-47CF-9342-F7D99963F019}">
      <dgm:prSet/>
      <dgm:spPr/>
      <dgm:t>
        <a:bodyPr/>
        <a:lstStyle/>
        <a:p>
          <a:endParaRPr lang="en-US"/>
        </a:p>
      </dgm:t>
    </dgm:pt>
    <dgm:pt modelId="{E1CDE0CD-F825-4A8B-AE78-B3A7EFCD9988}">
      <dgm:prSet/>
      <dgm:spPr/>
      <dgm:t>
        <a:bodyPr/>
        <a:lstStyle/>
        <a:p>
          <a:r>
            <a:rPr lang="en-US" b="1" i="0" baseline="0" dirty="0">
              <a:latin typeface="Aptos Display" panose="020B0004020202020204" pitchFamily="34" charset="0"/>
            </a:rPr>
            <a:t>Spay/Neuter: </a:t>
          </a:r>
          <a:r>
            <a:rPr lang="en-US" b="0" i="0" baseline="0" dirty="0">
              <a:latin typeface="Aptos Display" panose="020B0004020202020204" pitchFamily="34" charset="0"/>
            </a:rPr>
            <a:t>A total of 416 animals were altered at low-cost KCAS spay/neuter clinics in the month of </a:t>
          </a:r>
          <a:r>
            <a:rPr lang="en-US" b="0" i="0" u="none" strike="noStrike" cap="none" spc="0" baseline="0" dirty="0">
              <a:uFillTx/>
              <a:latin typeface="Aptos Display" panose="020B0004020202020204" pitchFamily="34" charset="0"/>
            </a:rPr>
            <a:t>August.</a:t>
          </a:r>
          <a:endParaRPr lang="en-US" b="0" i="0" dirty="0">
            <a:latin typeface="Aptos Display" panose="020B0004020202020204" pitchFamily="34" charset="0"/>
          </a:endParaRPr>
        </a:p>
      </dgm:t>
    </dgm:pt>
    <dgm:pt modelId="{843F1AD6-37A2-4334-B10F-416D396CAB26}" type="parTrans" cxnId="{C76FCADE-53C0-43D8-8DDE-6C9138DEB28B}">
      <dgm:prSet/>
      <dgm:spPr/>
      <dgm:t>
        <a:bodyPr/>
        <a:lstStyle/>
        <a:p>
          <a:endParaRPr lang="en-US"/>
        </a:p>
      </dgm:t>
    </dgm:pt>
    <dgm:pt modelId="{3499EFC0-17E7-4151-82CE-9129E29E92BD}" type="sibTrans" cxnId="{C76FCADE-53C0-43D8-8DDE-6C9138DEB28B}">
      <dgm:prSet/>
      <dgm:spPr/>
      <dgm:t>
        <a:bodyPr/>
        <a:lstStyle/>
        <a:p>
          <a:endParaRPr lang="en-US"/>
        </a:p>
      </dgm:t>
    </dgm:pt>
    <dgm:pt modelId="{EFA2CB8F-4BE6-4CA7-9A52-FDA1461F0F6C}">
      <dgm:prSet/>
      <dgm:spPr/>
      <dgm:t>
        <a:bodyPr/>
        <a:lstStyle/>
        <a:p>
          <a:r>
            <a:rPr lang="en-US" b="1" i="0" baseline="0" dirty="0">
              <a:latin typeface="Aptos Display" panose="020B0004020202020204" pitchFamily="34" charset="0"/>
            </a:rPr>
            <a:t>TNR: </a:t>
          </a:r>
          <a:r>
            <a:rPr lang="en-US" b="0" i="0" u="none" strike="noStrike" cap="none" spc="0" baseline="0" dirty="0">
              <a:uFillTx/>
              <a:latin typeface="Aptos Display" panose="020B0004020202020204" pitchFamily="34" charset="0"/>
            </a:rPr>
            <a:t>177 cats were spayed or neutered and released in August. Year-to-date, 1,678 cats have gone through the program, and since 2013 25,695 cats have been spayed or neutered and returned to field.</a:t>
          </a:r>
          <a:endParaRPr lang="en-US" dirty="0">
            <a:latin typeface="Aptos Display" panose="020B0004020202020204" pitchFamily="34" charset="0"/>
          </a:endParaRPr>
        </a:p>
      </dgm:t>
    </dgm:pt>
    <dgm:pt modelId="{941C3926-6DA4-4853-8D41-876771303D71}" type="parTrans" cxnId="{2F56C720-B965-4C16-9AE0-52C242EC2C73}">
      <dgm:prSet/>
      <dgm:spPr/>
      <dgm:t>
        <a:bodyPr/>
        <a:lstStyle/>
        <a:p>
          <a:endParaRPr lang="en-US"/>
        </a:p>
      </dgm:t>
    </dgm:pt>
    <dgm:pt modelId="{6B3E7400-1CD9-4C98-9E45-E1DC06444BC3}" type="sibTrans" cxnId="{2F56C720-B965-4C16-9AE0-52C242EC2C73}">
      <dgm:prSet/>
      <dgm:spPr/>
      <dgm:t>
        <a:bodyPr/>
        <a:lstStyle/>
        <a:p>
          <a:endParaRPr lang="en-US"/>
        </a:p>
      </dgm:t>
    </dgm:pt>
    <dgm:pt modelId="{6AC6A7E2-E733-40A7-8BA7-669CCB89984B}" type="pres">
      <dgm:prSet presAssocID="{BB88DC21-53CB-4DBA-A04E-F420F428B284}" presName="vert0" presStyleCnt="0">
        <dgm:presLayoutVars>
          <dgm:dir/>
          <dgm:animOne val="branch"/>
          <dgm:animLvl val="lvl"/>
        </dgm:presLayoutVars>
      </dgm:prSet>
      <dgm:spPr/>
    </dgm:pt>
    <dgm:pt modelId="{EC299F40-0C95-4814-B36C-18172E03B198}" type="pres">
      <dgm:prSet presAssocID="{281A7589-6ECF-4E8D-AFFE-B5A6949045F7}" presName="thickLine" presStyleLbl="alignNode1" presStyleIdx="0" presStyleCnt="5"/>
      <dgm:spPr/>
    </dgm:pt>
    <dgm:pt modelId="{414E650B-45BD-4146-B4F0-CD9D13B72E5E}" type="pres">
      <dgm:prSet presAssocID="{281A7589-6ECF-4E8D-AFFE-B5A6949045F7}" presName="horz1" presStyleCnt="0"/>
      <dgm:spPr/>
    </dgm:pt>
    <dgm:pt modelId="{B3C7D1B6-8A87-4148-83FF-E2D72EB094D2}" type="pres">
      <dgm:prSet presAssocID="{281A7589-6ECF-4E8D-AFFE-B5A6949045F7}" presName="tx1" presStyleLbl="revTx" presStyleIdx="0" presStyleCnt="5"/>
      <dgm:spPr/>
    </dgm:pt>
    <dgm:pt modelId="{47C9BBB3-2C9C-4EA3-8C27-66CC6442EB5C}" type="pres">
      <dgm:prSet presAssocID="{281A7589-6ECF-4E8D-AFFE-B5A6949045F7}" presName="vert1" presStyleCnt="0"/>
      <dgm:spPr/>
    </dgm:pt>
    <dgm:pt modelId="{F28FE01C-0908-4894-88C9-D04A5D08BF00}" type="pres">
      <dgm:prSet presAssocID="{B9014B3F-1303-4B2C-9127-DC030BAA497C}" presName="thickLine" presStyleLbl="alignNode1" presStyleIdx="1" presStyleCnt="5"/>
      <dgm:spPr/>
    </dgm:pt>
    <dgm:pt modelId="{C5A5D338-032C-4CA3-95CF-DB8D56F07523}" type="pres">
      <dgm:prSet presAssocID="{B9014B3F-1303-4B2C-9127-DC030BAA497C}" presName="horz1" presStyleCnt="0"/>
      <dgm:spPr/>
    </dgm:pt>
    <dgm:pt modelId="{D4606D5F-9207-4FE4-90EC-6CAA2FD4CA2B}" type="pres">
      <dgm:prSet presAssocID="{B9014B3F-1303-4B2C-9127-DC030BAA497C}" presName="tx1" presStyleLbl="revTx" presStyleIdx="1" presStyleCnt="5"/>
      <dgm:spPr/>
    </dgm:pt>
    <dgm:pt modelId="{37E73680-B5A4-4F16-8176-ABA7167AECF3}" type="pres">
      <dgm:prSet presAssocID="{B9014B3F-1303-4B2C-9127-DC030BAA497C}" presName="vert1" presStyleCnt="0"/>
      <dgm:spPr/>
    </dgm:pt>
    <dgm:pt modelId="{B520A19A-DAF2-4704-B646-96ED5F59452A}" type="pres">
      <dgm:prSet presAssocID="{6640FC10-69E2-402C-94FD-11C563D92EDB}" presName="thickLine" presStyleLbl="alignNode1" presStyleIdx="2" presStyleCnt="5"/>
      <dgm:spPr/>
    </dgm:pt>
    <dgm:pt modelId="{8934CFA1-D4C8-48C2-B1DB-FE0D4E1E95CE}" type="pres">
      <dgm:prSet presAssocID="{6640FC10-69E2-402C-94FD-11C563D92EDB}" presName="horz1" presStyleCnt="0"/>
      <dgm:spPr/>
    </dgm:pt>
    <dgm:pt modelId="{A340FACC-2022-4785-A4BB-A8B478CE698B}" type="pres">
      <dgm:prSet presAssocID="{6640FC10-69E2-402C-94FD-11C563D92EDB}" presName="tx1" presStyleLbl="revTx" presStyleIdx="2" presStyleCnt="5"/>
      <dgm:spPr/>
    </dgm:pt>
    <dgm:pt modelId="{56726FF7-633B-4DF3-82E7-C2E4CE0A5890}" type="pres">
      <dgm:prSet presAssocID="{6640FC10-69E2-402C-94FD-11C563D92EDB}" presName="vert1" presStyleCnt="0"/>
      <dgm:spPr/>
    </dgm:pt>
    <dgm:pt modelId="{0E09A84F-8F57-4118-83EF-2F7ACAA07CB0}" type="pres">
      <dgm:prSet presAssocID="{E1CDE0CD-F825-4A8B-AE78-B3A7EFCD9988}" presName="thickLine" presStyleLbl="alignNode1" presStyleIdx="3" presStyleCnt="5"/>
      <dgm:spPr/>
    </dgm:pt>
    <dgm:pt modelId="{E7EBD15A-0416-4943-B69C-327A588F8AEA}" type="pres">
      <dgm:prSet presAssocID="{E1CDE0CD-F825-4A8B-AE78-B3A7EFCD9988}" presName="horz1" presStyleCnt="0"/>
      <dgm:spPr/>
    </dgm:pt>
    <dgm:pt modelId="{73EACE94-25BD-4376-BC2A-8F3A5B631B18}" type="pres">
      <dgm:prSet presAssocID="{E1CDE0CD-F825-4A8B-AE78-B3A7EFCD9988}" presName="tx1" presStyleLbl="revTx" presStyleIdx="3" presStyleCnt="5"/>
      <dgm:spPr/>
    </dgm:pt>
    <dgm:pt modelId="{C1CE52BB-CB93-4144-BE25-AEA1FFE66ACF}" type="pres">
      <dgm:prSet presAssocID="{E1CDE0CD-F825-4A8B-AE78-B3A7EFCD9988}" presName="vert1" presStyleCnt="0"/>
      <dgm:spPr/>
    </dgm:pt>
    <dgm:pt modelId="{1718BA84-10E1-4A53-8AF8-8FA3E16FA4EE}" type="pres">
      <dgm:prSet presAssocID="{EFA2CB8F-4BE6-4CA7-9A52-FDA1461F0F6C}" presName="thickLine" presStyleLbl="alignNode1" presStyleIdx="4" presStyleCnt="5"/>
      <dgm:spPr/>
    </dgm:pt>
    <dgm:pt modelId="{1C5FC2A2-2CF7-480E-8BB1-206D5526B577}" type="pres">
      <dgm:prSet presAssocID="{EFA2CB8F-4BE6-4CA7-9A52-FDA1461F0F6C}" presName="horz1" presStyleCnt="0"/>
      <dgm:spPr/>
    </dgm:pt>
    <dgm:pt modelId="{53E3F84D-9CF5-4F84-804E-F26903D36687}" type="pres">
      <dgm:prSet presAssocID="{EFA2CB8F-4BE6-4CA7-9A52-FDA1461F0F6C}" presName="tx1" presStyleLbl="revTx" presStyleIdx="4" presStyleCnt="5"/>
      <dgm:spPr/>
    </dgm:pt>
    <dgm:pt modelId="{2B647D3C-5DD1-44F8-BC0D-A63F47F53B6B}" type="pres">
      <dgm:prSet presAssocID="{EFA2CB8F-4BE6-4CA7-9A52-FDA1461F0F6C}" presName="vert1" presStyleCnt="0"/>
      <dgm:spPr/>
    </dgm:pt>
  </dgm:ptLst>
  <dgm:cxnLst>
    <dgm:cxn modelId="{6130BA0D-E044-467F-96D7-DECF9DB5F146}" type="presOf" srcId="{281A7589-6ECF-4E8D-AFFE-B5A6949045F7}" destId="{B3C7D1B6-8A87-4148-83FF-E2D72EB094D2}" srcOrd="0" destOrd="0" presId="urn:microsoft.com/office/officeart/2008/layout/LinedList"/>
    <dgm:cxn modelId="{D88F121E-973D-435F-9770-BE5E88282C2D}" srcId="{BB88DC21-53CB-4DBA-A04E-F420F428B284}" destId="{B9014B3F-1303-4B2C-9127-DC030BAA497C}" srcOrd="1" destOrd="0" parTransId="{A33E7AE8-F7C6-41AC-8B6B-541046B4558D}" sibTransId="{B2DAF532-250D-4497-B335-A5F32F5BDDEE}"/>
    <dgm:cxn modelId="{2F56C720-B965-4C16-9AE0-52C242EC2C73}" srcId="{BB88DC21-53CB-4DBA-A04E-F420F428B284}" destId="{EFA2CB8F-4BE6-4CA7-9A52-FDA1461F0F6C}" srcOrd="4" destOrd="0" parTransId="{941C3926-6DA4-4853-8D41-876771303D71}" sibTransId="{6B3E7400-1CD9-4C98-9E45-E1DC06444BC3}"/>
    <dgm:cxn modelId="{598B9E5E-79F2-4D4A-AC89-40AC4F7C8002}" type="presOf" srcId="{E1CDE0CD-F825-4A8B-AE78-B3A7EFCD9988}" destId="{73EACE94-25BD-4376-BC2A-8F3A5B631B18}" srcOrd="0" destOrd="0" presId="urn:microsoft.com/office/officeart/2008/layout/LinedList"/>
    <dgm:cxn modelId="{A9349342-6471-47CF-9342-F7D99963F019}" srcId="{BB88DC21-53CB-4DBA-A04E-F420F428B284}" destId="{6640FC10-69E2-402C-94FD-11C563D92EDB}" srcOrd="2" destOrd="0" parTransId="{0F1774CF-4391-408D-A0E8-B0400EBBFA3B}" sibTransId="{D737CF74-4F89-4344-BB15-5037531ED4F4}"/>
    <dgm:cxn modelId="{6BB3A466-B3A1-4A7C-9968-1068FC976A71}" type="presOf" srcId="{EFA2CB8F-4BE6-4CA7-9A52-FDA1461F0F6C}" destId="{53E3F84D-9CF5-4F84-804E-F26903D36687}" srcOrd="0" destOrd="0" presId="urn:microsoft.com/office/officeart/2008/layout/LinedList"/>
    <dgm:cxn modelId="{E197F451-6120-44F2-92F9-85FF0787BD43}" type="presOf" srcId="{B9014B3F-1303-4B2C-9127-DC030BAA497C}" destId="{D4606D5F-9207-4FE4-90EC-6CAA2FD4CA2B}" srcOrd="0" destOrd="0" presId="urn:microsoft.com/office/officeart/2008/layout/LinedList"/>
    <dgm:cxn modelId="{61187691-8241-4E6B-8F05-20A7D0F269F4}" srcId="{BB88DC21-53CB-4DBA-A04E-F420F428B284}" destId="{281A7589-6ECF-4E8D-AFFE-B5A6949045F7}" srcOrd="0" destOrd="0" parTransId="{9A6EC342-9599-4E97-B444-F0CA15D2E380}" sibTransId="{19371206-8539-47AB-A569-F669AAD96416}"/>
    <dgm:cxn modelId="{4006CB9C-B528-4772-A4FC-1C0A474F6515}" type="presOf" srcId="{6640FC10-69E2-402C-94FD-11C563D92EDB}" destId="{A340FACC-2022-4785-A4BB-A8B478CE698B}" srcOrd="0" destOrd="0" presId="urn:microsoft.com/office/officeart/2008/layout/LinedList"/>
    <dgm:cxn modelId="{EDB979BB-3E40-4A20-89BF-1320E8E55D7F}" type="presOf" srcId="{BB88DC21-53CB-4DBA-A04E-F420F428B284}" destId="{6AC6A7E2-E733-40A7-8BA7-669CCB89984B}" srcOrd="0" destOrd="0" presId="urn:microsoft.com/office/officeart/2008/layout/LinedList"/>
    <dgm:cxn modelId="{C76FCADE-53C0-43D8-8DDE-6C9138DEB28B}" srcId="{BB88DC21-53CB-4DBA-A04E-F420F428B284}" destId="{E1CDE0CD-F825-4A8B-AE78-B3A7EFCD9988}" srcOrd="3" destOrd="0" parTransId="{843F1AD6-37A2-4334-B10F-416D396CAB26}" sibTransId="{3499EFC0-17E7-4151-82CE-9129E29E92BD}"/>
    <dgm:cxn modelId="{470386EC-A95D-41B5-96A8-27D889D3741C}" type="presParOf" srcId="{6AC6A7E2-E733-40A7-8BA7-669CCB89984B}" destId="{EC299F40-0C95-4814-B36C-18172E03B198}" srcOrd="0" destOrd="0" presId="urn:microsoft.com/office/officeart/2008/layout/LinedList"/>
    <dgm:cxn modelId="{574D9DC9-1404-4804-9EA5-019E0204DD85}" type="presParOf" srcId="{6AC6A7E2-E733-40A7-8BA7-669CCB89984B}" destId="{414E650B-45BD-4146-B4F0-CD9D13B72E5E}" srcOrd="1" destOrd="0" presId="urn:microsoft.com/office/officeart/2008/layout/LinedList"/>
    <dgm:cxn modelId="{81FD824C-B48F-438B-806A-91724C61DDF1}" type="presParOf" srcId="{414E650B-45BD-4146-B4F0-CD9D13B72E5E}" destId="{B3C7D1B6-8A87-4148-83FF-E2D72EB094D2}" srcOrd="0" destOrd="0" presId="urn:microsoft.com/office/officeart/2008/layout/LinedList"/>
    <dgm:cxn modelId="{647CC0F7-7788-49BC-AA5A-2C4D8A3208BA}" type="presParOf" srcId="{414E650B-45BD-4146-B4F0-CD9D13B72E5E}" destId="{47C9BBB3-2C9C-4EA3-8C27-66CC6442EB5C}" srcOrd="1" destOrd="0" presId="urn:microsoft.com/office/officeart/2008/layout/LinedList"/>
    <dgm:cxn modelId="{A4C0903B-506A-483B-B6C5-CC322FD4DA25}" type="presParOf" srcId="{6AC6A7E2-E733-40A7-8BA7-669CCB89984B}" destId="{F28FE01C-0908-4894-88C9-D04A5D08BF00}" srcOrd="2" destOrd="0" presId="urn:microsoft.com/office/officeart/2008/layout/LinedList"/>
    <dgm:cxn modelId="{6A0E10B9-80F7-46A8-BDE5-618925A057D4}" type="presParOf" srcId="{6AC6A7E2-E733-40A7-8BA7-669CCB89984B}" destId="{C5A5D338-032C-4CA3-95CF-DB8D56F07523}" srcOrd="3" destOrd="0" presId="urn:microsoft.com/office/officeart/2008/layout/LinedList"/>
    <dgm:cxn modelId="{9CE37FAE-363B-429D-A114-FBAF19BC4056}" type="presParOf" srcId="{C5A5D338-032C-4CA3-95CF-DB8D56F07523}" destId="{D4606D5F-9207-4FE4-90EC-6CAA2FD4CA2B}" srcOrd="0" destOrd="0" presId="urn:microsoft.com/office/officeart/2008/layout/LinedList"/>
    <dgm:cxn modelId="{480E3AEB-448A-44AB-B9CB-03667CF6A395}" type="presParOf" srcId="{C5A5D338-032C-4CA3-95CF-DB8D56F07523}" destId="{37E73680-B5A4-4F16-8176-ABA7167AECF3}" srcOrd="1" destOrd="0" presId="urn:microsoft.com/office/officeart/2008/layout/LinedList"/>
    <dgm:cxn modelId="{C9A519A8-8B9D-4A05-AB47-D2E9002A4169}" type="presParOf" srcId="{6AC6A7E2-E733-40A7-8BA7-669CCB89984B}" destId="{B520A19A-DAF2-4704-B646-96ED5F59452A}" srcOrd="4" destOrd="0" presId="urn:microsoft.com/office/officeart/2008/layout/LinedList"/>
    <dgm:cxn modelId="{81AA960F-0122-4F7A-8DE7-9359623D5968}" type="presParOf" srcId="{6AC6A7E2-E733-40A7-8BA7-669CCB89984B}" destId="{8934CFA1-D4C8-48C2-B1DB-FE0D4E1E95CE}" srcOrd="5" destOrd="0" presId="urn:microsoft.com/office/officeart/2008/layout/LinedList"/>
    <dgm:cxn modelId="{8EE1B69C-2B09-49D6-A0C6-F63AA5819BB4}" type="presParOf" srcId="{8934CFA1-D4C8-48C2-B1DB-FE0D4E1E95CE}" destId="{A340FACC-2022-4785-A4BB-A8B478CE698B}" srcOrd="0" destOrd="0" presId="urn:microsoft.com/office/officeart/2008/layout/LinedList"/>
    <dgm:cxn modelId="{9B44D855-E3BC-49B8-ACE0-DDBFB7C8D356}" type="presParOf" srcId="{8934CFA1-D4C8-48C2-B1DB-FE0D4E1E95CE}" destId="{56726FF7-633B-4DF3-82E7-C2E4CE0A5890}" srcOrd="1" destOrd="0" presId="urn:microsoft.com/office/officeart/2008/layout/LinedList"/>
    <dgm:cxn modelId="{5EFC7C3B-EBA8-43B1-AD27-269BE9E1E939}" type="presParOf" srcId="{6AC6A7E2-E733-40A7-8BA7-669CCB89984B}" destId="{0E09A84F-8F57-4118-83EF-2F7ACAA07CB0}" srcOrd="6" destOrd="0" presId="urn:microsoft.com/office/officeart/2008/layout/LinedList"/>
    <dgm:cxn modelId="{6F85C4DC-9EAF-4EB8-B26A-7AB41778A911}" type="presParOf" srcId="{6AC6A7E2-E733-40A7-8BA7-669CCB89984B}" destId="{E7EBD15A-0416-4943-B69C-327A588F8AEA}" srcOrd="7" destOrd="0" presId="urn:microsoft.com/office/officeart/2008/layout/LinedList"/>
    <dgm:cxn modelId="{A792F697-B24B-4697-8CD9-2157AFB43207}" type="presParOf" srcId="{E7EBD15A-0416-4943-B69C-327A588F8AEA}" destId="{73EACE94-25BD-4376-BC2A-8F3A5B631B18}" srcOrd="0" destOrd="0" presId="urn:microsoft.com/office/officeart/2008/layout/LinedList"/>
    <dgm:cxn modelId="{BF3BD229-9093-4DE4-85A4-660C84B4FB1A}" type="presParOf" srcId="{E7EBD15A-0416-4943-B69C-327A588F8AEA}" destId="{C1CE52BB-CB93-4144-BE25-AEA1FFE66ACF}" srcOrd="1" destOrd="0" presId="urn:microsoft.com/office/officeart/2008/layout/LinedList"/>
    <dgm:cxn modelId="{3C4DB684-41E0-4C24-9B0B-4D34FCCAD729}" type="presParOf" srcId="{6AC6A7E2-E733-40A7-8BA7-669CCB89984B}" destId="{1718BA84-10E1-4A53-8AF8-8FA3E16FA4EE}" srcOrd="8" destOrd="0" presId="urn:microsoft.com/office/officeart/2008/layout/LinedList"/>
    <dgm:cxn modelId="{05B22BC7-6E80-488B-BB1A-642E49CDB6C6}" type="presParOf" srcId="{6AC6A7E2-E733-40A7-8BA7-669CCB89984B}" destId="{1C5FC2A2-2CF7-480E-8BB1-206D5526B577}" srcOrd="9" destOrd="0" presId="urn:microsoft.com/office/officeart/2008/layout/LinedList"/>
    <dgm:cxn modelId="{EAD09EE2-E708-4828-9B52-B8314A94F7C1}" type="presParOf" srcId="{1C5FC2A2-2CF7-480E-8BB1-206D5526B577}" destId="{53E3F84D-9CF5-4F84-804E-F26903D36687}" srcOrd="0" destOrd="0" presId="urn:microsoft.com/office/officeart/2008/layout/LinedList"/>
    <dgm:cxn modelId="{A93B5355-893A-43C4-AF27-8A7E4108532D}" type="presParOf" srcId="{1C5FC2A2-2CF7-480E-8BB1-206D5526B577}" destId="{2B647D3C-5DD1-44F8-BC0D-A63F47F53B6B}"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27AD2D-B80D-417B-812F-752BE3A37B67}" type="doc">
      <dgm:prSet loTypeId="urn:microsoft.com/office/officeart/2018/2/layout/IconVerticalSolidList" loCatId="icon" qsTypeId="urn:microsoft.com/office/officeart/2005/8/quickstyle/simple1#2" qsCatId="simple" csTypeId="urn:microsoft.com/office/officeart/2018/5/colors/Iconchunking_neutralbg_accent2_2" csCatId="accent2" phldr="1"/>
      <dgm:spPr/>
      <dgm:t>
        <a:bodyPr/>
        <a:lstStyle/>
        <a:p>
          <a:endParaRPr lang="en-US"/>
        </a:p>
      </dgm:t>
    </dgm:pt>
    <dgm:pt modelId="{4AE7A41C-48F8-4FAA-8481-47CEDCF67CFB}">
      <dgm:prSet phldrT="[Text]" custT="1"/>
      <dgm:spPr/>
      <dgm:t>
        <a:bodyPr/>
        <a:lstStyle/>
        <a:p>
          <a:pPr>
            <a:lnSpc>
              <a:spcPct val="100000"/>
            </a:lnSpc>
          </a:pPr>
          <a:r>
            <a:rPr lang="en-US" sz="1800" dirty="0"/>
            <a:t>Rabies </a:t>
          </a:r>
        </a:p>
      </dgm:t>
    </dgm:pt>
    <dgm:pt modelId="{EC6A0FE7-4CF1-4173-95F0-B956903A7FDE}" type="parTrans" cxnId="{98876C1F-9D7F-4E03-8F03-7FB90E92828D}">
      <dgm:prSet/>
      <dgm:spPr/>
      <dgm:t>
        <a:bodyPr/>
        <a:lstStyle/>
        <a:p>
          <a:endParaRPr lang="en-US"/>
        </a:p>
      </dgm:t>
    </dgm:pt>
    <dgm:pt modelId="{5916EE34-AB43-4626-82AA-87ED88A25E9C}" type="sibTrans" cxnId="{98876C1F-9D7F-4E03-8F03-7FB90E92828D}">
      <dgm:prSet/>
      <dgm:spPr/>
      <dgm:t>
        <a:bodyPr/>
        <a:lstStyle/>
        <a:p>
          <a:endParaRPr lang="en-US"/>
        </a:p>
      </dgm:t>
    </dgm:pt>
    <dgm:pt modelId="{4834B3D8-AA7E-4251-A800-034EF42D42DB}">
      <dgm:prSet phldrT="[Text]"/>
      <dgm:spPr/>
      <dgm:t>
        <a:bodyPr/>
        <a:lstStyle/>
        <a:p>
          <a:pPr>
            <a:lnSpc>
              <a:spcPct val="100000"/>
            </a:lnSpc>
          </a:pPr>
          <a:r>
            <a:rPr lang="en-US" dirty="0"/>
            <a:t> 497</a:t>
          </a:r>
        </a:p>
      </dgm:t>
    </dgm:pt>
    <dgm:pt modelId="{95A5A857-B349-4BD0-8025-FCD3AD33A7BE}" type="parTrans" cxnId="{2BA69576-8EEC-4D77-B8AA-20F18B37272E}">
      <dgm:prSet/>
      <dgm:spPr/>
      <dgm:t>
        <a:bodyPr/>
        <a:lstStyle/>
        <a:p>
          <a:endParaRPr lang="en-US"/>
        </a:p>
      </dgm:t>
    </dgm:pt>
    <dgm:pt modelId="{190385B8-B9D0-446B-9AD0-F523093E33DB}" type="sibTrans" cxnId="{2BA69576-8EEC-4D77-B8AA-20F18B37272E}">
      <dgm:prSet/>
      <dgm:spPr/>
      <dgm:t>
        <a:bodyPr/>
        <a:lstStyle/>
        <a:p>
          <a:endParaRPr lang="en-US"/>
        </a:p>
      </dgm:t>
    </dgm:pt>
    <dgm:pt modelId="{901A5AA2-A6E2-4F47-B5CD-3FCB43813569}">
      <dgm:prSet phldrT="[Text]" custT="1"/>
      <dgm:spPr/>
      <dgm:t>
        <a:bodyPr/>
        <a:lstStyle/>
        <a:p>
          <a:pPr>
            <a:lnSpc>
              <a:spcPct val="100000"/>
            </a:lnSpc>
          </a:pPr>
          <a:r>
            <a:rPr lang="en-US" sz="1800" b="0" i="0" dirty="0"/>
            <a:t>Microchip</a:t>
          </a:r>
          <a:r>
            <a:rPr lang="en-US" sz="1900" b="0" i="0" dirty="0"/>
            <a:t>s</a:t>
          </a:r>
        </a:p>
      </dgm:t>
    </dgm:pt>
    <dgm:pt modelId="{A4184AA9-43A3-447A-89E1-5B0E7C2251F5}" type="parTrans" cxnId="{EBE7C75A-5E0E-4F1E-96E1-ECE863996038}">
      <dgm:prSet/>
      <dgm:spPr/>
      <dgm:t>
        <a:bodyPr/>
        <a:lstStyle/>
        <a:p>
          <a:endParaRPr lang="en-US"/>
        </a:p>
      </dgm:t>
    </dgm:pt>
    <dgm:pt modelId="{0E3BC7A1-2FC3-4437-960A-43A63EB37360}" type="sibTrans" cxnId="{EBE7C75A-5E0E-4F1E-96E1-ECE863996038}">
      <dgm:prSet/>
      <dgm:spPr/>
      <dgm:t>
        <a:bodyPr/>
        <a:lstStyle/>
        <a:p>
          <a:endParaRPr lang="en-US"/>
        </a:p>
      </dgm:t>
    </dgm:pt>
    <dgm:pt modelId="{CB5DBE7D-F839-4A28-90EC-9BE5C03590A5}">
      <dgm:prSet phldrT="[Text]" custT="1"/>
      <dgm:spPr/>
      <dgm:t>
        <a:bodyPr/>
        <a:lstStyle/>
        <a:p>
          <a:pPr>
            <a:lnSpc>
              <a:spcPct val="100000"/>
            </a:lnSpc>
          </a:pPr>
          <a:r>
            <a:rPr lang="en-US" sz="1800" b="0" i="0" dirty="0"/>
            <a:t>Bordetella</a:t>
          </a:r>
        </a:p>
      </dgm:t>
    </dgm:pt>
    <dgm:pt modelId="{0BBB96AC-4D48-4E35-838A-EDBF6CDE6AD6}" type="parTrans" cxnId="{68B74102-3D69-4B6F-8FB4-4D5175ED6608}">
      <dgm:prSet/>
      <dgm:spPr/>
      <dgm:t>
        <a:bodyPr/>
        <a:lstStyle/>
        <a:p>
          <a:endParaRPr lang="en-US"/>
        </a:p>
      </dgm:t>
    </dgm:pt>
    <dgm:pt modelId="{5082375B-421C-4DF4-A6BB-EFF760C3CC75}" type="sibTrans" cxnId="{68B74102-3D69-4B6F-8FB4-4D5175ED6608}">
      <dgm:prSet/>
      <dgm:spPr/>
      <dgm:t>
        <a:bodyPr/>
        <a:lstStyle/>
        <a:p>
          <a:endParaRPr lang="en-US"/>
        </a:p>
      </dgm:t>
    </dgm:pt>
    <dgm:pt modelId="{8C4D27D3-9219-4B78-B8A4-34FDC1502363}">
      <dgm:prSet phldrT="[Text]"/>
      <dgm:spPr/>
      <dgm:t>
        <a:bodyPr/>
        <a:lstStyle/>
        <a:p>
          <a:pPr>
            <a:lnSpc>
              <a:spcPct val="100000"/>
            </a:lnSpc>
          </a:pPr>
          <a:r>
            <a:rPr lang="en-US" dirty="0"/>
            <a:t> 94</a:t>
          </a:r>
        </a:p>
      </dgm:t>
    </dgm:pt>
    <dgm:pt modelId="{6268B48F-2D30-4075-9AC9-7C85B81DC639}" type="parTrans" cxnId="{CB0B37CF-CE71-4085-B530-539A57E89222}">
      <dgm:prSet/>
      <dgm:spPr/>
      <dgm:t>
        <a:bodyPr/>
        <a:lstStyle/>
        <a:p>
          <a:endParaRPr lang="en-US"/>
        </a:p>
      </dgm:t>
    </dgm:pt>
    <dgm:pt modelId="{9CB281B5-4640-4BBE-A546-CA6284B3B804}" type="sibTrans" cxnId="{CB0B37CF-CE71-4085-B530-539A57E89222}">
      <dgm:prSet/>
      <dgm:spPr/>
      <dgm:t>
        <a:bodyPr/>
        <a:lstStyle/>
        <a:p>
          <a:endParaRPr lang="en-US"/>
        </a:p>
      </dgm:t>
    </dgm:pt>
    <dgm:pt modelId="{E6401063-1F8A-4BC1-ADAD-A687EA7594E9}">
      <dgm:prSet phldrT="[Text]"/>
      <dgm:spPr/>
      <dgm:t>
        <a:bodyPr/>
        <a:lstStyle/>
        <a:p>
          <a:pPr>
            <a:lnSpc>
              <a:spcPct val="100000"/>
            </a:lnSpc>
          </a:pPr>
          <a:endParaRPr lang="en-US" dirty="0"/>
        </a:p>
      </dgm:t>
    </dgm:pt>
    <dgm:pt modelId="{718ADADD-F2C8-40FC-B480-54987135FB9F}" type="parTrans" cxnId="{AB038E9A-DF98-46E8-91D6-91FF4156E4C1}">
      <dgm:prSet/>
      <dgm:spPr/>
      <dgm:t>
        <a:bodyPr/>
        <a:lstStyle/>
        <a:p>
          <a:endParaRPr lang="en-US"/>
        </a:p>
      </dgm:t>
    </dgm:pt>
    <dgm:pt modelId="{A2BE41AF-87AB-40D3-8DFF-CE349B9C4F3A}" type="sibTrans" cxnId="{AB038E9A-DF98-46E8-91D6-91FF4156E4C1}">
      <dgm:prSet/>
      <dgm:spPr/>
      <dgm:t>
        <a:bodyPr/>
        <a:lstStyle/>
        <a:p>
          <a:endParaRPr lang="en-US"/>
        </a:p>
      </dgm:t>
    </dgm:pt>
    <dgm:pt modelId="{324EB60F-8045-4D34-BB35-86425FE52E24}">
      <dgm:prSet/>
      <dgm:spPr/>
      <dgm:t>
        <a:bodyPr/>
        <a:lstStyle/>
        <a:p>
          <a:pPr>
            <a:lnSpc>
              <a:spcPct val="100000"/>
            </a:lnSpc>
          </a:pPr>
          <a:endParaRPr lang="en-US"/>
        </a:p>
      </dgm:t>
    </dgm:pt>
    <dgm:pt modelId="{56F1AEF0-7095-4F28-A44B-51DF7E20D507}" type="parTrans" cxnId="{ED3494AE-A09C-46AF-BC92-93B75C9D47FC}">
      <dgm:prSet/>
      <dgm:spPr/>
      <dgm:t>
        <a:bodyPr/>
        <a:lstStyle/>
        <a:p>
          <a:endParaRPr lang="en-US"/>
        </a:p>
      </dgm:t>
    </dgm:pt>
    <dgm:pt modelId="{6072A2ED-B5B1-4497-AF68-9AA99B4A9D12}" type="sibTrans" cxnId="{ED3494AE-A09C-46AF-BC92-93B75C9D47FC}">
      <dgm:prSet/>
      <dgm:spPr/>
      <dgm:t>
        <a:bodyPr/>
        <a:lstStyle/>
        <a:p>
          <a:endParaRPr lang="en-US"/>
        </a:p>
      </dgm:t>
    </dgm:pt>
    <dgm:pt modelId="{F804D3F4-A424-4EEE-BE5A-2FA3B9A3C820}">
      <dgm:prSet/>
      <dgm:spPr/>
      <dgm:t>
        <a:bodyPr/>
        <a:lstStyle/>
        <a:p>
          <a:pPr>
            <a:lnSpc>
              <a:spcPct val="100000"/>
            </a:lnSpc>
          </a:pPr>
          <a:endParaRPr lang="en-US"/>
        </a:p>
      </dgm:t>
    </dgm:pt>
    <dgm:pt modelId="{DEA75E92-EA25-4007-9EE5-82077425E2C4}" type="parTrans" cxnId="{53DDBA29-B009-43F7-8951-AAD40C2EFE6D}">
      <dgm:prSet/>
      <dgm:spPr/>
      <dgm:t>
        <a:bodyPr/>
        <a:lstStyle/>
        <a:p>
          <a:endParaRPr lang="en-US"/>
        </a:p>
      </dgm:t>
    </dgm:pt>
    <dgm:pt modelId="{EE78AD7B-1097-4C12-849C-5476F672160F}" type="sibTrans" cxnId="{53DDBA29-B009-43F7-8951-AAD40C2EFE6D}">
      <dgm:prSet/>
      <dgm:spPr/>
      <dgm:t>
        <a:bodyPr/>
        <a:lstStyle/>
        <a:p>
          <a:endParaRPr lang="en-US"/>
        </a:p>
      </dgm:t>
    </dgm:pt>
    <dgm:pt modelId="{09A245BA-8F98-4EF2-A54E-5981F7F37C55}">
      <dgm:prSet phldrT="[Text]"/>
      <dgm:spPr/>
      <dgm:t>
        <a:bodyPr/>
        <a:lstStyle/>
        <a:p>
          <a:pPr>
            <a:lnSpc>
              <a:spcPct val="100000"/>
            </a:lnSpc>
          </a:pPr>
          <a:r>
            <a:rPr lang="en-US" dirty="0"/>
            <a:t> 84</a:t>
          </a:r>
        </a:p>
      </dgm:t>
    </dgm:pt>
    <dgm:pt modelId="{E4CB06E0-A255-4303-ABF3-59172AF00784}" type="sibTrans" cxnId="{BCC6A59E-7905-4437-9BC5-3DA2BE48F02D}">
      <dgm:prSet/>
      <dgm:spPr/>
      <dgm:t>
        <a:bodyPr/>
        <a:lstStyle/>
        <a:p>
          <a:endParaRPr lang="en-US"/>
        </a:p>
      </dgm:t>
    </dgm:pt>
    <dgm:pt modelId="{455EE121-70C3-44D0-83F1-AEC688472601}" type="parTrans" cxnId="{BCC6A59E-7905-4437-9BC5-3DA2BE48F02D}">
      <dgm:prSet/>
      <dgm:spPr/>
      <dgm:t>
        <a:bodyPr/>
        <a:lstStyle/>
        <a:p>
          <a:endParaRPr lang="en-US"/>
        </a:p>
      </dgm:t>
    </dgm:pt>
    <dgm:pt modelId="{3067D81F-4ED0-464B-BB27-39D8ED12C632}" type="pres">
      <dgm:prSet presAssocID="{E527AD2D-B80D-417B-812F-752BE3A37B67}" presName="root" presStyleCnt="0">
        <dgm:presLayoutVars>
          <dgm:dir/>
          <dgm:resizeHandles val="exact"/>
        </dgm:presLayoutVars>
      </dgm:prSet>
      <dgm:spPr/>
    </dgm:pt>
    <dgm:pt modelId="{86D28AB5-FD58-42CD-8D2C-1E6507EB2327}" type="pres">
      <dgm:prSet presAssocID="{4AE7A41C-48F8-4FAA-8481-47CEDCF67CFB}" presName="compNode" presStyleCnt="0"/>
      <dgm:spPr/>
    </dgm:pt>
    <dgm:pt modelId="{9956C560-EB85-4428-8972-EDE113DD50BA}" type="pres">
      <dgm:prSet presAssocID="{4AE7A41C-48F8-4FAA-8481-47CEDCF67CFB}" presName="bgRect" presStyleLbl="bgShp" presStyleIdx="0" presStyleCnt="6" custLinFactNeighborX="1521" custLinFactNeighborY="2299"/>
      <dgm:spPr/>
    </dgm:pt>
    <dgm:pt modelId="{9C177B23-6903-4ECB-845C-43B853D6667F}" type="pres">
      <dgm:prSet presAssocID="{4AE7A41C-48F8-4FAA-8481-47CEDCF67CFB}" presName="iconRect" presStyleLbl="node1" presStyleIdx="0" presStyleCnt="6"/>
      <dgm:spPr>
        <a:blipFill>
          <a:blip xmlns:r="http://schemas.openxmlformats.org/officeDocument/2006/relationships">
            <a:biLevel thresh="75000"/>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Needle with solid fill"/>
        </a:ext>
      </dgm:extLst>
    </dgm:pt>
    <dgm:pt modelId="{2E2F9A06-89C7-46A8-8B50-5267D76AEC92}" type="pres">
      <dgm:prSet presAssocID="{4AE7A41C-48F8-4FAA-8481-47CEDCF67CFB}" presName="spaceRect" presStyleCnt="0"/>
      <dgm:spPr/>
    </dgm:pt>
    <dgm:pt modelId="{7216C31F-A91B-495C-927F-A7F47195EC2B}" type="pres">
      <dgm:prSet presAssocID="{4AE7A41C-48F8-4FAA-8481-47CEDCF67CFB}" presName="parTx" presStyleLbl="revTx" presStyleIdx="0" presStyleCnt="9">
        <dgm:presLayoutVars>
          <dgm:chMax val="0"/>
          <dgm:chPref val="0"/>
        </dgm:presLayoutVars>
      </dgm:prSet>
      <dgm:spPr/>
    </dgm:pt>
    <dgm:pt modelId="{C14A9DF8-92CA-4546-AA1A-934BA5390C00}" type="pres">
      <dgm:prSet presAssocID="{4AE7A41C-48F8-4FAA-8481-47CEDCF67CFB}" presName="desTx" presStyleLbl="revTx" presStyleIdx="1" presStyleCnt="9">
        <dgm:presLayoutVars/>
      </dgm:prSet>
      <dgm:spPr/>
    </dgm:pt>
    <dgm:pt modelId="{1ADE9F21-17BD-40FE-A81A-36CC6E4BDEAA}" type="pres">
      <dgm:prSet presAssocID="{5916EE34-AB43-4626-82AA-87ED88A25E9C}" presName="sibTrans" presStyleCnt="0"/>
      <dgm:spPr/>
    </dgm:pt>
    <dgm:pt modelId="{DA7CE3BD-87BD-4662-8C5D-DB1EE6F1235C}" type="pres">
      <dgm:prSet presAssocID="{324EB60F-8045-4D34-BB35-86425FE52E24}" presName="compNode" presStyleCnt="0"/>
      <dgm:spPr/>
    </dgm:pt>
    <dgm:pt modelId="{E453E5AB-FEF4-4EBC-9160-5D66791B4B12}" type="pres">
      <dgm:prSet presAssocID="{324EB60F-8045-4D34-BB35-86425FE52E24}" presName="bgRect" presStyleLbl="bgShp" presStyleIdx="1" presStyleCnt="6" custLinFactNeighborX="0"/>
      <dgm:spPr/>
    </dgm:pt>
    <dgm:pt modelId="{CCF7E8DD-DF2C-433C-AEDD-C49100843441}" type="pres">
      <dgm:prSet presAssocID="{324EB60F-8045-4D34-BB35-86425FE52E24}" presName="iconRect" presStyleLbl="node1" presStyleIdx="1" presStyleCnt="6"/>
      <dgm:spPr>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g with solid fill"/>
        </a:ext>
      </dgm:extLst>
    </dgm:pt>
    <dgm:pt modelId="{5226C487-62CD-44B8-A5F6-A80A59CEB3FF}" type="pres">
      <dgm:prSet presAssocID="{324EB60F-8045-4D34-BB35-86425FE52E24}" presName="spaceRect" presStyleCnt="0"/>
      <dgm:spPr/>
    </dgm:pt>
    <dgm:pt modelId="{976C2FE6-7B8B-4B76-8B34-496A50CE97FC}" type="pres">
      <dgm:prSet presAssocID="{324EB60F-8045-4D34-BB35-86425FE52E24}" presName="parTx" presStyleLbl="revTx" presStyleIdx="2" presStyleCnt="9">
        <dgm:presLayoutVars>
          <dgm:chMax val="0"/>
          <dgm:chPref val="0"/>
        </dgm:presLayoutVars>
      </dgm:prSet>
      <dgm:spPr/>
    </dgm:pt>
    <dgm:pt modelId="{519BE6D4-8638-4341-B3C0-204D84D6F0FE}" type="pres">
      <dgm:prSet presAssocID="{6072A2ED-B5B1-4497-AF68-9AA99B4A9D12}" presName="sibTrans" presStyleCnt="0"/>
      <dgm:spPr/>
    </dgm:pt>
    <dgm:pt modelId="{CB0ABC9C-18B1-4501-82C2-14D3F103C1EC}" type="pres">
      <dgm:prSet presAssocID="{F804D3F4-A424-4EEE-BE5A-2FA3B9A3C820}" presName="compNode" presStyleCnt="0"/>
      <dgm:spPr/>
    </dgm:pt>
    <dgm:pt modelId="{3C7106BC-79E5-4C61-97F6-2B411C7074EE}" type="pres">
      <dgm:prSet presAssocID="{F804D3F4-A424-4EEE-BE5A-2FA3B9A3C820}" presName="bgRect" presStyleLbl="bgShp" presStyleIdx="2" presStyleCnt="6"/>
      <dgm:spPr/>
    </dgm:pt>
    <dgm:pt modelId="{E224C400-7174-4934-9E32-83356F84E4DC}" type="pres">
      <dgm:prSet presAssocID="{F804D3F4-A424-4EEE-BE5A-2FA3B9A3C820}" presName="iconRect" presStyleLbl="node1" presStyleIdx="2" presStyleCnt="6"/>
      <dgm:spPr>
        <a:blipFill>
          <a:blip xmlns:r="http://schemas.openxmlformats.org/officeDocument/2006/relationships">
            <a:biLevel thresh="75000"/>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at with solid fill"/>
        </a:ext>
      </dgm:extLst>
    </dgm:pt>
    <dgm:pt modelId="{290F6602-92AE-43BD-817A-D079F8D43E3D}" type="pres">
      <dgm:prSet presAssocID="{F804D3F4-A424-4EEE-BE5A-2FA3B9A3C820}" presName="spaceRect" presStyleCnt="0"/>
      <dgm:spPr/>
    </dgm:pt>
    <dgm:pt modelId="{BBFCDB75-3E52-44D7-95F3-0F4DA9D1830E}" type="pres">
      <dgm:prSet presAssocID="{F804D3F4-A424-4EEE-BE5A-2FA3B9A3C820}" presName="parTx" presStyleLbl="revTx" presStyleIdx="3" presStyleCnt="9">
        <dgm:presLayoutVars>
          <dgm:chMax val="0"/>
          <dgm:chPref val="0"/>
        </dgm:presLayoutVars>
      </dgm:prSet>
      <dgm:spPr/>
    </dgm:pt>
    <dgm:pt modelId="{2353EC74-3F04-4EEA-A8BF-7B67B58D80F3}" type="pres">
      <dgm:prSet presAssocID="{EE78AD7B-1097-4C12-849C-5476F672160F}" presName="sibTrans" presStyleCnt="0"/>
      <dgm:spPr/>
    </dgm:pt>
    <dgm:pt modelId="{BAA25B0F-5199-48DB-86B9-5686EC0DD272}" type="pres">
      <dgm:prSet presAssocID="{901A5AA2-A6E2-4F47-B5CD-3FCB43813569}" presName="compNode" presStyleCnt="0"/>
      <dgm:spPr/>
    </dgm:pt>
    <dgm:pt modelId="{8775816A-313B-4D67-B94C-9F05859FCB7E}" type="pres">
      <dgm:prSet presAssocID="{901A5AA2-A6E2-4F47-B5CD-3FCB43813569}" presName="bgRect" presStyleLbl="bgShp" presStyleIdx="3" presStyleCnt="6"/>
      <dgm:spPr/>
    </dgm:pt>
    <dgm:pt modelId="{61EA8B92-D6FE-4BF9-95BE-3DAC1DECC380}" type="pres">
      <dgm:prSet presAssocID="{901A5AA2-A6E2-4F47-B5CD-3FCB43813569}" presName="iconRect" presStyleLbl="node1" presStyleIdx="3" presStyleCnt="6"/>
      <dgm:spPr>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Processor with solid fill"/>
        </a:ext>
      </dgm:extLst>
    </dgm:pt>
    <dgm:pt modelId="{FF4EF224-4262-405F-988F-FD112C08BE24}" type="pres">
      <dgm:prSet presAssocID="{901A5AA2-A6E2-4F47-B5CD-3FCB43813569}" presName="spaceRect" presStyleCnt="0"/>
      <dgm:spPr/>
    </dgm:pt>
    <dgm:pt modelId="{50F026EC-9016-411D-AB32-AA900E0A9810}" type="pres">
      <dgm:prSet presAssocID="{901A5AA2-A6E2-4F47-B5CD-3FCB43813569}" presName="parTx" presStyleLbl="revTx" presStyleIdx="4" presStyleCnt="9">
        <dgm:presLayoutVars>
          <dgm:chMax val="0"/>
          <dgm:chPref val="0"/>
        </dgm:presLayoutVars>
      </dgm:prSet>
      <dgm:spPr/>
    </dgm:pt>
    <dgm:pt modelId="{7962EAE6-E4A5-4B9F-9D01-E77265EE24EF}" type="pres">
      <dgm:prSet presAssocID="{901A5AA2-A6E2-4F47-B5CD-3FCB43813569}" presName="desTx" presStyleLbl="revTx" presStyleIdx="5" presStyleCnt="9">
        <dgm:presLayoutVars/>
      </dgm:prSet>
      <dgm:spPr/>
    </dgm:pt>
    <dgm:pt modelId="{F0790707-D35C-4234-87B1-B9D4B75766C6}" type="pres">
      <dgm:prSet presAssocID="{0E3BC7A1-2FC3-4437-960A-43A63EB37360}" presName="sibTrans" presStyleCnt="0"/>
      <dgm:spPr/>
    </dgm:pt>
    <dgm:pt modelId="{2983FE84-28FA-4745-A66F-E4D8513CBDFA}" type="pres">
      <dgm:prSet presAssocID="{CB5DBE7D-F839-4A28-90EC-9BE5C03590A5}" presName="compNode" presStyleCnt="0"/>
      <dgm:spPr/>
    </dgm:pt>
    <dgm:pt modelId="{A60B3917-23D2-4707-A19E-2FB19F70549F}" type="pres">
      <dgm:prSet presAssocID="{CB5DBE7D-F839-4A28-90EC-9BE5C03590A5}" presName="bgRect" presStyleLbl="bgShp" presStyleIdx="4" presStyleCnt="6"/>
      <dgm:spPr/>
    </dgm:pt>
    <dgm:pt modelId="{4591D6B0-7148-4C07-A7D3-63A502282512}" type="pres">
      <dgm:prSet presAssocID="{CB5DBE7D-F839-4A28-90EC-9BE5C03590A5}" presName="iconRect" presStyleLbl="node1" presStyleIdx="4" presStyleCnt="6"/>
      <dgm:spPr>
        <a:blipFill>
          <a:blip xmlns:r="http://schemas.openxmlformats.org/officeDocument/2006/relationships">
            <a:biLevel thresh="75000"/>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Needle outline"/>
        </a:ext>
      </dgm:extLst>
    </dgm:pt>
    <dgm:pt modelId="{B119C028-75FC-4F0D-9B3F-57C16A9BA3AC}" type="pres">
      <dgm:prSet presAssocID="{CB5DBE7D-F839-4A28-90EC-9BE5C03590A5}" presName="spaceRect" presStyleCnt="0"/>
      <dgm:spPr/>
    </dgm:pt>
    <dgm:pt modelId="{F8F89741-88BB-4A58-B510-BF31580ED031}" type="pres">
      <dgm:prSet presAssocID="{CB5DBE7D-F839-4A28-90EC-9BE5C03590A5}" presName="parTx" presStyleLbl="revTx" presStyleIdx="6" presStyleCnt="9">
        <dgm:presLayoutVars>
          <dgm:chMax val="0"/>
          <dgm:chPref val="0"/>
        </dgm:presLayoutVars>
      </dgm:prSet>
      <dgm:spPr/>
    </dgm:pt>
    <dgm:pt modelId="{EDDD00E4-8FB5-47C3-A23F-ADD13779057E}" type="pres">
      <dgm:prSet presAssocID="{CB5DBE7D-F839-4A28-90EC-9BE5C03590A5}" presName="desTx" presStyleLbl="revTx" presStyleIdx="7" presStyleCnt="9">
        <dgm:presLayoutVars/>
      </dgm:prSet>
      <dgm:spPr/>
    </dgm:pt>
    <dgm:pt modelId="{5E6F232C-9FE9-48A9-A844-724E2F8D0AEA}" type="pres">
      <dgm:prSet presAssocID="{5082375B-421C-4DF4-A6BB-EFF760C3CC75}" presName="sibTrans" presStyleCnt="0"/>
      <dgm:spPr/>
    </dgm:pt>
    <dgm:pt modelId="{936A0DD0-FDE5-4EE1-AA35-E6A51DFCDE28}" type="pres">
      <dgm:prSet presAssocID="{E6401063-1F8A-4BC1-ADAD-A687EA7594E9}" presName="compNode" presStyleCnt="0"/>
      <dgm:spPr/>
    </dgm:pt>
    <dgm:pt modelId="{DC83DB6E-99A2-45A5-B36A-14D67B60D46A}" type="pres">
      <dgm:prSet presAssocID="{E6401063-1F8A-4BC1-ADAD-A687EA7594E9}" presName="bgRect" presStyleLbl="bgShp" presStyleIdx="5" presStyleCnt="6"/>
      <dgm:spPr/>
    </dgm:pt>
    <dgm:pt modelId="{E970529B-B120-452C-860A-F4BA0D48FA72}" type="pres">
      <dgm:prSet presAssocID="{E6401063-1F8A-4BC1-ADAD-A687EA7594E9}" presName="iconRect" presStyleLbl="node1" presStyleIdx="5" presStyleCnt="6"/>
      <dgm:spPr>
        <a:blipFill>
          <a:blip xmlns:r="http://schemas.openxmlformats.org/officeDocument/2006/relationships">
            <a:biLevel thresh="75000"/>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eart with solid fill"/>
        </a:ext>
      </dgm:extLst>
    </dgm:pt>
    <dgm:pt modelId="{94A54408-FD33-4B5D-B9D9-DA2CFCF8EE8B}" type="pres">
      <dgm:prSet presAssocID="{E6401063-1F8A-4BC1-ADAD-A687EA7594E9}" presName="spaceRect" presStyleCnt="0"/>
      <dgm:spPr/>
    </dgm:pt>
    <dgm:pt modelId="{BEDB12B0-9EE9-4DBE-873A-FDF34E717F66}" type="pres">
      <dgm:prSet presAssocID="{E6401063-1F8A-4BC1-ADAD-A687EA7594E9}" presName="parTx" presStyleLbl="revTx" presStyleIdx="8" presStyleCnt="9">
        <dgm:presLayoutVars>
          <dgm:chMax val="0"/>
          <dgm:chPref val="0"/>
        </dgm:presLayoutVars>
      </dgm:prSet>
      <dgm:spPr/>
    </dgm:pt>
  </dgm:ptLst>
  <dgm:cxnLst>
    <dgm:cxn modelId="{68B74102-3D69-4B6F-8FB4-4D5175ED6608}" srcId="{E527AD2D-B80D-417B-812F-752BE3A37B67}" destId="{CB5DBE7D-F839-4A28-90EC-9BE5C03590A5}" srcOrd="4" destOrd="0" parTransId="{0BBB96AC-4D48-4E35-838A-EDBF6CDE6AD6}" sibTransId="{5082375B-421C-4DF4-A6BB-EFF760C3CC75}"/>
    <dgm:cxn modelId="{3DA71C1B-4009-47BF-A0AA-E8D678F640A3}" type="presOf" srcId="{4AE7A41C-48F8-4FAA-8481-47CEDCF67CFB}" destId="{7216C31F-A91B-495C-927F-A7F47195EC2B}" srcOrd="0" destOrd="0" presId="urn:microsoft.com/office/officeart/2018/2/layout/IconVerticalSolidList"/>
    <dgm:cxn modelId="{98876C1F-9D7F-4E03-8F03-7FB90E92828D}" srcId="{E527AD2D-B80D-417B-812F-752BE3A37B67}" destId="{4AE7A41C-48F8-4FAA-8481-47CEDCF67CFB}" srcOrd="0" destOrd="0" parTransId="{EC6A0FE7-4CF1-4173-95F0-B956903A7FDE}" sibTransId="{5916EE34-AB43-4626-82AA-87ED88A25E9C}"/>
    <dgm:cxn modelId="{53DDBA29-B009-43F7-8951-AAD40C2EFE6D}" srcId="{E527AD2D-B80D-417B-812F-752BE3A37B67}" destId="{F804D3F4-A424-4EEE-BE5A-2FA3B9A3C820}" srcOrd="2" destOrd="0" parTransId="{DEA75E92-EA25-4007-9EE5-82077425E2C4}" sibTransId="{EE78AD7B-1097-4C12-849C-5476F672160F}"/>
    <dgm:cxn modelId="{CC487F44-AA3A-46D7-BC6E-A187F7AD06E3}" type="presOf" srcId="{F804D3F4-A424-4EEE-BE5A-2FA3B9A3C820}" destId="{BBFCDB75-3E52-44D7-95F3-0F4DA9D1830E}" srcOrd="0" destOrd="0" presId="urn:microsoft.com/office/officeart/2018/2/layout/IconVerticalSolidList"/>
    <dgm:cxn modelId="{D5D7CC47-915C-4653-9D0D-D0E7E7314208}" type="presOf" srcId="{09A245BA-8F98-4EF2-A54E-5981F7F37C55}" destId="{7962EAE6-E4A5-4B9F-9D01-E77265EE24EF}" srcOrd="0" destOrd="0" presId="urn:microsoft.com/office/officeart/2018/2/layout/IconVerticalSolidList"/>
    <dgm:cxn modelId="{03A67968-8296-4EA2-BCFF-85330DEDAE21}" type="presOf" srcId="{901A5AA2-A6E2-4F47-B5CD-3FCB43813569}" destId="{50F026EC-9016-411D-AB32-AA900E0A9810}" srcOrd="0" destOrd="0" presId="urn:microsoft.com/office/officeart/2018/2/layout/IconVerticalSolidList"/>
    <dgm:cxn modelId="{27C94E56-75D4-47D6-A14F-F76DB62938E4}" type="presOf" srcId="{324EB60F-8045-4D34-BB35-86425FE52E24}" destId="{976C2FE6-7B8B-4B76-8B34-496A50CE97FC}" srcOrd="0" destOrd="0" presId="urn:microsoft.com/office/officeart/2018/2/layout/IconVerticalSolidList"/>
    <dgm:cxn modelId="{11517456-7881-41E4-91D2-7E3BAA394F5E}" type="presOf" srcId="{8C4D27D3-9219-4B78-B8A4-34FDC1502363}" destId="{EDDD00E4-8FB5-47C3-A23F-ADD13779057E}" srcOrd="0" destOrd="0" presId="urn:microsoft.com/office/officeart/2018/2/layout/IconVerticalSolidList"/>
    <dgm:cxn modelId="{2BA69576-8EEC-4D77-B8AA-20F18B37272E}" srcId="{4AE7A41C-48F8-4FAA-8481-47CEDCF67CFB}" destId="{4834B3D8-AA7E-4251-A800-034EF42D42DB}" srcOrd="0" destOrd="0" parTransId="{95A5A857-B349-4BD0-8025-FCD3AD33A7BE}" sibTransId="{190385B8-B9D0-446B-9AD0-F523093E33DB}"/>
    <dgm:cxn modelId="{EBE7C75A-5E0E-4F1E-96E1-ECE863996038}" srcId="{E527AD2D-B80D-417B-812F-752BE3A37B67}" destId="{901A5AA2-A6E2-4F47-B5CD-3FCB43813569}" srcOrd="3" destOrd="0" parTransId="{A4184AA9-43A3-447A-89E1-5B0E7C2251F5}" sibTransId="{0E3BC7A1-2FC3-4437-960A-43A63EB37360}"/>
    <dgm:cxn modelId="{2EC47689-4850-4FB2-9F9E-1783E54ADCB7}" type="presOf" srcId="{E6401063-1F8A-4BC1-ADAD-A687EA7594E9}" destId="{BEDB12B0-9EE9-4DBE-873A-FDF34E717F66}" srcOrd="0" destOrd="0" presId="urn:microsoft.com/office/officeart/2018/2/layout/IconVerticalSolidList"/>
    <dgm:cxn modelId="{AA0F3D8A-7CC4-466B-8B3C-6CFA3D8A17A6}" type="presOf" srcId="{4834B3D8-AA7E-4251-A800-034EF42D42DB}" destId="{C14A9DF8-92CA-4546-AA1A-934BA5390C00}" srcOrd="0" destOrd="0" presId="urn:microsoft.com/office/officeart/2018/2/layout/IconVerticalSolidList"/>
    <dgm:cxn modelId="{AB038E9A-DF98-46E8-91D6-91FF4156E4C1}" srcId="{E527AD2D-B80D-417B-812F-752BE3A37B67}" destId="{E6401063-1F8A-4BC1-ADAD-A687EA7594E9}" srcOrd="5" destOrd="0" parTransId="{718ADADD-F2C8-40FC-B480-54987135FB9F}" sibTransId="{A2BE41AF-87AB-40D3-8DFF-CE349B9C4F3A}"/>
    <dgm:cxn modelId="{BCC6A59E-7905-4437-9BC5-3DA2BE48F02D}" srcId="{901A5AA2-A6E2-4F47-B5CD-3FCB43813569}" destId="{09A245BA-8F98-4EF2-A54E-5981F7F37C55}" srcOrd="0" destOrd="0" parTransId="{455EE121-70C3-44D0-83F1-AEC688472601}" sibTransId="{E4CB06E0-A255-4303-ABF3-59172AF00784}"/>
    <dgm:cxn modelId="{ED3494AE-A09C-46AF-BC92-93B75C9D47FC}" srcId="{E527AD2D-B80D-417B-812F-752BE3A37B67}" destId="{324EB60F-8045-4D34-BB35-86425FE52E24}" srcOrd="1" destOrd="0" parTransId="{56F1AEF0-7095-4F28-A44B-51DF7E20D507}" sibTransId="{6072A2ED-B5B1-4497-AF68-9AA99B4A9D12}"/>
    <dgm:cxn modelId="{CB0B37CF-CE71-4085-B530-539A57E89222}" srcId="{CB5DBE7D-F839-4A28-90EC-9BE5C03590A5}" destId="{8C4D27D3-9219-4B78-B8A4-34FDC1502363}" srcOrd="0" destOrd="0" parTransId="{6268B48F-2D30-4075-9AC9-7C85B81DC639}" sibTransId="{9CB281B5-4640-4BBE-A546-CA6284B3B804}"/>
    <dgm:cxn modelId="{BB3F62F7-3B14-4C28-A2E9-F4938EDC4670}" type="presOf" srcId="{CB5DBE7D-F839-4A28-90EC-9BE5C03590A5}" destId="{F8F89741-88BB-4A58-B510-BF31580ED031}" srcOrd="0" destOrd="0" presId="urn:microsoft.com/office/officeart/2018/2/layout/IconVerticalSolidList"/>
    <dgm:cxn modelId="{533B94F9-23B3-45DF-B5CB-6A2EBC33B4DA}" type="presOf" srcId="{E527AD2D-B80D-417B-812F-752BE3A37B67}" destId="{3067D81F-4ED0-464B-BB27-39D8ED12C632}" srcOrd="0" destOrd="0" presId="urn:microsoft.com/office/officeart/2018/2/layout/IconVerticalSolidList"/>
    <dgm:cxn modelId="{F545E5F2-3403-4858-A7EB-26EE6803E99C}" type="presParOf" srcId="{3067D81F-4ED0-464B-BB27-39D8ED12C632}" destId="{86D28AB5-FD58-42CD-8D2C-1E6507EB2327}" srcOrd="0" destOrd="0" presId="urn:microsoft.com/office/officeart/2018/2/layout/IconVerticalSolidList"/>
    <dgm:cxn modelId="{477E033F-D000-45B1-9E53-4093079D77E5}" type="presParOf" srcId="{86D28AB5-FD58-42CD-8D2C-1E6507EB2327}" destId="{9956C560-EB85-4428-8972-EDE113DD50BA}" srcOrd="0" destOrd="0" presId="urn:microsoft.com/office/officeart/2018/2/layout/IconVerticalSolidList"/>
    <dgm:cxn modelId="{D02A73CB-B773-44EB-BF0E-A913EE49DBD2}" type="presParOf" srcId="{86D28AB5-FD58-42CD-8D2C-1E6507EB2327}" destId="{9C177B23-6903-4ECB-845C-43B853D6667F}" srcOrd="1" destOrd="0" presId="urn:microsoft.com/office/officeart/2018/2/layout/IconVerticalSolidList"/>
    <dgm:cxn modelId="{F7A4C1D4-97D9-4B54-B47D-D7FAC53E3BC4}" type="presParOf" srcId="{86D28AB5-FD58-42CD-8D2C-1E6507EB2327}" destId="{2E2F9A06-89C7-46A8-8B50-5267D76AEC92}" srcOrd="2" destOrd="0" presId="urn:microsoft.com/office/officeart/2018/2/layout/IconVerticalSolidList"/>
    <dgm:cxn modelId="{0CF4B4E5-E8F1-443F-B70D-E45D5BD7056D}" type="presParOf" srcId="{86D28AB5-FD58-42CD-8D2C-1E6507EB2327}" destId="{7216C31F-A91B-495C-927F-A7F47195EC2B}" srcOrd="3" destOrd="0" presId="urn:microsoft.com/office/officeart/2018/2/layout/IconVerticalSolidList"/>
    <dgm:cxn modelId="{0316EBF6-06AB-477E-9FE2-55003912F0B3}" type="presParOf" srcId="{86D28AB5-FD58-42CD-8D2C-1E6507EB2327}" destId="{C14A9DF8-92CA-4546-AA1A-934BA5390C00}" srcOrd="4" destOrd="0" presId="urn:microsoft.com/office/officeart/2018/2/layout/IconVerticalSolidList"/>
    <dgm:cxn modelId="{9ED13B1F-4558-44B3-BB2B-41C806CF566B}" type="presParOf" srcId="{3067D81F-4ED0-464B-BB27-39D8ED12C632}" destId="{1ADE9F21-17BD-40FE-A81A-36CC6E4BDEAA}" srcOrd="1" destOrd="0" presId="urn:microsoft.com/office/officeart/2018/2/layout/IconVerticalSolidList"/>
    <dgm:cxn modelId="{1333B0A6-BEEE-4982-B12A-45EBAB228A2E}" type="presParOf" srcId="{3067D81F-4ED0-464B-BB27-39D8ED12C632}" destId="{DA7CE3BD-87BD-4662-8C5D-DB1EE6F1235C}" srcOrd="2" destOrd="0" presId="urn:microsoft.com/office/officeart/2018/2/layout/IconVerticalSolidList"/>
    <dgm:cxn modelId="{A9128E66-A609-4022-8505-1078B5690860}" type="presParOf" srcId="{DA7CE3BD-87BD-4662-8C5D-DB1EE6F1235C}" destId="{E453E5AB-FEF4-4EBC-9160-5D66791B4B12}" srcOrd="0" destOrd="0" presId="urn:microsoft.com/office/officeart/2018/2/layout/IconVerticalSolidList"/>
    <dgm:cxn modelId="{DC2F2A35-F572-4A26-ACDE-098DF806B4B9}" type="presParOf" srcId="{DA7CE3BD-87BD-4662-8C5D-DB1EE6F1235C}" destId="{CCF7E8DD-DF2C-433C-AEDD-C49100843441}" srcOrd="1" destOrd="0" presId="urn:microsoft.com/office/officeart/2018/2/layout/IconVerticalSolidList"/>
    <dgm:cxn modelId="{B702099E-0F6F-4730-8159-0A993EE43F1A}" type="presParOf" srcId="{DA7CE3BD-87BD-4662-8C5D-DB1EE6F1235C}" destId="{5226C487-62CD-44B8-A5F6-A80A59CEB3FF}" srcOrd="2" destOrd="0" presId="urn:microsoft.com/office/officeart/2018/2/layout/IconVerticalSolidList"/>
    <dgm:cxn modelId="{4B9B3526-2F4D-43DA-AEF4-2C2DC204217D}" type="presParOf" srcId="{DA7CE3BD-87BD-4662-8C5D-DB1EE6F1235C}" destId="{976C2FE6-7B8B-4B76-8B34-496A50CE97FC}" srcOrd="3" destOrd="0" presId="urn:microsoft.com/office/officeart/2018/2/layout/IconVerticalSolidList"/>
    <dgm:cxn modelId="{7458EC8E-8D6D-43DD-B316-52E1E787AA3F}" type="presParOf" srcId="{3067D81F-4ED0-464B-BB27-39D8ED12C632}" destId="{519BE6D4-8638-4341-B3C0-204D84D6F0FE}" srcOrd="3" destOrd="0" presId="urn:microsoft.com/office/officeart/2018/2/layout/IconVerticalSolidList"/>
    <dgm:cxn modelId="{A1504FB7-C6FF-427F-9810-0C1E23313F75}" type="presParOf" srcId="{3067D81F-4ED0-464B-BB27-39D8ED12C632}" destId="{CB0ABC9C-18B1-4501-82C2-14D3F103C1EC}" srcOrd="4" destOrd="0" presId="urn:microsoft.com/office/officeart/2018/2/layout/IconVerticalSolidList"/>
    <dgm:cxn modelId="{2492F598-B88A-446F-A1CC-D1E04F948488}" type="presParOf" srcId="{CB0ABC9C-18B1-4501-82C2-14D3F103C1EC}" destId="{3C7106BC-79E5-4C61-97F6-2B411C7074EE}" srcOrd="0" destOrd="0" presId="urn:microsoft.com/office/officeart/2018/2/layout/IconVerticalSolidList"/>
    <dgm:cxn modelId="{4B9EAB2F-86BC-46FE-A7F9-3E6E4DF093CF}" type="presParOf" srcId="{CB0ABC9C-18B1-4501-82C2-14D3F103C1EC}" destId="{E224C400-7174-4934-9E32-83356F84E4DC}" srcOrd="1" destOrd="0" presId="urn:microsoft.com/office/officeart/2018/2/layout/IconVerticalSolidList"/>
    <dgm:cxn modelId="{F84E8280-D67C-43E6-A39E-A4CE20FEB0C1}" type="presParOf" srcId="{CB0ABC9C-18B1-4501-82C2-14D3F103C1EC}" destId="{290F6602-92AE-43BD-817A-D079F8D43E3D}" srcOrd="2" destOrd="0" presId="urn:microsoft.com/office/officeart/2018/2/layout/IconVerticalSolidList"/>
    <dgm:cxn modelId="{B3A0F7D0-3293-41CA-9AB0-ADD93BA77882}" type="presParOf" srcId="{CB0ABC9C-18B1-4501-82C2-14D3F103C1EC}" destId="{BBFCDB75-3E52-44D7-95F3-0F4DA9D1830E}" srcOrd="3" destOrd="0" presId="urn:microsoft.com/office/officeart/2018/2/layout/IconVerticalSolidList"/>
    <dgm:cxn modelId="{AE2696D8-6CB3-4C2D-85A4-DCB8BAA6988C}" type="presParOf" srcId="{3067D81F-4ED0-464B-BB27-39D8ED12C632}" destId="{2353EC74-3F04-4EEA-A8BF-7B67B58D80F3}" srcOrd="5" destOrd="0" presId="urn:microsoft.com/office/officeart/2018/2/layout/IconVerticalSolidList"/>
    <dgm:cxn modelId="{6F237469-25F6-4625-A554-FB9A8320EE41}" type="presParOf" srcId="{3067D81F-4ED0-464B-BB27-39D8ED12C632}" destId="{BAA25B0F-5199-48DB-86B9-5686EC0DD272}" srcOrd="6" destOrd="0" presId="urn:microsoft.com/office/officeart/2018/2/layout/IconVerticalSolidList"/>
    <dgm:cxn modelId="{8CC33D2D-8021-4B20-B9E2-95CF1B8D2E3B}" type="presParOf" srcId="{BAA25B0F-5199-48DB-86B9-5686EC0DD272}" destId="{8775816A-313B-4D67-B94C-9F05859FCB7E}" srcOrd="0" destOrd="0" presId="urn:microsoft.com/office/officeart/2018/2/layout/IconVerticalSolidList"/>
    <dgm:cxn modelId="{D10123F4-9233-4685-80AB-6F8642514A0E}" type="presParOf" srcId="{BAA25B0F-5199-48DB-86B9-5686EC0DD272}" destId="{61EA8B92-D6FE-4BF9-95BE-3DAC1DECC380}" srcOrd="1" destOrd="0" presId="urn:microsoft.com/office/officeart/2018/2/layout/IconVerticalSolidList"/>
    <dgm:cxn modelId="{39AC8676-A7C3-4636-8294-289E4394314B}" type="presParOf" srcId="{BAA25B0F-5199-48DB-86B9-5686EC0DD272}" destId="{FF4EF224-4262-405F-988F-FD112C08BE24}" srcOrd="2" destOrd="0" presId="urn:microsoft.com/office/officeart/2018/2/layout/IconVerticalSolidList"/>
    <dgm:cxn modelId="{AECCCF4D-38E5-41E0-92BA-7CCB577228FE}" type="presParOf" srcId="{BAA25B0F-5199-48DB-86B9-5686EC0DD272}" destId="{50F026EC-9016-411D-AB32-AA900E0A9810}" srcOrd="3" destOrd="0" presId="urn:microsoft.com/office/officeart/2018/2/layout/IconVerticalSolidList"/>
    <dgm:cxn modelId="{DEDAF57B-7B68-41B8-9E66-E4DBFA87C3E4}" type="presParOf" srcId="{BAA25B0F-5199-48DB-86B9-5686EC0DD272}" destId="{7962EAE6-E4A5-4B9F-9D01-E77265EE24EF}" srcOrd="4" destOrd="0" presId="urn:microsoft.com/office/officeart/2018/2/layout/IconVerticalSolidList"/>
    <dgm:cxn modelId="{562CEF45-3972-44A3-B7E7-594D53D8773E}" type="presParOf" srcId="{3067D81F-4ED0-464B-BB27-39D8ED12C632}" destId="{F0790707-D35C-4234-87B1-B9D4B75766C6}" srcOrd="7" destOrd="0" presId="urn:microsoft.com/office/officeart/2018/2/layout/IconVerticalSolidList"/>
    <dgm:cxn modelId="{C85287D2-6BF7-4485-A5E3-9ED01D17AFAD}" type="presParOf" srcId="{3067D81F-4ED0-464B-BB27-39D8ED12C632}" destId="{2983FE84-28FA-4745-A66F-E4D8513CBDFA}" srcOrd="8" destOrd="0" presId="urn:microsoft.com/office/officeart/2018/2/layout/IconVerticalSolidList"/>
    <dgm:cxn modelId="{BBF04651-67F8-4977-8463-27E478B52614}" type="presParOf" srcId="{2983FE84-28FA-4745-A66F-E4D8513CBDFA}" destId="{A60B3917-23D2-4707-A19E-2FB19F70549F}" srcOrd="0" destOrd="0" presId="urn:microsoft.com/office/officeart/2018/2/layout/IconVerticalSolidList"/>
    <dgm:cxn modelId="{4BEA674B-F836-4720-810E-2C5F2731C38A}" type="presParOf" srcId="{2983FE84-28FA-4745-A66F-E4D8513CBDFA}" destId="{4591D6B0-7148-4C07-A7D3-63A502282512}" srcOrd="1" destOrd="0" presId="urn:microsoft.com/office/officeart/2018/2/layout/IconVerticalSolidList"/>
    <dgm:cxn modelId="{486058BA-7709-4456-8AB8-EF9ACB0ED566}" type="presParOf" srcId="{2983FE84-28FA-4745-A66F-E4D8513CBDFA}" destId="{B119C028-75FC-4F0D-9B3F-57C16A9BA3AC}" srcOrd="2" destOrd="0" presId="urn:microsoft.com/office/officeart/2018/2/layout/IconVerticalSolidList"/>
    <dgm:cxn modelId="{F74028B5-A8A6-4D6C-8581-621190DEA726}" type="presParOf" srcId="{2983FE84-28FA-4745-A66F-E4D8513CBDFA}" destId="{F8F89741-88BB-4A58-B510-BF31580ED031}" srcOrd="3" destOrd="0" presId="urn:microsoft.com/office/officeart/2018/2/layout/IconVerticalSolidList"/>
    <dgm:cxn modelId="{1BFBF8D0-04DD-41DD-AE34-FA53EE5C6551}" type="presParOf" srcId="{2983FE84-28FA-4745-A66F-E4D8513CBDFA}" destId="{EDDD00E4-8FB5-47C3-A23F-ADD13779057E}" srcOrd="4" destOrd="0" presId="urn:microsoft.com/office/officeart/2018/2/layout/IconVerticalSolidList"/>
    <dgm:cxn modelId="{3B812616-F5C2-4C81-BC38-F4695F44A32D}" type="presParOf" srcId="{3067D81F-4ED0-464B-BB27-39D8ED12C632}" destId="{5E6F232C-9FE9-48A9-A844-724E2F8D0AEA}" srcOrd="9" destOrd="0" presId="urn:microsoft.com/office/officeart/2018/2/layout/IconVerticalSolidList"/>
    <dgm:cxn modelId="{6DAC292A-0C4A-4C2E-A455-024CF88D71E2}" type="presParOf" srcId="{3067D81F-4ED0-464B-BB27-39D8ED12C632}" destId="{936A0DD0-FDE5-4EE1-AA35-E6A51DFCDE28}" srcOrd="10" destOrd="0" presId="urn:microsoft.com/office/officeart/2018/2/layout/IconVerticalSolidList"/>
    <dgm:cxn modelId="{B7D6D2D9-3A7D-4943-8335-BB4F88B9A6D2}" type="presParOf" srcId="{936A0DD0-FDE5-4EE1-AA35-E6A51DFCDE28}" destId="{DC83DB6E-99A2-45A5-B36A-14D67B60D46A}" srcOrd="0" destOrd="0" presId="urn:microsoft.com/office/officeart/2018/2/layout/IconVerticalSolidList"/>
    <dgm:cxn modelId="{63B8FE11-6B00-4385-861B-8F9B62E85A5D}" type="presParOf" srcId="{936A0DD0-FDE5-4EE1-AA35-E6A51DFCDE28}" destId="{E970529B-B120-452C-860A-F4BA0D48FA72}" srcOrd="1" destOrd="0" presId="urn:microsoft.com/office/officeart/2018/2/layout/IconVerticalSolidList"/>
    <dgm:cxn modelId="{2B8E3D05-78D6-4DAB-AA0D-E9A1A7CC4064}" type="presParOf" srcId="{936A0DD0-FDE5-4EE1-AA35-E6A51DFCDE28}" destId="{94A54408-FD33-4B5D-B9D9-DA2CFCF8EE8B}" srcOrd="2" destOrd="0" presId="urn:microsoft.com/office/officeart/2018/2/layout/IconVerticalSolidList"/>
    <dgm:cxn modelId="{EC3F4538-45E6-4690-AA53-162200D5AADF}" type="presParOf" srcId="{936A0DD0-FDE5-4EE1-AA35-E6A51DFCDE28}" destId="{BEDB12B0-9EE9-4DBE-873A-FDF34E717F6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EEF512-58AC-4DA1-9AF5-C14A2F5E6F04}" type="doc">
      <dgm:prSet loTypeId="urn:microsoft.com/office/officeart/2005/8/layout/vList2" loCatId="list" qsTypeId="urn:microsoft.com/office/officeart/2005/8/quickstyle/simple1#3" qsCatId="simple" csTypeId="urn:microsoft.com/office/officeart/2005/8/colors/accent1_2#1" csCatId="accent1" phldr="1"/>
      <dgm:spPr/>
      <dgm:t>
        <a:bodyPr/>
        <a:lstStyle/>
        <a:p>
          <a:endParaRPr lang="en-US"/>
        </a:p>
      </dgm:t>
    </dgm:pt>
    <dgm:pt modelId="{3B84AA4A-A1A4-4104-A71F-87C06F30B4DC}">
      <dgm:prSet/>
      <dgm:spPr>
        <a:solidFill>
          <a:schemeClr val="accent6">
            <a:lumMod val="20000"/>
            <a:lumOff val="80000"/>
          </a:schemeClr>
        </a:solidFill>
        <a:ln>
          <a:solidFill>
            <a:schemeClr val="tx2"/>
          </a:solidFill>
        </a:ln>
      </dgm:spPr>
      <dgm:t>
        <a:bodyPr/>
        <a:lstStyle/>
        <a:p>
          <a:r>
            <a:rPr lang="en-US" b="0" i="0" baseline="0" dirty="0">
              <a:solidFill>
                <a:srgbClr val="372E26"/>
              </a:solidFill>
            </a:rPr>
            <a:t>  4 Inspections Passed</a:t>
          </a:r>
          <a:r>
            <a:rPr lang="en-US" b="0" i="0" baseline="0" dirty="0">
              <a:solidFill>
                <a:schemeClr val="bg1"/>
              </a:solidFill>
            </a:rPr>
            <a:t> </a:t>
          </a:r>
          <a:endParaRPr lang="en-US" b="0" dirty="0">
            <a:solidFill>
              <a:schemeClr val="bg1"/>
            </a:solidFill>
          </a:endParaRPr>
        </a:p>
      </dgm:t>
    </dgm:pt>
    <dgm:pt modelId="{6AB5CD6F-2A1E-4FE6-8B92-CE52F16E7794}" type="parTrans" cxnId="{D1FBF335-3483-4DD6-A4F2-6A33417ECEA7}">
      <dgm:prSet/>
      <dgm:spPr/>
      <dgm:t>
        <a:bodyPr/>
        <a:lstStyle/>
        <a:p>
          <a:endParaRPr lang="en-US"/>
        </a:p>
      </dgm:t>
    </dgm:pt>
    <dgm:pt modelId="{66D710B8-A548-4650-9875-337CDECF0032}" type="sibTrans" cxnId="{D1FBF335-3483-4DD6-A4F2-6A33417ECEA7}">
      <dgm:prSet/>
      <dgm:spPr/>
      <dgm:t>
        <a:bodyPr/>
        <a:lstStyle/>
        <a:p>
          <a:endParaRPr lang="en-US"/>
        </a:p>
      </dgm:t>
    </dgm:pt>
    <dgm:pt modelId="{1ED9D546-38A2-49E3-B7AC-38E6170616B0}">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Inspections Failed</a:t>
          </a:r>
          <a:endParaRPr lang="en-US" b="0" dirty="0">
            <a:solidFill>
              <a:srgbClr val="372E26"/>
            </a:solidFill>
          </a:endParaRPr>
        </a:p>
      </dgm:t>
    </dgm:pt>
    <dgm:pt modelId="{CF12E271-24E4-4499-B9B7-328581E4F299}" type="parTrans" cxnId="{8D04CD34-C091-417F-A028-C7881407DC1E}">
      <dgm:prSet/>
      <dgm:spPr/>
      <dgm:t>
        <a:bodyPr/>
        <a:lstStyle/>
        <a:p>
          <a:endParaRPr lang="en-US"/>
        </a:p>
      </dgm:t>
    </dgm:pt>
    <dgm:pt modelId="{5F6B20CC-DD9A-4D3A-AF94-6834C863E430}" type="sibTrans" cxnId="{8D04CD34-C091-417F-A028-C7881407DC1E}">
      <dgm:prSet/>
      <dgm:spPr/>
      <dgm:t>
        <a:bodyPr/>
        <a:lstStyle/>
        <a:p>
          <a:endParaRPr lang="en-US"/>
        </a:p>
      </dgm:t>
    </dgm:pt>
    <dgm:pt modelId="{2E151156-F24C-4745-B00B-8985754CC19F}">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Citations Issued</a:t>
          </a:r>
          <a:endParaRPr lang="en-US" b="0" dirty="0">
            <a:solidFill>
              <a:srgbClr val="372E26"/>
            </a:solidFill>
          </a:endParaRPr>
        </a:p>
      </dgm:t>
    </dgm:pt>
    <dgm:pt modelId="{A6AC972F-CC17-4BBF-86F1-3E03E36EAF9C}" type="parTrans" cxnId="{F0CD9041-53DC-4798-8CFF-D76D0D007055}">
      <dgm:prSet/>
      <dgm:spPr/>
      <dgm:t>
        <a:bodyPr/>
        <a:lstStyle/>
        <a:p>
          <a:endParaRPr lang="en-US"/>
        </a:p>
      </dgm:t>
    </dgm:pt>
    <dgm:pt modelId="{764FBAB1-BEDB-4A71-ACA6-BFE692086E32}" type="sibTrans" cxnId="{F0CD9041-53DC-4798-8CFF-D76D0D007055}">
      <dgm:prSet/>
      <dgm:spPr/>
      <dgm:t>
        <a:bodyPr/>
        <a:lstStyle/>
        <a:p>
          <a:endParaRPr lang="en-US"/>
        </a:p>
      </dgm:t>
    </dgm:pt>
    <dgm:pt modelId="{BB345829-1397-4307-9574-E837F37AFBD7}">
      <dgm:prSet/>
      <dgm:spPr>
        <a:solidFill>
          <a:schemeClr val="accent6">
            <a:lumMod val="20000"/>
            <a:lumOff val="80000"/>
          </a:schemeClr>
        </a:solidFill>
        <a:ln>
          <a:solidFill>
            <a:schemeClr val="tx2"/>
          </a:solidFill>
        </a:ln>
      </dgm:spPr>
      <dgm:t>
        <a:bodyPr/>
        <a:lstStyle/>
        <a:p>
          <a:r>
            <a:rPr lang="en-US" b="0" i="0" baseline="0" dirty="0">
              <a:solidFill>
                <a:srgbClr val="372E26"/>
              </a:solidFill>
            </a:rPr>
            <a:t> 0 Permits Issued</a:t>
          </a:r>
          <a:endParaRPr lang="en-US" b="0" dirty="0">
            <a:solidFill>
              <a:srgbClr val="372E26"/>
            </a:solidFill>
          </a:endParaRPr>
        </a:p>
      </dgm:t>
    </dgm:pt>
    <dgm:pt modelId="{A547FDA3-0A00-42D8-AC89-F4D04225E019}" type="parTrans" cxnId="{CD54C1F4-1CC7-4E91-9A56-63EEBFEF9FF9}">
      <dgm:prSet/>
      <dgm:spPr/>
      <dgm:t>
        <a:bodyPr/>
        <a:lstStyle/>
        <a:p>
          <a:endParaRPr lang="en-US"/>
        </a:p>
      </dgm:t>
    </dgm:pt>
    <dgm:pt modelId="{0654E366-258B-4B9A-B299-98019BF58354}" type="sibTrans" cxnId="{CD54C1F4-1CC7-4E91-9A56-63EEBFEF9FF9}">
      <dgm:prSet/>
      <dgm:spPr/>
      <dgm:t>
        <a:bodyPr/>
        <a:lstStyle/>
        <a:p>
          <a:endParaRPr lang="en-US"/>
        </a:p>
      </dgm:t>
    </dgm:pt>
    <dgm:pt modelId="{16E95A2F-56D3-450C-8D9B-1D42F59F1CFD}">
      <dgm:prSet/>
      <dgm:spPr>
        <a:solidFill>
          <a:schemeClr val="accent6">
            <a:lumMod val="20000"/>
            <a:lumOff val="80000"/>
          </a:schemeClr>
        </a:solidFill>
        <a:ln>
          <a:solidFill>
            <a:schemeClr val="tx2"/>
          </a:solidFill>
        </a:ln>
      </dgm:spPr>
      <dgm:t>
        <a:bodyPr/>
        <a:lstStyle/>
        <a:p>
          <a:r>
            <a:rPr lang="en-US" b="0" i="0" baseline="0" dirty="0">
              <a:solidFill>
                <a:srgbClr val="372E26"/>
              </a:solidFill>
            </a:rPr>
            <a:t>52 Active CAF Permits</a:t>
          </a:r>
          <a:endParaRPr lang="en-US" b="0" dirty="0">
            <a:solidFill>
              <a:srgbClr val="372E26"/>
            </a:solidFill>
          </a:endParaRPr>
        </a:p>
      </dgm:t>
    </dgm:pt>
    <dgm:pt modelId="{215C465D-A6EB-4B90-BE05-5D0536689717}" type="parTrans" cxnId="{03C76ED3-2C42-4E95-A503-D753172EC4CF}">
      <dgm:prSet/>
      <dgm:spPr/>
      <dgm:t>
        <a:bodyPr/>
        <a:lstStyle/>
        <a:p>
          <a:endParaRPr lang="en-US"/>
        </a:p>
      </dgm:t>
    </dgm:pt>
    <dgm:pt modelId="{9D1048D4-9BBB-4143-954C-43FC83A4F0E1}" type="sibTrans" cxnId="{03C76ED3-2C42-4E95-A503-D753172EC4CF}">
      <dgm:prSet/>
      <dgm:spPr/>
      <dgm:t>
        <a:bodyPr/>
        <a:lstStyle/>
        <a:p>
          <a:endParaRPr lang="en-US"/>
        </a:p>
      </dgm:t>
    </dgm:pt>
    <dgm:pt modelId="{273C0568-1BE1-443E-8C88-65D04A515B31}" type="pres">
      <dgm:prSet presAssocID="{8EEEF512-58AC-4DA1-9AF5-C14A2F5E6F04}" presName="linear" presStyleCnt="0">
        <dgm:presLayoutVars>
          <dgm:animLvl val="lvl"/>
          <dgm:resizeHandles val="exact"/>
        </dgm:presLayoutVars>
      </dgm:prSet>
      <dgm:spPr/>
    </dgm:pt>
    <dgm:pt modelId="{8C135944-5C21-49E4-9C7B-F38F4596B274}" type="pres">
      <dgm:prSet presAssocID="{3B84AA4A-A1A4-4104-A71F-87C06F30B4DC}" presName="parentText" presStyleLbl="node1" presStyleIdx="0" presStyleCnt="5">
        <dgm:presLayoutVars>
          <dgm:chMax val="0"/>
          <dgm:bulletEnabled val="1"/>
        </dgm:presLayoutVars>
      </dgm:prSet>
      <dgm:spPr/>
    </dgm:pt>
    <dgm:pt modelId="{5E38C79E-36EB-4AD7-88DA-B98C968C3885}" type="pres">
      <dgm:prSet presAssocID="{66D710B8-A548-4650-9875-337CDECF0032}" presName="spacer" presStyleCnt="0"/>
      <dgm:spPr/>
    </dgm:pt>
    <dgm:pt modelId="{A1A41327-C7CA-4976-BB9F-4A3A93E7DD54}" type="pres">
      <dgm:prSet presAssocID="{1ED9D546-38A2-49E3-B7AC-38E6170616B0}" presName="parentText" presStyleLbl="node1" presStyleIdx="1" presStyleCnt="5">
        <dgm:presLayoutVars>
          <dgm:chMax val="0"/>
          <dgm:bulletEnabled val="1"/>
        </dgm:presLayoutVars>
      </dgm:prSet>
      <dgm:spPr/>
    </dgm:pt>
    <dgm:pt modelId="{97F0300D-57AC-40A8-893A-1BFD53CDAED0}" type="pres">
      <dgm:prSet presAssocID="{5F6B20CC-DD9A-4D3A-AF94-6834C863E430}" presName="spacer" presStyleCnt="0"/>
      <dgm:spPr/>
    </dgm:pt>
    <dgm:pt modelId="{9F2F186C-2327-4959-884D-C38BB67B8069}" type="pres">
      <dgm:prSet presAssocID="{2E151156-F24C-4745-B00B-8985754CC19F}" presName="parentText" presStyleLbl="node1" presStyleIdx="2" presStyleCnt="5">
        <dgm:presLayoutVars>
          <dgm:chMax val="0"/>
          <dgm:bulletEnabled val="1"/>
        </dgm:presLayoutVars>
      </dgm:prSet>
      <dgm:spPr/>
    </dgm:pt>
    <dgm:pt modelId="{04B8F87C-055F-4857-A382-FCD2C0D7E376}" type="pres">
      <dgm:prSet presAssocID="{764FBAB1-BEDB-4A71-ACA6-BFE692086E32}" presName="spacer" presStyleCnt="0"/>
      <dgm:spPr/>
    </dgm:pt>
    <dgm:pt modelId="{B6CB7C74-ECDC-4F61-8C51-D5CCF848A32B}" type="pres">
      <dgm:prSet presAssocID="{BB345829-1397-4307-9574-E837F37AFBD7}" presName="parentText" presStyleLbl="node1" presStyleIdx="3" presStyleCnt="5" custLinFactNeighborY="1">
        <dgm:presLayoutVars>
          <dgm:chMax val="0"/>
          <dgm:bulletEnabled val="1"/>
        </dgm:presLayoutVars>
      </dgm:prSet>
      <dgm:spPr/>
    </dgm:pt>
    <dgm:pt modelId="{3C8DAD8E-C394-4B98-B605-0CB5D09167B4}" type="pres">
      <dgm:prSet presAssocID="{0654E366-258B-4B9A-B299-98019BF58354}" presName="spacer" presStyleCnt="0"/>
      <dgm:spPr/>
    </dgm:pt>
    <dgm:pt modelId="{78E9B542-F376-468A-ABC1-C76E7EC28963}" type="pres">
      <dgm:prSet presAssocID="{16E95A2F-56D3-450C-8D9B-1D42F59F1CFD}" presName="parentText" presStyleLbl="node1" presStyleIdx="4" presStyleCnt="5">
        <dgm:presLayoutVars>
          <dgm:chMax val="0"/>
          <dgm:bulletEnabled val="1"/>
        </dgm:presLayoutVars>
      </dgm:prSet>
      <dgm:spPr/>
    </dgm:pt>
  </dgm:ptLst>
  <dgm:cxnLst>
    <dgm:cxn modelId="{5B1A9E16-805B-4927-BEAF-86BE3F62E4A2}" type="presOf" srcId="{16E95A2F-56D3-450C-8D9B-1D42F59F1CFD}" destId="{78E9B542-F376-468A-ABC1-C76E7EC28963}" srcOrd="0" destOrd="0" presId="urn:microsoft.com/office/officeart/2005/8/layout/vList2"/>
    <dgm:cxn modelId="{E0538E23-AC61-4433-BB4C-4EF80DFE2452}" type="presOf" srcId="{8EEEF512-58AC-4DA1-9AF5-C14A2F5E6F04}" destId="{273C0568-1BE1-443E-8C88-65D04A515B31}" srcOrd="0" destOrd="0" presId="urn:microsoft.com/office/officeart/2005/8/layout/vList2"/>
    <dgm:cxn modelId="{E5325825-BFF9-4564-8576-B6DA05A940F5}" type="presOf" srcId="{2E151156-F24C-4745-B00B-8985754CC19F}" destId="{9F2F186C-2327-4959-884D-C38BB67B8069}" srcOrd="0" destOrd="0" presId="urn:microsoft.com/office/officeart/2005/8/layout/vList2"/>
    <dgm:cxn modelId="{01EB7232-AEB2-48B6-85DD-7FBA96E4FA3F}" type="presOf" srcId="{BB345829-1397-4307-9574-E837F37AFBD7}" destId="{B6CB7C74-ECDC-4F61-8C51-D5CCF848A32B}" srcOrd="0" destOrd="0" presId="urn:microsoft.com/office/officeart/2005/8/layout/vList2"/>
    <dgm:cxn modelId="{8D04CD34-C091-417F-A028-C7881407DC1E}" srcId="{8EEEF512-58AC-4DA1-9AF5-C14A2F5E6F04}" destId="{1ED9D546-38A2-49E3-B7AC-38E6170616B0}" srcOrd="1" destOrd="0" parTransId="{CF12E271-24E4-4499-B9B7-328581E4F299}" sibTransId="{5F6B20CC-DD9A-4D3A-AF94-6834C863E430}"/>
    <dgm:cxn modelId="{D1FBF335-3483-4DD6-A4F2-6A33417ECEA7}" srcId="{8EEEF512-58AC-4DA1-9AF5-C14A2F5E6F04}" destId="{3B84AA4A-A1A4-4104-A71F-87C06F30B4DC}" srcOrd="0" destOrd="0" parTransId="{6AB5CD6F-2A1E-4FE6-8B92-CE52F16E7794}" sibTransId="{66D710B8-A548-4650-9875-337CDECF0032}"/>
    <dgm:cxn modelId="{AE65035C-A354-4809-A4A3-726E6F32CB13}" type="presOf" srcId="{3B84AA4A-A1A4-4104-A71F-87C06F30B4DC}" destId="{8C135944-5C21-49E4-9C7B-F38F4596B274}" srcOrd="0" destOrd="0" presId="urn:microsoft.com/office/officeart/2005/8/layout/vList2"/>
    <dgm:cxn modelId="{F0CD9041-53DC-4798-8CFF-D76D0D007055}" srcId="{8EEEF512-58AC-4DA1-9AF5-C14A2F5E6F04}" destId="{2E151156-F24C-4745-B00B-8985754CC19F}" srcOrd="2" destOrd="0" parTransId="{A6AC972F-CC17-4BBF-86F1-3E03E36EAF9C}" sibTransId="{764FBAB1-BEDB-4A71-ACA6-BFE692086E32}"/>
    <dgm:cxn modelId="{F6C76FCD-0BFD-4145-AB8F-FC07B88CA684}" type="presOf" srcId="{1ED9D546-38A2-49E3-B7AC-38E6170616B0}" destId="{A1A41327-C7CA-4976-BB9F-4A3A93E7DD54}" srcOrd="0" destOrd="0" presId="urn:microsoft.com/office/officeart/2005/8/layout/vList2"/>
    <dgm:cxn modelId="{03C76ED3-2C42-4E95-A503-D753172EC4CF}" srcId="{8EEEF512-58AC-4DA1-9AF5-C14A2F5E6F04}" destId="{16E95A2F-56D3-450C-8D9B-1D42F59F1CFD}" srcOrd="4" destOrd="0" parTransId="{215C465D-A6EB-4B90-BE05-5D0536689717}" sibTransId="{9D1048D4-9BBB-4143-954C-43FC83A4F0E1}"/>
    <dgm:cxn modelId="{CD54C1F4-1CC7-4E91-9A56-63EEBFEF9FF9}" srcId="{8EEEF512-58AC-4DA1-9AF5-C14A2F5E6F04}" destId="{BB345829-1397-4307-9574-E837F37AFBD7}" srcOrd="3" destOrd="0" parTransId="{A547FDA3-0A00-42D8-AC89-F4D04225E019}" sibTransId="{0654E366-258B-4B9A-B299-98019BF58354}"/>
    <dgm:cxn modelId="{52B947A1-6FCB-405E-9DCD-D954DF6AE7BB}" type="presParOf" srcId="{273C0568-1BE1-443E-8C88-65D04A515B31}" destId="{8C135944-5C21-49E4-9C7B-F38F4596B274}" srcOrd="0" destOrd="0" presId="urn:microsoft.com/office/officeart/2005/8/layout/vList2"/>
    <dgm:cxn modelId="{E6AE39D6-88C6-43F4-8B5F-230B34FCF4D3}" type="presParOf" srcId="{273C0568-1BE1-443E-8C88-65D04A515B31}" destId="{5E38C79E-36EB-4AD7-88DA-B98C968C3885}" srcOrd="1" destOrd="0" presId="urn:microsoft.com/office/officeart/2005/8/layout/vList2"/>
    <dgm:cxn modelId="{6C9EDCC3-E09F-4AE6-9D34-869FC14DE674}" type="presParOf" srcId="{273C0568-1BE1-443E-8C88-65D04A515B31}" destId="{A1A41327-C7CA-4976-BB9F-4A3A93E7DD54}" srcOrd="2" destOrd="0" presId="urn:microsoft.com/office/officeart/2005/8/layout/vList2"/>
    <dgm:cxn modelId="{6FC1EB3A-6B32-4B44-857C-2AF91B09BD2D}" type="presParOf" srcId="{273C0568-1BE1-443E-8C88-65D04A515B31}" destId="{97F0300D-57AC-40A8-893A-1BFD53CDAED0}" srcOrd="3" destOrd="0" presId="urn:microsoft.com/office/officeart/2005/8/layout/vList2"/>
    <dgm:cxn modelId="{EA738352-09D1-4D2F-9733-BB409774550B}" type="presParOf" srcId="{273C0568-1BE1-443E-8C88-65D04A515B31}" destId="{9F2F186C-2327-4959-884D-C38BB67B8069}" srcOrd="4" destOrd="0" presId="urn:microsoft.com/office/officeart/2005/8/layout/vList2"/>
    <dgm:cxn modelId="{F10EEB9A-4F74-4408-AC4E-D036BC7D0A83}" type="presParOf" srcId="{273C0568-1BE1-443E-8C88-65D04A515B31}" destId="{04B8F87C-055F-4857-A382-FCD2C0D7E376}" srcOrd="5" destOrd="0" presId="urn:microsoft.com/office/officeart/2005/8/layout/vList2"/>
    <dgm:cxn modelId="{FC970AC6-E84D-49DB-92C0-B12A86EB8FA6}" type="presParOf" srcId="{273C0568-1BE1-443E-8C88-65D04A515B31}" destId="{B6CB7C74-ECDC-4F61-8C51-D5CCF848A32B}" srcOrd="6" destOrd="0" presId="urn:microsoft.com/office/officeart/2005/8/layout/vList2"/>
    <dgm:cxn modelId="{3C15C098-9DF7-4058-973A-D58BFA7C7386}" type="presParOf" srcId="{273C0568-1BE1-443E-8C88-65D04A515B31}" destId="{3C8DAD8E-C394-4B98-B605-0CB5D09167B4}" srcOrd="7" destOrd="0" presId="urn:microsoft.com/office/officeart/2005/8/layout/vList2"/>
    <dgm:cxn modelId="{4550D128-C90D-4FCF-93D1-B8A33E22E99E}" type="presParOf" srcId="{273C0568-1BE1-443E-8C88-65D04A515B31}" destId="{78E9B542-F376-468A-ABC1-C76E7EC2896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27AD2D-B80D-417B-812F-752BE3A37B67}" type="doc">
      <dgm:prSet loTypeId="urn:microsoft.com/office/officeart/2018/2/layout/IconVerticalSolidList" loCatId="icon" qsTypeId="urn:microsoft.com/office/officeart/2005/8/quickstyle/simple1#4" qsCatId="simple" csTypeId="urn:microsoft.com/office/officeart/2018/5/colors/Iconchunking_neutralbg_accent0_3" csCatId="mainScheme" phldr="1"/>
      <dgm:spPr/>
      <dgm:t>
        <a:bodyPr/>
        <a:lstStyle/>
        <a:p>
          <a:endParaRPr lang="en-US"/>
        </a:p>
      </dgm:t>
    </dgm:pt>
    <dgm:pt modelId="{4AE7A41C-48F8-4FAA-8481-47CEDCF67CFB}">
      <dgm:prSet phldrT="[Text]"/>
      <dgm:spPr/>
      <dgm:t>
        <a:bodyPr/>
        <a:lstStyle/>
        <a:p>
          <a:r>
            <a:rPr lang="en-US" dirty="0"/>
            <a:t>Active Volunteers</a:t>
          </a:r>
        </a:p>
      </dgm:t>
    </dgm:pt>
    <dgm:pt modelId="{EC6A0FE7-4CF1-4173-95F0-B956903A7FDE}" type="parTrans" cxnId="{98876C1F-9D7F-4E03-8F03-7FB90E92828D}">
      <dgm:prSet/>
      <dgm:spPr/>
      <dgm:t>
        <a:bodyPr/>
        <a:lstStyle/>
        <a:p>
          <a:endParaRPr lang="en-US"/>
        </a:p>
      </dgm:t>
    </dgm:pt>
    <dgm:pt modelId="{5916EE34-AB43-4626-82AA-87ED88A25E9C}" type="sibTrans" cxnId="{98876C1F-9D7F-4E03-8F03-7FB90E92828D}">
      <dgm:prSet/>
      <dgm:spPr/>
      <dgm:t>
        <a:bodyPr/>
        <a:lstStyle/>
        <a:p>
          <a:endParaRPr lang="en-US"/>
        </a:p>
      </dgm:t>
    </dgm:pt>
    <dgm:pt modelId="{4834B3D8-AA7E-4251-A800-034EF42D42DB}">
      <dgm:prSet phldrT="[Text]"/>
      <dgm:spPr/>
      <dgm:t>
        <a:bodyPr/>
        <a:lstStyle/>
        <a:p>
          <a:r>
            <a:rPr lang="en-US" dirty="0"/>
            <a:t>69								</a:t>
          </a:r>
        </a:p>
      </dgm:t>
    </dgm:pt>
    <dgm:pt modelId="{95A5A857-B349-4BD0-8025-FCD3AD33A7BE}" type="parTrans" cxnId="{2BA69576-8EEC-4D77-B8AA-20F18B37272E}">
      <dgm:prSet/>
      <dgm:spPr/>
      <dgm:t>
        <a:bodyPr/>
        <a:lstStyle/>
        <a:p>
          <a:endParaRPr lang="en-US"/>
        </a:p>
      </dgm:t>
    </dgm:pt>
    <dgm:pt modelId="{190385B8-B9D0-446B-9AD0-F523093E33DB}" type="sibTrans" cxnId="{2BA69576-8EEC-4D77-B8AA-20F18B37272E}">
      <dgm:prSet/>
      <dgm:spPr/>
      <dgm:t>
        <a:bodyPr/>
        <a:lstStyle/>
        <a:p>
          <a:endParaRPr lang="en-US"/>
        </a:p>
      </dgm:t>
    </dgm:pt>
    <dgm:pt modelId="{901A5AA2-A6E2-4F47-B5CD-3FCB43813569}">
      <dgm:prSet phldrT="[Text]"/>
      <dgm:spPr/>
      <dgm:t>
        <a:bodyPr/>
        <a:lstStyle/>
        <a:p>
          <a:r>
            <a:rPr lang="en-US" b="0" i="0"/>
            <a:t>New</a:t>
          </a:r>
          <a:r>
            <a:rPr lang="en-US" b="1" i="1"/>
            <a:t> </a:t>
          </a:r>
          <a:r>
            <a:rPr lang="en-US" b="0" i="0"/>
            <a:t>Volunteers</a:t>
          </a:r>
        </a:p>
      </dgm:t>
    </dgm:pt>
    <dgm:pt modelId="{A4184AA9-43A3-447A-89E1-5B0E7C2251F5}" type="parTrans" cxnId="{EBE7C75A-5E0E-4F1E-96E1-ECE863996038}">
      <dgm:prSet/>
      <dgm:spPr/>
      <dgm:t>
        <a:bodyPr/>
        <a:lstStyle/>
        <a:p>
          <a:endParaRPr lang="en-US"/>
        </a:p>
      </dgm:t>
    </dgm:pt>
    <dgm:pt modelId="{0E3BC7A1-2FC3-4437-960A-43A63EB37360}" type="sibTrans" cxnId="{EBE7C75A-5E0E-4F1E-96E1-ECE863996038}">
      <dgm:prSet/>
      <dgm:spPr/>
      <dgm:t>
        <a:bodyPr/>
        <a:lstStyle/>
        <a:p>
          <a:endParaRPr lang="en-US"/>
        </a:p>
      </dgm:t>
    </dgm:pt>
    <dgm:pt modelId="{09A245BA-8F98-4EF2-A54E-5981F7F37C55}">
      <dgm:prSet phldrT="[Text]"/>
      <dgm:spPr/>
      <dgm:t>
        <a:bodyPr/>
        <a:lstStyle/>
        <a:p>
          <a:r>
            <a:rPr lang="en-US" dirty="0"/>
            <a:t>58</a:t>
          </a:r>
        </a:p>
      </dgm:t>
    </dgm:pt>
    <dgm:pt modelId="{455EE121-70C3-44D0-83F1-AEC688472601}" type="parTrans" cxnId="{BCC6A59E-7905-4437-9BC5-3DA2BE48F02D}">
      <dgm:prSet/>
      <dgm:spPr/>
      <dgm:t>
        <a:bodyPr/>
        <a:lstStyle/>
        <a:p>
          <a:endParaRPr lang="en-US"/>
        </a:p>
      </dgm:t>
    </dgm:pt>
    <dgm:pt modelId="{E4CB06E0-A255-4303-ABF3-59172AF00784}" type="sibTrans" cxnId="{BCC6A59E-7905-4437-9BC5-3DA2BE48F02D}">
      <dgm:prSet/>
      <dgm:spPr/>
      <dgm:t>
        <a:bodyPr/>
        <a:lstStyle/>
        <a:p>
          <a:endParaRPr lang="en-US"/>
        </a:p>
      </dgm:t>
    </dgm:pt>
    <dgm:pt modelId="{CB5DBE7D-F839-4A28-90EC-9BE5C03590A5}">
      <dgm:prSet phldrT="[Text]"/>
      <dgm:spPr/>
      <dgm:t>
        <a:bodyPr/>
        <a:lstStyle/>
        <a:p>
          <a:r>
            <a:rPr lang="en-US" b="0" i="0" dirty="0"/>
            <a:t>Volunteer hours donated in August.</a:t>
          </a:r>
        </a:p>
      </dgm:t>
    </dgm:pt>
    <dgm:pt modelId="{0BBB96AC-4D48-4E35-838A-EDBF6CDE6AD6}" type="parTrans" cxnId="{68B74102-3D69-4B6F-8FB4-4D5175ED6608}">
      <dgm:prSet/>
      <dgm:spPr/>
      <dgm:t>
        <a:bodyPr/>
        <a:lstStyle/>
        <a:p>
          <a:endParaRPr lang="en-US"/>
        </a:p>
      </dgm:t>
    </dgm:pt>
    <dgm:pt modelId="{5082375B-421C-4DF4-A6BB-EFF760C3CC75}" type="sibTrans" cxnId="{68B74102-3D69-4B6F-8FB4-4D5175ED6608}">
      <dgm:prSet/>
      <dgm:spPr/>
      <dgm:t>
        <a:bodyPr/>
        <a:lstStyle/>
        <a:p>
          <a:endParaRPr lang="en-US"/>
        </a:p>
      </dgm:t>
    </dgm:pt>
    <dgm:pt modelId="{F5DB8776-9DBB-4FA6-A4C9-BF90FC560EEB}">
      <dgm:prSet phldrT="[Text]"/>
      <dgm:spPr/>
      <dgm:t>
        <a:bodyPr/>
        <a:lstStyle/>
        <a:p>
          <a:r>
            <a:rPr lang="en-US" dirty="0"/>
            <a:t>Year-To-Date volunteer hours donated </a:t>
          </a:r>
          <a:r>
            <a:rPr lang="en-US"/>
            <a:t>in 2026.</a:t>
          </a:r>
          <a:endParaRPr lang="en-US" dirty="0"/>
        </a:p>
      </dgm:t>
    </dgm:pt>
    <dgm:pt modelId="{0AD7DCD6-99CD-4327-8DE3-A6FD45FDFC06}" type="parTrans" cxnId="{BF7FCBD6-EEB2-4516-BE91-7BDAA5CC9B53}">
      <dgm:prSet/>
      <dgm:spPr/>
      <dgm:t>
        <a:bodyPr/>
        <a:lstStyle/>
        <a:p>
          <a:endParaRPr lang="en-US"/>
        </a:p>
      </dgm:t>
    </dgm:pt>
    <dgm:pt modelId="{0D968F43-9880-459F-848F-0B844B6A5FF6}" type="sibTrans" cxnId="{BF7FCBD6-EEB2-4516-BE91-7BDAA5CC9B53}">
      <dgm:prSet/>
      <dgm:spPr/>
      <dgm:t>
        <a:bodyPr/>
        <a:lstStyle/>
        <a:p>
          <a:endParaRPr lang="en-US"/>
        </a:p>
      </dgm:t>
    </dgm:pt>
    <dgm:pt modelId="{8C4D27D3-9219-4B78-B8A4-34FDC1502363}">
      <dgm:prSet phldrT="[Text]"/>
      <dgm:spPr/>
      <dgm:t>
        <a:bodyPr/>
        <a:lstStyle/>
        <a:p>
          <a:r>
            <a:rPr lang="en-US" dirty="0"/>
            <a:t>599.67</a:t>
          </a:r>
        </a:p>
      </dgm:t>
    </dgm:pt>
    <dgm:pt modelId="{6268B48F-2D30-4075-9AC9-7C85B81DC639}" type="parTrans" cxnId="{CB0B37CF-CE71-4085-B530-539A57E89222}">
      <dgm:prSet/>
      <dgm:spPr/>
      <dgm:t>
        <a:bodyPr/>
        <a:lstStyle/>
        <a:p>
          <a:endParaRPr lang="en-US"/>
        </a:p>
      </dgm:t>
    </dgm:pt>
    <dgm:pt modelId="{9CB281B5-4640-4BBE-A546-CA6284B3B804}" type="sibTrans" cxnId="{CB0B37CF-CE71-4085-B530-539A57E89222}">
      <dgm:prSet/>
      <dgm:spPr/>
      <dgm:t>
        <a:bodyPr/>
        <a:lstStyle/>
        <a:p>
          <a:endParaRPr lang="en-US"/>
        </a:p>
      </dgm:t>
    </dgm:pt>
    <dgm:pt modelId="{E6401063-1F8A-4BC1-ADAD-A687EA7594E9}">
      <dgm:prSet phldrT="[Text]"/>
      <dgm:spPr/>
      <dgm:t>
        <a:bodyPr/>
        <a:lstStyle/>
        <a:p>
          <a:r>
            <a:rPr lang="en-US" dirty="0"/>
            <a:t>4,612.2</a:t>
          </a:r>
        </a:p>
      </dgm:t>
    </dgm:pt>
    <dgm:pt modelId="{718ADADD-F2C8-40FC-B480-54987135FB9F}" type="parTrans" cxnId="{AB038E9A-DF98-46E8-91D6-91FF4156E4C1}">
      <dgm:prSet/>
      <dgm:spPr/>
      <dgm:t>
        <a:bodyPr/>
        <a:lstStyle/>
        <a:p>
          <a:endParaRPr lang="en-US"/>
        </a:p>
      </dgm:t>
    </dgm:pt>
    <dgm:pt modelId="{A2BE41AF-87AB-40D3-8DFF-CE349B9C4F3A}" type="sibTrans" cxnId="{AB038E9A-DF98-46E8-91D6-91FF4156E4C1}">
      <dgm:prSet/>
      <dgm:spPr/>
      <dgm:t>
        <a:bodyPr/>
        <a:lstStyle/>
        <a:p>
          <a:endParaRPr lang="en-US"/>
        </a:p>
      </dgm:t>
    </dgm:pt>
    <dgm:pt modelId="{3067D81F-4ED0-464B-BB27-39D8ED12C632}" type="pres">
      <dgm:prSet presAssocID="{E527AD2D-B80D-417B-812F-752BE3A37B67}" presName="root" presStyleCnt="0">
        <dgm:presLayoutVars>
          <dgm:dir/>
          <dgm:resizeHandles val="exact"/>
        </dgm:presLayoutVars>
      </dgm:prSet>
      <dgm:spPr/>
    </dgm:pt>
    <dgm:pt modelId="{86D28AB5-FD58-42CD-8D2C-1E6507EB2327}" type="pres">
      <dgm:prSet presAssocID="{4AE7A41C-48F8-4FAA-8481-47CEDCF67CFB}" presName="compNode" presStyleCnt="0"/>
      <dgm:spPr/>
    </dgm:pt>
    <dgm:pt modelId="{9956C560-EB85-4428-8972-EDE113DD50BA}" type="pres">
      <dgm:prSet presAssocID="{4AE7A41C-48F8-4FAA-8481-47CEDCF67CFB}" presName="bgRect" presStyleLbl="bgShp" presStyleIdx="0" presStyleCnt="4"/>
      <dgm:spPr/>
    </dgm:pt>
    <dgm:pt modelId="{9C177B23-6903-4ECB-845C-43B853D6667F}" type="pres">
      <dgm:prSet presAssocID="{4AE7A41C-48F8-4FAA-8481-47CEDCF67CF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a:ext>
      </dgm:extLst>
    </dgm:pt>
    <dgm:pt modelId="{2E2F9A06-89C7-46A8-8B50-5267D76AEC92}" type="pres">
      <dgm:prSet presAssocID="{4AE7A41C-48F8-4FAA-8481-47CEDCF67CFB}" presName="spaceRect" presStyleCnt="0"/>
      <dgm:spPr/>
    </dgm:pt>
    <dgm:pt modelId="{7216C31F-A91B-495C-927F-A7F47195EC2B}" type="pres">
      <dgm:prSet presAssocID="{4AE7A41C-48F8-4FAA-8481-47CEDCF67CFB}" presName="parTx" presStyleLbl="revTx" presStyleIdx="0" presStyleCnt="8">
        <dgm:presLayoutVars>
          <dgm:chMax val="0"/>
          <dgm:chPref val="0"/>
        </dgm:presLayoutVars>
      </dgm:prSet>
      <dgm:spPr/>
    </dgm:pt>
    <dgm:pt modelId="{C14A9DF8-92CA-4546-AA1A-934BA5390C00}" type="pres">
      <dgm:prSet presAssocID="{4AE7A41C-48F8-4FAA-8481-47CEDCF67CFB}" presName="desTx" presStyleLbl="revTx" presStyleIdx="1" presStyleCnt="8">
        <dgm:presLayoutVars/>
      </dgm:prSet>
      <dgm:spPr/>
    </dgm:pt>
    <dgm:pt modelId="{1ADE9F21-17BD-40FE-A81A-36CC6E4BDEAA}" type="pres">
      <dgm:prSet presAssocID="{5916EE34-AB43-4626-82AA-87ED88A25E9C}" presName="sibTrans" presStyleCnt="0"/>
      <dgm:spPr/>
    </dgm:pt>
    <dgm:pt modelId="{BAA25B0F-5199-48DB-86B9-5686EC0DD272}" type="pres">
      <dgm:prSet presAssocID="{901A5AA2-A6E2-4F47-B5CD-3FCB43813569}" presName="compNode" presStyleCnt="0"/>
      <dgm:spPr/>
    </dgm:pt>
    <dgm:pt modelId="{8775816A-313B-4D67-B94C-9F05859FCB7E}" type="pres">
      <dgm:prSet presAssocID="{901A5AA2-A6E2-4F47-B5CD-3FCB43813569}" presName="bgRect" presStyleLbl="bgShp" presStyleIdx="1" presStyleCnt="4"/>
      <dgm:spPr/>
    </dgm:pt>
    <dgm:pt modelId="{61EA8B92-D6FE-4BF9-95BE-3DAC1DECC380}" type="pres">
      <dgm:prSet presAssocID="{901A5AA2-A6E2-4F47-B5CD-3FCB4381356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FF4EF224-4262-405F-988F-FD112C08BE24}" type="pres">
      <dgm:prSet presAssocID="{901A5AA2-A6E2-4F47-B5CD-3FCB43813569}" presName="spaceRect" presStyleCnt="0"/>
      <dgm:spPr/>
    </dgm:pt>
    <dgm:pt modelId="{50F026EC-9016-411D-AB32-AA900E0A9810}" type="pres">
      <dgm:prSet presAssocID="{901A5AA2-A6E2-4F47-B5CD-3FCB43813569}" presName="parTx" presStyleLbl="revTx" presStyleIdx="2" presStyleCnt="8">
        <dgm:presLayoutVars>
          <dgm:chMax val="0"/>
          <dgm:chPref val="0"/>
        </dgm:presLayoutVars>
      </dgm:prSet>
      <dgm:spPr/>
    </dgm:pt>
    <dgm:pt modelId="{7962EAE6-E4A5-4B9F-9D01-E77265EE24EF}" type="pres">
      <dgm:prSet presAssocID="{901A5AA2-A6E2-4F47-B5CD-3FCB43813569}" presName="desTx" presStyleLbl="revTx" presStyleIdx="3" presStyleCnt="8">
        <dgm:presLayoutVars/>
      </dgm:prSet>
      <dgm:spPr/>
    </dgm:pt>
    <dgm:pt modelId="{F0790707-D35C-4234-87B1-B9D4B75766C6}" type="pres">
      <dgm:prSet presAssocID="{0E3BC7A1-2FC3-4437-960A-43A63EB37360}" presName="sibTrans" presStyleCnt="0"/>
      <dgm:spPr/>
    </dgm:pt>
    <dgm:pt modelId="{2983FE84-28FA-4745-A66F-E4D8513CBDFA}" type="pres">
      <dgm:prSet presAssocID="{CB5DBE7D-F839-4A28-90EC-9BE5C03590A5}" presName="compNode" presStyleCnt="0"/>
      <dgm:spPr/>
    </dgm:pt>
    <dgm:pt modelId="{A60B3917-23D2-4707-A19E-2FB19F70549F}" type="pres">
      <dgm:prSet presAssocID="{CB5DBE7D-F839-4A28-90EC-9BE5C03590A5}" presName="bgRect" presStyleLbl="bgShp" presStyleIdx="2" presStyleCnt="4"/>
      <dgm:spPr/>
    </dgm:pt>
    <dgm:pt modelId="{4591D6B0-7148-4C07-A7D3-63A502282512}" type="pres">
      <dgm:prSet presAssocID="{CB5DBE7D-F839-4A28-90EC-9BE5C03590A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ck"/>
        </a:ext>
      </dgm:extLst>
    </dgm:pt>
    <dgm:pt modelId="{B119C028-75FC-4F0D-9B3F-57C16A9BA3AC}" type="pres">
      <dgm:prSet presAssocID="{CB5DBE7D-F839-4A28-90EC-9BE5C03590A5}" presName="spaceRect" presStyleCnt="0"/>
      <dgm:spPr/>
    </dgm:pt>
    <dgm:pt modelId="{F8F89741-88BB-4A58-B510-BF31580ED031}" type="pres">
      <dgm:prSet presAssocID="{CB5DBE7D-F839-4A28-90EC-9BE5C03590A5}" presName="parTx" presStyleLbl="revTx" presStyleIdx="4" presStyleCnt="8">
        <dgm:presLayoutVars>
          <dgm:chMax val="0"/>
          <dgm:chPref val="0"/>
        </dgm:presLayoutVars>
      </dgm:prSet>
      <dgm:spPr/>
    </dgm:pt>
    <dgm:pt modelId="{EDDD00E4-8FB5-47C3-A23F-ADD13779057E}" type="pres">
      <dgm:prSet presAssocID="{CB5DBE7D-F839-4A28-90EC-9BE5C03590A5}" presName="desTx" presStyleLbl="revTx" presStyleIdx="5" presStyleCnt="8">
        <dgm:presLayoutVars/>
      </dgm:prSet>
      <dgm:spPr/>
    </dgm:pt>
    <dgm:pt modelId="{5E6F232C-9FE9-48A9-A844-724E2F8D0AEA}" type="pres">
      <dgm:prSet presAssocID="{5082375B-421C-4DF4-A6BB-EFF760C3CC75}" presName="sibTrans" presStyleCnt="0"/>
      <dgm:spPr/>
    </dgm:pt>
    <dgm:pt modelId="{E9C7BCDE-4C48-48FC-9A9E-E548E8C2C75B}" type="pres">
      <dgm:prSet presAssocID="{F5DB8776-9DBB-4FA6-A4C9-BF90FC560EEB}" presName="compNode" presStyleCnt="0"/>
      <dgm:spPr/>
    </dgm:pt>
    <dgm:pt modelId="{112622ED-2A49-4585-B06C-49886C4FF8EE}" type="pres">
      <dgm:prSet presAssocID="{F5DB8776-9DBB-4FA6-A4C9-BF90FC560EEB}" presName="bgRect" presStyleLbl="bgShp" presStyleIdx="3" presStyleCnt="4"/>
      <dgm:spPr/>
    </dgm:pt>
    <dgm:pt modelId="{B8EF1165-D1A0-4D17-90F8-1344DF4AAD0F}" type="pres">
      <dgm:prSet presAssocID="{F5DB8776-9DBB-4FA6-A4C9-BF90FC560EEB}"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aily calendar with solid fill"/>
        </a:ext>
      </dgm:extLst>
    </dgm:pt>
    <dgm:pt modelId="{2AB89024-3EC4-45AC-B62F-87C45F89FA38}" type="pres">
      <dgm:prSet presAssocID="{F5DB8776-9DBB-4FA6-A4C9-BF90FC560EEB}" presName="spaceRect" presStyleCnt="0"/>
      <dgm:spPr/>
    </dgm:pt>
    <dgm:pt modelId="{43F58CF5-8E28-4942-8DEF-96C9D749CA6C}" type="pres">
      <dgm:prSet presAssocID="{F5DB8776-9DBB-4FA6-A4C9-BF90FC560EEB}" presName="parTx" presStyleLbl="revTx" presStyleIdx="6" presStyleCnt="8">
        <dgm:presLayoutVars>
          <dgm:chMax val="0"/>
          <dgm:chPref val="0"/>
        </dgm:presLayoutVars>
      </dgm:prSet>
      <dgm:spPr/>
    </dgm:pt>
    <dgm:pt modelId="{6717419B-9C76-4242-9740-932C9540D219}" type="pres">
      <dgm:prSet presAssocID="{F5DB8776-9DBB-4FA6-A4C9-BF90FC560EEB}" presName="desTx" presStyleLbl="revTx" presStyleIdx="7" presStyleCnt="8">
        <dgm:presLayoutVars/>
      </dgm:prSet>
      <dgm:spPr/>
    </dgm:pt>
  </dgm:ptLst>
  <dgm:cxnLst>
    <dgm:cxn modelId="{68B74102-3D69-4B6F-8FB4-4D5175ED6608}" srcId="{E527AD2D-B80D-417B-812F-752BE3A37B67}" destId="{CB5DBE7D-F839-4A28-90EC-9BE5C03590A5}" srcOrd="2" destOrd="0" parTransId="{0BBB96AC-4D48-4E35-838A-EDBF6CDE6AD6}" sibTransId="{5082375B-421C-4DF4-A6BB-EFF760C3CC75}"/>
    <dgm:cxn modelId="{3DA71C1B-4009-47BF-A0AA-E8D678F640A3}" type="presOf" srcId="{4AE7A41C-48F8-4FAA-8481-47CEDCF67CFB}" destId="{7216C31F-A91B-495C-927F-A7F47195EC2B}" srcOrd="0" destOrd="0" presId="urn:microsoft.com/office/officeart/2018/2/layout/IconVerticalSolidList"/>
    <dgm:cxn modelId="{98876C1F-9D7F-4E03-8F03-7FB90E92828D}" srcId="{E527AD2D-B80D-417B-812F-752BE3A37B67}" destId="{4AE7A41C-48F8-4FAA-8481-47CEDCF67CFB}" srcOrd="0" destOrd="0" parTransId="{EC6A0FE7-4CF1-4173-95F0-B956903A7FDE}" sibTransId="{5916EE34-AB43-4626-82AA-87ED88A25E9C}"/>
    <dgm:cxn modelId="{84F6F43E-3964-47FD-9331-4D53494D18BA}" type="presOf" srcId="{F5DB8776-9DBB-4FA6-A4C9-BF90FC560EEB}" destId="{43F58CF5-8E28-4942-8DEF-96C9D749CA6C}" srcOrd="0" destOrd="0" presId="urn:microsoft.com/office/officeart/2018/2/layout/IconVerticalSolidList"/>
    <dgm:cxn modelId="{D5D7CC47-915C-4653-9D0D-D0E7E7314208}" type="presOf" srcId="{09A245BA-8F98-4EF2-A54E-5981F7F37C55}" destId="{7962EAE6-E4A5-4B9F-9D01-E77265EE24EF}" srcOrd="0" destOrd="0" presId="urn:microsoft.com/office/officeart/2018/2/layout/IconVerticalSolidList"/>
    <dgm:cxn modelId="{03A67968-8296-4EA2-BCFF-85330DEDAE21}" type="presOf" srcId="{901A5AA2-A6E2-4F47-B5CD-3FCB43813569}" destId="{50F026EC-9016-411D-AB32-AA900E0A9810}" srcOrd="0" destOrd="0" presId="urn:microsoft.com/office/officeart/2018/2/layout/IconVerticalSolidList"/>
    <dgm:cxn modelId="{11517456-7881-41E4-91D2-7E3BAA394F5E}" type="presOf" srcId="{8C4D27D3-9219-4B78-B8A4-34FDC1502363}" destId="{EDDD00E4-8FB5-47C3-A23F-ADD13779057E}" srcOrd="0" destOrd="0" presId="urn:microsoft.com/office/officeart/2018/2/layout/IconVerticalSolidList"/>
    <dgm:cxn modelId="{2BA69576-8EEC-4D77-B8AA-20F18B37272E}" srcId="{4AE7A41C-48F8-4FAA-8481-47CEDCF67CFB}" destId="{4834B3D8-AA7E-4251-A800-034EF42D42DB}" srcOrd="0" destOrd="0" parTransId="{95A5A857-B349-4BD0-8025-FCD3AD33A7BE}" sibTransId="{190385B8-B9D0-446B-9AD0-F523093E33DB}"/>
    <dgm:cxn modelId="{CBFA177A-ED73-4DA9-A92D-75C21CE0A2AE}" type="presOf" srcId="{E6401063-1F8A-4BC1-ADAD-A687EA7594E9}" destId="{6717419B-9C76-4242-9740-932C9540D219}" srcOrd="0" destOrd="0" presId="urn:microsoft.com/office/officeart/2018/2/layout/IconVerticalSolidList"/>
    <dgm:cxn modelId="{EBE7C75A-5E0E-4F1E-96E1-ECE863996038}" srcId="{E527AD2D-B80D-417B-812F-752BE3A37B67}" destId="{901A5AA2-A6E2-4F47-B5CD-3FCB43813569}" srcOrd="1" destOrd="0" parTransId="{A4184AA9-43A3-447A-89E1-5B0E7C2251F5}" sibTransId="{0E3BC7A1-2FC3-4437-960A-43A63EB37360}"/>
    <dgm:cxn modelId="{AA0F3D8A-7CC4-466B-8B3C-6CFA3D8A17A6}" type="presOf" srcId="{4834B3D8-AA7E-4251-A800-034EF42D42DB}" destId="{C14A9DF8-92CA-4546-AA1A-934BA5390C00}" srcOrd="0" destOrd="0" presId="urn:microsoft.com/office/officeart/2018/2/layout/IconVerticalSolidList"/>
    <dgm:cxn modelId="{AB038E9A-DF98-46E8-91D6-91FF4156E4C1}" srcId="{F5DB8776-9DBB-4FA6-A4C9-BF90FC560EEB}" destId="{E6401063-1F8A-4BC1-ADAD-A687EA7594E9}" srcOrd="0" destOrd="0" parTransId="{718ADADD-F2C8-40FC-B480-54987135FB9F}" sibTransId="{A2BE41AF-87AB-40D3-8DFF-CE349B9C4F3A}"/>
    <dgm:cxn modelId="{BCC6A59E-7905-4437-9BC5-3DA2BE48F02D}" srcId="{901A5AA2-A6E2-4F47-B5CD-3FCB43813569}" destId="{09A245BA-8F98-4EF2-A54E-5981F7F37C55}" srcOrd="0" destOrd="0" parTransId="{455EE121-70C3-44D0-83F1-AEC688472601}" sibTransId="{E4CB06E0-A255-4303-ABF3-59172AF00784}"/>
    <dgm:cxn modelId="{CB0B37CF-CE71-4085-B530-539A57E89222}" srcId="{CB5DBE7D-F839-4A28-90EC-9BE5C03590A5}" destId="{8C4D27D3-9219-4B78-B8A4-34FDC1502363}" srcOrd="0" destOrd="0" parTransId="{6268B48F-2D30-4075-9AC9-7C85B81DC639}" sibTransId="{9CB281B5-4640-4BBE-A546-CA6284B3B804}"/>
    <dgm:cxn modelId="{BF7FCBD6-EEB2-4516-BE91-7BDAA5CC9B53}" srcId="{E527AD2D-B80D-417B-812F-752BE3A37B67}" destId="{F5DB8776-9DBB-4FA6-A4C9-BF90FC560EEB}" srcOrd="3" destOrd="0" parTransId="{0AD7DCD6-99CD-4327-8DE3-A6FD45FDFC06}" sibTransId="{0D968F43-9880-459F-848F-0B844B6A5FF6}"/>
    <dgm:cxn modelId="{BB3F62F7-3B14-4C28-A2E9-F4938EDC4670}" type="presOf" srcId="{CB5DBE7D-F839-4A28-90EC-9BE5C03590A5}" destId="{F8F89741-88BB-4A58-B510-BF31580ED031}" srcOrd="0" destOrd="0" presId="urn:microsoft.com/office/officeart/2018/2/layout/IconVerticalSolidList"/>
    <dgm:cxn modelId="{533B94F9-23B3-45DF-B5CB-6A2EBC33B4DA}" type="presOf" srcId="{E527AD2D-B80D-417B-812F-752BE3A37B67}" destId="{3067D81F-4ED0-464B-BB27-39D8ED12C632}" srcOrd="0" destOrd="0" presId="urn:microsoft.com/office/officeart/2018/2/layout/IconVerticalSolidList"/>
    <dgm:cxn modelId="{F545E5F2-3403-4858-A7EB-26EE6803E99C}" type="presParOf" srcId="{3067D81F-4ED0-464B-BB27-39D8ED12C632}" destId="{86D28AB5-FD58-42CD-8D2C-1E6507EB2327}" srcOrd="0" destOrd="0" presId="urn:microsoft.com/office/officeart/2018/2/layout/IconVerticalSolidList"/>
    <dgm:cxn modelId="{477E033F-D000-45B1-9E53-4093079D77E5}" type="presParOf" srcId="{86D28AB5-FD58-42CD-8D2C-1E6507EB2327}" destId="{9956C560-EB85-4428-8972-EDE113DD50BA}" srcOrd="0" destOrd="0" presId="urn:microsoft.com/office/officeart/2018/2/layout/IconVerticalSolidList"/>
    <dgm:cxn modelId="{D02A73CB-B773-44EB-BF0E-A913EE49DBD2}" type="presParOf" srcId="{86D28AB5-FD58-42CD-8D2C-1E6507EB2327}" destId="{9C177B23-6903-4ECB-845C-43B853D6667F}" srcOrd="1" destOrd="0" presId="urn:microsoft.com/office/officeart/2018/2/layout/IconVerticalSolidList"/>
    <dgm:cxn modelId="{F7A4C1D4-97D9-4B54-B47D-D7FAC53E3BC4}" type="presParOf" srcId="{86D28AB5-FD58-42CD-8D2C-1E6507EB2327}" destId="{2E2F9A06-89C7-46A8-8B50-5267D76AEC92}" srcOrd="2" destOrd="0" presId="urn:microsoft.com/office/officeart/2018/2/layout/IconVerticalSolidList"/>
    <dgm:cxn modelId="{0CF4B4E5-E8F1-443F-B70D-E45D5BD7056D}" type="presParOf" srcId="{86D28AB5-FD58-42CD-8D2C-1E6507EB2327}" destId="{7216C31F-A91B-495C-927F-A7F47195EC2B}" srcOrd="3" destOrd="0" presId="urn:microsoft.com/office/officeart/2018/2/layout/IconVerticalSolidList"/>
    <dgm:cxn modelId="{0316EBF6-06AB-477E-9FE2-55003912F0B3}" type="presParOf" srcId="{86D28AB5-FD58-42CD-8D2C-1E6507EB2327}" destId="{C14A9DF8-92CA-4546-AA1A-934BA5390C00}" srcOrd="4" destOrd="0" presId="urn:microsoft.com/office/officeart/2018/2/layout/IconVerticalSolidList"/>
    <dgm:cxn modelId="{9ED13B1F-4558-44B3-BB2B-41C806CF566B}" type="presParOf" srcId="{3067D81F-4ED0-464B-BB27-39D8ED12C632}" destId="{1ADE9F21-17BD-40FE-A81A-36CC6E4BDEAA}" srcOrd="1" destOrd="0" presId="urn:microsoft.com/office/officeart/2018/2/layout/IconVerticalSolidList"/>
    <dgm:cxn modelId="{6F237469-25F6-4625-A554-FB9A8320EE41}" type="presParOf" srcId="{3067D81F-4ED0-464B-BB27-39D8ED12C632}" destId="{BAA25B0F-5199-48DB-86B9-5686EC0DD272}" srcOrd="2" destOrd="0" presId="urn:microsoft.com/office/officeart/2018/2/layout/IconVerticalSolidList"/>
    <dgm:cxn modelId="{8CC33D2D-8021-4B20-B9E2-95CF1B8D2E3B}" type="presParOf" srcId="{BAA25B0F-5199-48DB-86B9-5686EC0DD272}" destId="{8775816A-313B-4D67-B94C-9F05859FCB7E}" srcOrd="0" destOrd="0" presId="urn:microsoft.com/office/officeart/2018/2/layout/IconVerticalSolidList"/>
    <dgm:cxn modelId="{D10123F4-9233-4685-80AB-6F8642514A0E}" type="presParOf" srcId="{BAA25B0F-5199-48DB-86B9-5686EC0DD272}" destId="{61EA8B92-D6FE-4BF9-95BE-3DAC1DECC380}" srcOrd="1" destOrd="0" presId="urn:microsoft.com/office/officeart/2018/2/layout/IconVerticalSolidList"/>
    <dgm:cxn modelId="{39AC8676-A7C3-4636-8294-289E4394314B}" type="presParOf" srcId="{BAA25B0F-5199-48DB-86B9-5686EC0DD272}" destId="{FF4EF224-4262-405F-988F-FD112C08BE24}" srcOrd="2" destOrd="0" presId="urn:microsoft.com/office/officeart/2018/2/layout/IconVerticalSolidList"/>
    <dgm:cxn modelId="{AECCCF4D-38E5-41E0-92BA-7CCB577228FE}" type="presParOf" srcId="{BAA25B0F-5199-48DB-86B9-5686EC0DD272}" destId="{50F026EC-9016-411D-AB32-AA900E0A9810}" srcOrd="3" destOrd="0" presId="urn:microsoft.com/office/officeart/2018/2/layout/IconVerticalSolidList"/>
    <dgm:cxn modelId="{DEDAF57B-7B68-41B8-9E66-E4DBFA87C3E4}" type="presParOf" srcId="{BAA25B0F-5199-48DB-86B9-5686EC0DD272}" destId="{7962EAE6-E4A5-4B9F-9D01-E77265EE24EF}" srcOrd="4" destOrd="0" presId="urn:microsoft.com/office/officeart/2018/2/layout/IconVerticalSolidList"/>
    <dgm:cxn modelId="{562CEF45-3972-44A3-B7E7-594D53D8773E}" type="presParOf" srcId="{3067D81F-4ED0-464B-BB27-39D8ED12C632}" destId="{F0790707-D35C-4234-87B1-B9D4B75766C6}" srcOrd="3" destOrd="0" presId="urn:microsoft.com/office/officeart/2018/2/layout/IconVerticalSolidList"/>
    <dgm:cxn modelId="{C85287D2-6BF7-4485-A5E3-9ED01D17AFAD}" type="presParOf" srcId="{3067D81F-4ED0-464B-BB27-39D8ED12C632}" destId="{2983FE84-28FA-4745-A66F-E4D8513CBDFA}" srcOrd="4" destOrd="0" presId="urn:microsoft.com/office/officeart/2018/2/layout/IconVerticalSolidList"/>
    <dgm:cxn modelId="{BBF04651-67F8-4977-8463-27E478B52614}" type="presParOf" srcId="{2983FE84-28FA-4745-A66F-E4D8513CBDFA}" destId="{A60B3917-23D2-4707-A19E-2FB19F70549F}" srcOrd="0" destOrd="0" presId="urn:microsoft.com/office/officeart/2018/2/layout/IconVerticalSolidList"/>
    <dgm:cxn modelId="{4BEA674B-F836-4720-810E-2C5F2731C38A}" type="presParOf" srcId="{2983FE84-28FA-4745-A66F-E4D8513CBDFA}" destId="{4591D6B0-7148-4C07-A7D3-63A502282512}" srcOrd="1" destOrd="0" presId="urn:microsoft.com/office/officeart/2018/2/layout/IconVerticalSolidList"/>
    <dgm:cxn modelId="{486058BA-7709-4456-8AB8-EF9ACB0ED566}" type="presParOf" srcId="{2983FE84-28FA-4745-A66F-E4D8513CBDFA}" destId="{B119C028-75FC-4F0D-9B3F-57C16A9BA3AC}" srcOrd="2" destOrd="0" presId="urn:microsoft.com/office/officeart/2018/2/layout/IconVerticalSolidList"/>
    <dgm:cxn modelId="{F74028B5-A8A6-4D6C-8581-621190DEA726}" type="presParOf" srcId="{2983FE84-28FA-4745-A66F-E4D8513CBDFA}" destId="{F8F89741-88BB-4A58-B510-BF31580ED031}" srcOrd="3" destOrd="0" presId="urn:microsoft.com/office/officeart/2018/2/layout/IconVerticalSolidList"/>
    <dgm:cxn modelId="{1BFBF8D0-04DD-41DD-AE34-FA53EE5C6551}" type="presParOf" srcId="{2983FE84-28FA-4745-A66F-E4D8513CBDFA}" destId="{EDDD00E4-8FB5-47C3-A23F-ADD13779057E}" srcOrd="4" destOrd="0" presId="urn:microsoft.com/office/officeart/2018/2/layout/IconVerticalSolidList"/>
    <dgm:cxn modelId="{3B812616-F5C2-4C81-BC38-F4695F44A32D}" type="presParOf" srcId="{3067D81F-4ED0-464B-BB27-39D8ED12C632}" destId="{5E6F232C-9FE9-48A9-A844-724E2F8D0AEA}" srcOrd="5" destOrd="0" presId="urn:microsoft.com/office/officeart/2018/2/layout/IconVerticalSolidList"/>
    <dgm:cxn modelId="{C1C05D3B-2D11-42D6-ACFE-511F2B2F9509}" type="presParOf" srcId="{3067D81F-4ED0-464B-BB27-39D8ED12C632}" destId="{E9C7BCDE-4C48-48FC-9A9E-E548E8C2C75B}" srcOrd="6" destOrd="0" presId="urn:microsoft.com/office/officeart/2018/2/layout/IconVerticalSolidList"/>
    <dgm:cxn modelId="{1791DF46-B14D-4C2E-8571-E8742152016B}" type="presParOf" srcId="{E9C7BCDE-4C48-48FC-9A9E-E548E8C2C75B}" destId="{112622ED-2A49-4585-B06C-49886C4FF8EE}" srcOrd="0" destOrd="0" presId="urn:microsoft.com/office/officeart/2018/2/layout/IconVerticalSolidList"/>
    <dgm:cxn modelId="{3CB5BDBE-AFEA-4C3C-9A4F-A09E42B531A9}" type="presParOf" srcId="{E9C7BCDE-4C48-48FC-9A9E-E548E8C2C75B}" destId="{B8EF1165-D1A0-4D17-90F8-1344DF4AAD0F}" srcOrd="1" destOrd="0" presId="urn:microsoft.com/office/officeart/2018/2/layout/IconVerticalSolidList"/>
    <dgm:cxn modelId="{AEEF3B4B-BCC8-49F5-97EF-987995B48BCC}" type="presParOf" srcId="{E9C7BCDE-4C48-48FC-9A9E-E548E8C2C75B}" destId="{2AB89024-3EC4-45AC-B62F-87C45F89FA38}" srcOrd="2" destOrd="0" presId="urn:microsoft.com/office/officeart/2018/2/layout/IconVerticalSolidList"/>
    <dgm:cxn modelId="{02024844-1AF4-411E-A5B0-592FB05F1968}" type="presParOf" srcId="{E9C7BCDE-4C48-48FC-9A9E-E548E8C2C75B}" destId="{43F58CF5-8E28-4942-8DEF-96C9D749CA6C}" srcOrd="3" destOrd="0" presId="urn:microsoft.com/office/officeart/2018/2/layout/IconVerticalSolidList"/>
    <dgm:cxn modelId="{FDAFAD94-171C-43AF-BECB-6518BAD8FCCB}" type="presParOf" srcId="{E9C7BCDE-4C48-48FC-9A9E-E548E8C2C75B}" destId="{6717419B-9C76-4242-9740-932C9540D21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1DABB6-FAB9-4A6E-AE71-BC57041FD9BE}" type="doc">
      <dgm:prSet loTypeId="urn:diagrams.loki3.com/BracketList" loCatId="list" qsTypeId="urn:microsoft.com/office/officeart/2005/8/quickstyle/simple1#5" qsCatId="simple" csTypeId="urn:microsoft.com/office/officeart/2005/8/colors/accent1_2#2" csCatId="accent1" phldr="1"/>
      <dgm:spPr/>
      <dgm:t>
        <a:bodyPr/>
        <a:lstStyle/>
        <a:p>
          <a:endParaRPr lang="en-US"/>
        </a:p>
      </dgm:t>
    </dgm:pt>
    <dgm:pt modelId="{C8965142-AB05-4061-A60F-F43E3D07717D}">
      <dgm:prSet phldrT="[Text]"/>
      <dgm:spPr/>
      <dgm:t>
        <a:bodyPr/>
        <a:lstStyle/>
        <a:p>
          <a:r>
            <a:rPr lang="en-US" dirty="0"/>
            <a:t>3,452</a:t>
          </a:r>
        </a:p>
      </dgm:t>
    </dgm:pt>
    <dgm:pt modelId="{C42C1740-F7FB-48B5-89F9-FDCECC681C29}" type="parTrans" cxnId="{B35203D6-02C5-441B-85F4-AC49533E9985}">
      <dgm:prSet/>
      <dgm:spPr/>
      <dgm:t>
        <a:bodyPr/>
        <a:lstStyle/>
        <a:p>
          <a:endParaRPr lang="en-US"/>
        </a:p>
      </dgm:t>
    </dgm:pt>
    <dgm:pt modelId="{3C98F845-05DF-4CD3-A843-AE9FE389F452}" type="sibTrans" cxnId="{B35203D6-02C5-441B-85F4-AC49533E9985}">
      <dgm:prSet/>
      <dgm:spPr/>
      <dgm:t>
        <a:bodyPr/>
        <a:lstStyle/>
        <a:p>
          <a:endParaRPr lang="en-US"/>
        </a:p>
      </dgm:t>
    </dgm:pt>
    <dgm:pt modelId="{763A691C-EDDA-4A79-9EAB-8595F38AC4F2}">
      <dgm:prSet phldrT="[Text]"/>
      <dgm:spPr>
        <a:solidFill>
          <a:schemeClr val="accent6">
            <a:lumMod val="20000"/>
            <a:lumOff val="80000"/>
          </a:schemeClr>
        </a:solidFill>
      </dgm:spPr>
      <dgm:t>
        <a:bodyPr/>
        <a:lstStyle/>
        <a:p>
          <a:r>
            <a:rPr lang="en-US" dirty="0">
              <a:solidFill>
                <a:schemeClr val="tx1"/>
              </a:solidFill>
            </a:rPr>
            <a:t>Adoptions</a:t>
          </a:r>
        </a:p>
      </dgm:t>
    </dgm:pt>
    <dgm:pt modelId="{8F7D4AF6-AC26-4CC1-BA7A-5B4BCC1B646B}" type="parTrans" cxnId="{43CDDF82-6737-4279-875E-D38CC03EB0E0}">
      <dgm:prSet/>
      <dgm:spPr/>
      <dgm:t>
        <a:bodyPr/>
        <a:lstStyle/>
        <a:p>
          <a:endParaRPr lang="en-US"/>
        </a:p>
      </dgm:t>
    </dgm:pt>
    <dgm:pt modelId="{913ADCA3-F679-4D63-90CC-D7526B606101}" type="sibTrans" cxnId="{43CDDF82-6737-4279-875E-D38CC03EB0E0}">
      <dgm:prSet/>
      <dgm:spPr/>
      <dgm:t>
        <a:bodyPr/>
        <a:lstStyle/>
        <a:p>
          <a:endParaRPr lang="en-US"/>
        </a:p>
      </dgm:t>
    </dgm:pt>
    <dgm:pt modelId="{E334074B-2481-46DD-9DE3-66F37C5C12F0}">
      <dgm:prSet phldrT="[Text]"/>
      <dgm:spPr/>
      <dgm:t>
        <a:bodyPr/>
        <a:lstStyle/>
        <a:p>
          <a:r>
            <a:rPr lang="en-US" dirty="0"/>
            <a:t>2,765</a:t>
          </a:r>
        </a:p>
      </dgm:t>
    </dgm:pt>
    <dgm:pt modelId="{72B95202-7B21-4014-97E6-01A637711D72}" type="parTrans" cxnId="{1BA7D176-EE86-4853-B8C5-E1C5BFE967BE}">
      <dgm:prSet/>
      <dgm:spPr/>
      <dgm:t>
        <a:bodyPr/>
        <a:lstStyle/>
        <a:p>
          <a:endParaRPr lang="en-US"/>
        </a:p>
      </dgm:t>
    </dgm:pt>
    <dgm:pt modelId="{30186C4A-7802-4C28-A433-167E13AB0466}" type="sibTrans" cxnId="{1BA7D176-EE86-4853-B8C5-E1C5BFE967BE}">
      <dgm:prSet/>
      <dgm:spPr/>
      <dgm:t>
        <a:bodyPr/>
        <a:lstStyle/>
        <a:p>
          <a:endParaRPr lang="en-US"/>
        </a:p>
      </dgm:t>
    </dgm:pt>
    <dgm:pt modelId="{AF89D762-69FB-4624-B488-70D1E3AF555C}">
      <dgm:prSet phldrT="[Text]"/>
      <dgm:spPr>
        <a:solidFill>
          <a:schemeClr val="accent6">
            <a:lumMod val="20000"/>
            <a:lumOff val="80000"/>
          </a:schemeClr>
        </a:solidFill>
      </dgm:spPr>
      <dgm:t>
        <a:bodyPr/>
        <a:lstStyle/>
        <a:p>
          <a:r>
            <a:rPr lang="en-US" dirty="0">
              <a:solidFill>
                <a:schemeClr val="tx1"/>
              </a:solidFill>
            </a:rPr>
            <a:t>Rescued</a:t>
          </a:r>
        </a:p>
      </dgm:t>
    </dgm:pt>
    <dgm:pt modelId="{E5A00FD4-7F8F-4424-8860-1F587F78E39C}" type="parTrans" cxnId="{0B1294AD-D92C-407C-8EE1-0A3E8FE03C9E}">
      <dgm:prSet/>
      <dgm:spPr/>
      <dgm:t>
        <a:bodyPr/>
        <a:lstStyle/>
        <a:p>
          <a:endParaRPr lang="en-US"/>
        </a:p>
      </dgm:t>
    </dgm:pt>
    <dgm:pt modelId="{D172B347-79D8-4866-BD8F-526A06BFF83B}" type="sibTrans" cxnId="{0B1294AD-D92C-407C-8EE1-0A3E8FE03C9E}">
      <dgm:prSet/>
      <dgm:spPr/>
      <dgm:t>
        <a:bodyPr/>
        <a:lstStyle/>
        <a:p>
          <a:endParaRPr lang="en-US"/>
        </a:p>
      </dgm:t>
    </dgm:pt>
    <dgm:pt modelId="{4F9434FE-EA17-46EE-8753-86DC2AA846C4}">
      <dgm:prSet phldrT="[Text]"/>
      <dgm:spPr/>
      <dgm:t>
        <a:bodyPr/>
        <a:lstStyle/>
        <a:p>
          <a:r>
            <a:rPr lang="en-US" dirty="0"/>
            <a:t>571</a:t>
          </a:r>
        </a:p>
      </dgm:t>
    </dgm:pt>
    <dgm:pt modelId="{54E72A09-C1F0-4937-B50A-B0440B58D7CA}" type="parTrans" cxnId="{CE8D3106-7A2B-4B16-B202-BA9D1230660C}">
      <dgm:prSet/>
      <dgm:spPr/>
      <dgm:t>
        <a:bodyPr/>
        <a:lstStyle/>
        <a:p>
          <a:endParaRPr lang="en-US"/>
        </a:p>
      </dgm:t>
    </dgm:pt>
    <dgm:pt modelId="{165D5CEA-8D98-4566-8CA1-354ED116A358}" type="sibTrans" cxnId="{CE8D3106-7A2B-4B16-B202-BA9D1230660C}">
      <dgm:prSet/>
      <dgm:spPr/>
      <dgm:t>
        <a:bodyPr/>
        <a:lstStyle/>
        <a:p>
          <a:endParaRPr lang="en-US"/>
        </a:p>
      </dgm:t>
    </dgm:pt>
    <dgm:pt modelId="{EDD5D2CF-48FD-4690-804C-CC17646A4F7B}">
      <dgm:prSet phldrT="[Text]"/>
      <dgm:spPr>
        <a:solidFill>
          <a:schemeClr val="accent6">
            <a:lumMod val="20000"/>
            <a:lumOff val="80000"/>
          </a:schemeClr>
        </a:solidFill>
      </dgm:spPr>
      <dgm:t>
        <a:bodyPr/>
        <a:lstStyle/>
        <a:p>
          <a:r>
            <a:rPr lang="en-US" dirty="0">
              <a:solidFill>
                <a:schemeClr val="tx1"/>
              </a:solidFill>
            </a:rPr>
            <a:t>Returned To Owner</a:t>
          </a:r>
        </a:p>
      </dgm:t>
    </dgm:pt>
    <dgm:pt modelId="{30E50FAD-AA3B-42EA-B1A1-22942DFD5F04}" type="parTrans" cxnId="{0B69D32B-D647-4C02-881E-9E1C85A2A781}">
      <dgm:prSet/>
      <dgm:spPr/>
      <dgm:t>
        <a:bodyPr/>
        <a:lstStyle/>
        <a:p>
          <a:endParaRPr lang="en-US"/>
        </a:p>
      </dgm:t>
    </dgm:pt>
    <dgm:pt modelId="{1791EA17-25B8-450E-B282-63E88F736824}" type="sibTrans" cxnId="{0B69D32B-D647-4C02-881E-9E1C85A2A781}">
      <dgm:prSet/>
      <dgm:spPr/>
      <dgm:t>
        <a:bodyPr/>
        <a:lstStyle/>
        <a:p>
          <a:endParaRPr lang="en-US"/>
        </a:p>
      </dgm:t>
    </dgm:pt>
    <dgm:pt modelId="{3B19117F-26D6-4D3D-9567-E2FE939C26BC}">
      <dgm:prSet phldrT="[Text]"/>
      <dgm:spPr/>
      <dgm:t>
        <a:bodyPr/>
        <a:lstStyle/>
        <a:p>
          <a:r>
            <a:rPr lang="en-US" i="0" dirty="0">
              <a:solidFill>
                <a:schemeClr val="tx1"/>
              </a:solidFill>
            </a:rPr>
            <a:t>2,634</a:t>
          </a:r>
        </a:p>
      </dgm:t>
    </dgm:pt>
    <dgm:pt modelId="{A7C36B69-877C-4CB8-8817-9399945F4BDC}" type="parTrans" cxnId="{3B105107-79E8-4D68-B86A-7A2FB7698378}">
      <dgm:prSet/>
      <dgm:spPr/>
      <dgm:t>
        <a:bodyPr/>
        <a:lstStyle/>
        <a:p>
          <a:endParaRPr lang="en-US"/>
        </a:p>
      </dgm:t>
    </dgm:pt>
    <dgm:pt modelId="{E1FFC9DE-6D14-49A9-B728-C34A18953931}" type="sibTrans" cxnId="{3B105107-79E8-4D68-B86A-7A2FB7698378}">
      <dgm:prSet/>
      <dgm:spPr/>
      <dgm:t>
        <a:bodyPr/>
        <a:lstStyle/>
        <a:p>
          <a:endParaRPr lang="en-US"/>
        </a:p>
      </dgm:t>
    </dgm:pt>
    <dgm:pt modelId="{6EFA09CD-7163-49A8-9508-FFD245B2CD91}">
      <dgm:prSet phldrT="[Text]"/>
      <dgm:spPr>
        <a:solidFill>
          <a:schemeClr val="accent6">
            <a:lumMod val="20000"/>
            <a:lumOff val="80000"/>
          </a:schemeClr>
        </a:solidFill>
      </dgm:spPr>
      <dgm:t>
        <a:bodyPr/>
        <a:lstStyle/>
        <a:p>
          <a:r>
            <a:rPr lang="en-US" i="0" dirty="0">
              <a:solidFill>
                <a:schemeClr val="tx1"/>
              </a:solidFill>
            </a:rPr>
            <a:t>Spay/Neuter Surgeries (</a:t>
          </a:r>
          <a:r>
            <a:rPr lang="en-US" i="1" dirty="0">
              <a:solidFill>
                <a:schemeClr val="tx1"/>
              </a:solidFill>
            </a:rPr>
            <a:t>Clinics + TNR</a:t>
          </a:r>
          <a:r>
            <a:rPr lang="en-US" i="0" dirty="0">
              <a:solidFill>
                <a:schemeClr val="tx1"/>
              </a:solidFill>
            </a:rPr>
            <a:t>)</a:t>
          </a:r>
        </a:p>
      </dgm:t>
    </dgm:pt>
    <dgm:pt modelId="{B2317830-7CEE-44C1-892A-85B02E6A1335}" type="parTrans" cxnId="{9CE2E81E-28C4-4F76-8D63-FC8D85F622BF}">
      <dgm:prSet/>
      <dgm:spPr/>
      <dgm:t>
        <a:bodyPr/>
        <a:lstStyle/>
        <a:p>
          <a:endParaRPr lang="en-US"/>
        </a:p>
      </dgm:t>
    </dgm:pt>
    <dgm:pt modelId="{D15710AD-C794-438F-9C39-F046638965C3}" type="sibTrans" cxnId="{9CE2E81E-28C4-4F76-8D63-FC8D85F622BF}">
      <dgm:prSet/>
      <dgm:spPr/>
      <dgm:t>
        <a:bodyPr/>
        <a:lstStyle/>
        <a:p>
          <a:endParaRPr lang="en-US"/>
        </a:p>
      </dgm:t>
    </dgm:pt>
    <dgm:pt modelId="{CF6F7F51-83B8-4CED-8D7A-A91654DFD926}">
      <dgm:prSet phldrT="[Text]"/>
      <dgm:spPr/>
      <dgm:t>
        <a:bodyPr/>
        <a:lstStyle/>
        <a:p>
          <a:r>
            <a:rPr lang="en-US" dirty="0"/>
            <a:t>8,482</a:t>
          </a:r>
        </a:p>
      </dgm:t>
    </dgm:pt>
    <dgm:pt modelId="{CBCD9867-BCB5-4924-8709-704A68E94AA0}" type="parTrans" cxnId="{C0110A4C-44AD-4EBC-B5AF-95AFB53F8FED}">
      <dgm:prSet/>
      <dgm:spPr/>
      <dgm:t>
        <a:bodyPr/>
        <a:lstStyle/>
        <a:p>
          <a:endParaRPr lang="en-US"/>
        </a:p>
      </dgm:t>
    </dgm:pt>
    <dgm:pt modelId="{DAD1816B-A046-4E2B-9A89-D38D9BE7CA1C}" type="sibTrans" cxnId="{C0110A4C-44AD-4EBC-B5AF-95AFB53F8FED}">
      <dgm:prSet/>
      <dgm:spPr/>
      <dgm:t>
        <a:bodyPr/>
        <a:lstStyle/>
        <a:p>
          <a:endParaRPr lang="en-US"/>
        </a:p>
      </dgm:t>
    </dgm:pt>
    <dgm:pt modelId="{E7FCD258-80F3-4CE6-8CAD-AB85BC4C0F0F}">
      <dgm:prSet phldrT="[Text]"/>
      <dgm:spPr>
        <a:solidFill>
          <a:schemeClr val="accent6">
            <a:lumMod val="20000"/>
            <a:lumOff val="80000"/>
          </a:schemeClr>
        </a:solidFill>
      </dgm:spPr>
      <dgm:t>
        <a:bodyPr/>
        <a:lstStyle/>
        <a:p>
          <a:r>
            <a:rPr lang="en-US" dirty="0">
              <a:solidFill>
                <a:schemeClr val="tx1"/>
              </a:solidFill>
            </a:rPr>
            <a:t>Total Lives Saved</a:t>
          </a:r>
        </a:p>
      </dgm:t>
    </dgm:pt>
    <dgm:pt modelId="{5A426037-F59F-4DEA-B583-65BC4A599DC4}" type="parTrans" cxnId="{BD9FDEE4-DF5F-4AF6-B2F7-9A00CCAC558F}">
      <dgm:prSet/>
      <dgm:spPr/>
      <dgm:t>
        <a:bodyPr/>
        <a:lstStyle/>
        <a:p>
          <a:endParaRPr lang="en-US"/>
        </a:p>
      </dgm:t>
    </dgm:pt>
    <dgm:pt modelId="{CC421FF4-250B-4169-89EE-6ECDACA7C37C}" type="sibTrans" cxnId="{BD9FDEE4-DF5F-4AF6-B2F7-9A00CCAC558F}">
      <dgm:prSet/>
      <dgm:spPr/>
      <dgm:t>
        <a:bodyPr/>
        <a:lstStyle/>
        <a:p>
          <a:endParaRPr lang="en-US"/>
        </a:p>
      </dgm:t>
    </dgm:pt>
    <dgm:pt modelId="{D95DB0AA-E2CD-4683-A434-EEA49CE8EAF3}">
      <dgm:prSet phldrT="[Text]"/>
      <dgm:spPr/>
      <dgm:t>
        <a:bodyPr/>
        <a:lstStyle/>
        <a:p>
          <a:r>
            <a:rPr lang="en-US" dirty="0"/>
            <a:t>79.44%</a:t>
          </a:r>
        </a:p>
      </dgm:t>
    </dgm:pt>
    <dgm:pt modelId="{0B9CD610-80A0-4FA6-B0D2-9A94BFA3F4D3}" type="parTrans" cxnId="{C4F1460E-E042-4EED-A22D-70C269826E0F}">
      <dgm:prSet/>
      <dgm:spPr/>
      <dgm:t>
        <a:bodyPr/>
        <a:lstStyle/>
        <a:p>
          <a:endParaRPr lang="en-US"/>
        </a:p>
      </dgm:t>
    </dgm:pt>
    <dgm:pt modelId="{A39CA85D-5967-4EAC-868C-3C9CBAF42B8E}" type="sibTrans" cxnId="{C4F1460E-E042-4EED-A22D-70C269826E0F}">
      <dgm:prSet/>
      <dgm:spPr/>
      <dgm:t>
        <a:bodyPr/>
        <a:lstStyle/>
        <a:p>
          <a:endParaRPr lang="en-US"/>
        </a:p>
      </dgm:t>
    </dgm:pt>
    <dgm:pt modelId="{6D7D41E9-F668-4B09-BC9A-4E5C349A884F}">
      <dgm:prSet phldrT="[Text]"/>
      <dgm:spPr>
        <a:solidFill>
          <a:schemeClr val="accent6">
            <a:lumMod val="20000"/>
            <a:lumOff val="80000"/>
          </a:schemeClr>
        </a:solidFill>
      </dgm:spPr>
      <dgm:t>
        <a:bodyPr/>
        <a:lstStyle/>
        <a:p>
          <a:r>
            <a:rPr lang="en-US" dirty="0">
              <a:solidFill>
                <a:schemeClr val="tx1"/>
              </a:solidFill>
            </a:rPr>
            <a:t>Save Rate</a:t>
          </a:r>
        </a:p>
      </dgm:t>
    </dgm:pt>
    <dgm:pt modelId="{1D10329A-7E18-4658-98FF-EBA0953B7B13}" type="parTrans" cxnId="{7FB584DE-9DD0-49D6-A6F1-DF41F190E457}">
      <dgm:prSet/>
      <dgm:spPr/>
      <dgm:t>
        <a:bodyPr/>
        <a:lstStyle/>
        <a:p>
          <a:endParaRPr lang="en-US"/>
        </a:p>
      </dgm:t>
    </dgm:pt>
    <dgm:pt modelId="{5726701B-55F7-4DF0-B289-577DFE1524F5}" type="sibTrans" cxnId="{7FB584DE-9DD0-49D6-A6F1-DF41F190E457}">
      <dgm:prSet/>
      <dgm:spPr/>
      <dgm:t>
        <a:bodyPr/>
        <a:lstStyle/>
        <a:p>
          <a:endParaRPr lang="en-US"/>
        </a:p>
      </dgm:t>
    </dgm:pt>
    <dgm:pt modelId="{17C5A2C2-0902-4A2B-BF92-BC418D389B9D}" type="pres">
      <dgm:prSet presAssocID="{261DABB6-FAB9-4A6E-AE71-BC57041FD9BE}" presName="Name0" presStyleCnt="0">
        <dgm:presLayoutVars>
          <dgm:dir/>
          <dgm:animLvl val="lvl"/>
          <dgm:resizeHandles val="exact"/>
        </dgm:presLayoutVars>
      </dgm:prSet>
      <dgm:spPr/>
    </dgm:pt>
    <dgm:pt modelId="{EC13CD36-F127-496E-B85D-50A6F4D51949}" type="pres">
      <dgm:prSet presAssocID="{C8965142-AB05-4061-A60F-F43E3D07717D}" presName="linNode" presStyleCnt="0"/>
      <dgm:spPr/>
    </dgm:pt>
    <dgm:pt modelId="{110F163C-C1FE-4174-B737-751ECC341F46}" type="pres">
      <dgm:prSet presAssocID="{C8965142-AB05-4061-A60F-F43E3D07717D}" presName="parTx" presStyleLbl="revTx" presStyleIdx="0" presStyleCnt="6">
        <dgm:presLayoutVars>
          <dgm:chMax val="1"/>
          <dgm:bulletEnabled val="1"/>
        </dgm:presLayoutVars>
      </dgm:prSet>
      <dgm:spPr/>
    </dgm:pt>
    <dgm:pt modelId="{15666817-1921-4E3E-B585-180B1F8A65A5}" type="pres">
      <dgm:prSet presAssocID="{C8965142-AB05-4061-A60F-F43E3D07717D}" presName="bracket" presStyleLbl="parChTrans1D1" presStyleIdx="0" presStyleCnt="6"/>
      <dgm:spPr/>
    </dgm:pt>
    <dgm:pt modelId="{B072C2EE-A538-4192-8912-5E1C5B22CBD6}" type="pres">
      <dgm:prSet presAssocID="{C8965142-AB05-4061-A60F-F43E3D07717D}" presName="spH" presStyleCnt="0"/>
      <dgm:spPr/>
    </dgm:pt>
    <dgm:pt modelId="{F5D2E9B3-D146-457B-826C-1EF4CF18CE37}" type="pres">
      <dgm:prSet presAssocID="{C8965142-AB05-4061-A60F-F43E3D07717D}" presName="desTx" presStyleLbl="node1" presStyleIdx="0" presStyleCnt="6">
        <dgm:presLayoutVars>
          <dgm:bulletEnabled val="1"/>
        </dgm:presLayoutVars>
      </dgm:prSet>
      <dgm:spPr>
        <a:prstGeom prst="roundRect">
          <a:avLst/>
        </a:prstGeom>
      </dgm:spPr>
    </dgm:pt>
    <dgm:pt modelId="{AE77AF13-AAB9-44A3-B4EC-015507B22E40}" type="pres">
      <dgm:prSet presAssocID="{3C98F845-05DF-4CD3-A843-AE9FE389F452}" presName="spV" presStyleCnt="0"/>
      <dgm:spPr/>
    </dgm:pt>
    <dgm:pt modelId="{F2044693-E365-4CDF-8F61-B746E08C5212}" type="pres">
      <dgm:prSet presAssocID="{E334074B-2481-46DD-9DE3-66F37C5C12F0}" presName="linNode" presStyleCnt="0"/>
      <dgm:spPr/>
    </dgm:pt>
    <dgm:pt modelId="{46BB5F10-9EF4-4FC6-BCDD-B7064259C548}" type="pres">
      <dgm:prSet presAssocID="{E334074B-2481-46DD-9DE3-66F37C5C12F0}" presName="parTx" presStyleLbl="revTx" presStyleIdx="1" presStyleCnt="6">
        <dgm:presLayoutVars>
          <dgm:chMax val="1"/>
          <dgm:bulletEnabled val="1"/>
        </dgm:presLayoutVars>
      </dgm:prSet>
      <dgm:spPr/>
    </dgm:pt>
    <dgm:pt modelId="{D4C38AA3-88F4-4EBD-8CC2-0A069B88979F}" type="pres">
      <dgm:prSet presAssocID="{E334074B-2481-46DD-9DE3-66F37C5C12F0}" presName="bracket" presStyleLbl="parChTrans1D1" presStyleIdx="1" presStyleCnt="6"/>
      <dgm:spPr/>
    </dgm:pt>
    <dgm:pt modelId="{CA826F91-761F-44E7-A941-2488A62D36A8}" type="pres">
      <dgm:prSet presAssocID="{E334074B-2481-46DD-9DE3-66F37C5C12F0}" presName="spH" presStyleCnt="0"/>
      <dgm:spPr/>
    </dgm:pt>
    <dgm:pt modelId="{A6855B01-9D1D-4544-8690-75D451E978F0}" type="pres">
      <dgm:prSet presAssocID="{E334074B-2481-46DD-9DE3-66F37C5C12F0}" presName="desTx" presStyleLbl="node1" presStyleIdx="1" presStyleCnt="6">
        <dgm:presLayoutVars>
          <dgm:bulletEnabled val="1"/>
        </dgm:presLayoutVars>
      </dgm:prSet>
      <dgm:spPr>
        <a:prstGeom prst="roundRect">
          <a:avLst/>
        </a:prstGeom>
      </dgm:spPr>
    </dgm:pt>
    <dgm:pt modelId="{B8567D77-68A1-4E31-A6F5-B6F30297D7B8}" type="pres">
      <dgm:prSet presAssocID="{30186C4A-7802-4C28-A433-167E13AB0466}" presName="spV" presStyleCnt="0"/>
      <dgm:spPr/>
    </dgm:pt>
    <dgm:pt modelId="{7D6F1573-6255-43BA-9EC8-B2CEC0F16CBE}" type="pres">
      <dgm:prSet presAssocID="{4F9434FE-EA17-46EE-8753-86DC2AA846C4}" presName="linNode" presStyleCnt="0"/>
      <dgm:spPr/>
    </dgm:pt>
    <dgm:pt modelId="{AF5607AE-5651-4FAB-9BC3-3F9A78EACEA2}" type="pres">
      <dgm:prSet presAssocID="{4F9434FE-EA17-46EE-8753-86DC2AA846C4}" presName="parTx" presStyleLbl="revTx" presStyleIdx="2" presStyleCnt="6">
        <dgm:presLayoutVars>
          <dgm:chMax val="1"/>
          <dgm:bulletEnabled val="1"/>
        </dgm:presLayoutVars>
      </dgm:prSet>
      <dgm:spPr/>
    </dgm:pt>
    <dgm:pt modelId="{24469BF1-1443-468D-BFDE-D6A647153AB8}" type="pres">
      <dgm:prSet presAssocID="{4F9434FE-EA17-46EE-8753-86DC2AA846C4}" presName="bracket" presStyleLbl="parChTrans1D1" presStyleIdx="2" presStyleCnt="6"/>
      <dgm:spPr/>
    </dgm:pt>
    <dgm:pt modelId="{F8480688-FB85-45DB-A623-C8FF2B0D417F}" type="pres">
      <dgm:prSet presAssocID="{4F9434FE-EA17-46EE-8753-86DC2AA846C4}" presName="spH" presStyleCnt="0"/>
      <dgm:spPr/>
    </dgm:pt>
    <dgm:pt modelId="{BD190220-428C-418F-956B-E140307A53C0}" type="pres">
      <dgm:prSet presAssocID="{4F9434FE-EA17-46EE-8753-86DC2AA846C4}" presName="desTx" presStyleLbl="node1" presStyleIdx="2" presStyleCnt="6">
        <dgm:presLayoutVars>
          <dgm:bulletEnabled val="1"/>
        </dgm:presLayoutVars>
      </dgm:prSet>
      <dgm:spPr>
        <a:prstGeom prst="roundRect">
          <a:avLst/>
        </a:prstGeom>
      </dgm:spPr>
    </dgm:pt>
    <dgm:pt modelId="{821BB12A-F730-423D-AA99-E27F11F18D10}" type="pres">
      <dgm:prSet presAssocID="{165D5CEA-8D98-4566-8CA1-354ED116A358}" presName="spV" presStyleCnt="0"/>
      <dgm:spPr/>
    </dgm:pt>
    <dgm:pt modelId="{F574651B-46FC-4D71-A8E3-19F2F69E913E}" type="pres">
      <dgm:prSet presAssocID="{3B19117F-26D6-4D3D-9567-E2FE939C26BC}" presName="linNode" presStyleCnt="0"/>
      <dgm:spPr/>
    </dgm:pt>
    <dgm:pt modelId="{7C583F7F-BD8C-41D3-BBC5-038365764D3A}" type="pres">
      <dgm:prSet presAssocID="{3B19117F-26D6-4D3D-9567-E2FE939C26BC}" presName="parTx" presStyleLbl="revTx" presStyleIdx="3" presStyleCnt="6">
        <dgm:presLayoutVars>
          <dgm:chMax val="1"/>
          <dgm:bulletEnabled val="1"/>
        </dgm:presLayoutVars>
      </dgm:prSet>
      <dgm:spPr/>
    </dgm:pt>
    <dgm:pt modelId="{6950E1E6-6917-45AC-9307-25649CCFACA7}" type="pres">
      <dgm:prSet presAssocID="{3B19117F-26D6-4D3D-9567-E2FE939C26BC}" presName="bracket" presStyleLbl="parChTrans1D1" presStyleIdx="3" presStyleCnt="6"/>
      <dgm:spPr/>
    </dgm:pt>
    <dgm:pt modelId="{961D0374-D671-453D-917F-6F61AA4A1734}" type="pres">
      <dgm:prSet presAssocID="{3B19117F-26D6-4D3D-9567-E2FE939C26BC}" presName="spH" presStyleCnt="0"/>
      <dgm:spPr/>
    </dgm:pt>
    <dgm:pt modelId="{FD45DA67-BE8F-44F5-976F-0022C0ABDD2D}" type="pres">
      <dgm:prSet presAssocID="{3B19117F-26D6-4D3D-9567-E2FE939C26BC}" presName="desTx" presStyleLbl="node1" presStyleIdx="3" presStyleCnt="6">
        <dgm:presLayoutVars>
          <dgm:bulletEnabled val="1"/>
        </dgm:presLayoutVars>
      </dgm:prSet>
      <dgm:spPr>
        <a:prstGeom prst="roundRect">
          <a:avLst/>
        </a:prstGeom>
      </dgm:spPr>
    </dgm:pt>
    <dgm:pt modelId="{3148225B-F6B3-47D2-81CB-F87A4F6DAA5A}" type="pres">
      <dgm:prSet presAssocID="{E1FFC9DE-6D14-49A9-B728-C34A18953931}" presName="spV" presStyleCnt="0"/>
      <dgm:spPr/>
    </dgm:pt>
    <dgm:pt modelId="{4E76EEE4-1B84-4CC0-911A-99BA500F6EE1}" type="pres">
      <dgm:prSet presAssocID="{CF6F7F51-83B8-4CED-8D7A-A91654DFD926}" presName="linNode" presStyleCnt="0"/>
      <dgm:spPr/>
    </dgm:pt>
    <dgm:pt modelId="{E11D5FEF-2363-490D-98C8-566F02FCA362}" type="pres">
      <dgm:prSet presAssocID="{CF6F7F51-83B8-4CED-8D7A-A91654DFD926}" presName="parTx" presStyleLbl="revTx" presStyleIdx="4" presStyleCnt="6">
        <dgm:presLayoutVars>
          <dgm:chMax val="1"/>
          <dgm:bulletEnabled val="1"/>
        </dgm:presLayoutVars>
      </dgm:prSet>
      <dgm:spPr/>
    </dgm:pt>
    <dgm:pt modelId="{0EAE2516-65D5-4AAB-9545-F1C5D61E80C7}" type="pres">
      <dgm:prSet presAssocID="{CF6F7F51-83B8-4CED-8D7A-A91654DFD926}" presName="bracket" presStyleLbl="parChTrans1D1" presStyleIdx="4" presStyleCnt="6"/>
      <dgm:spPr/>
    </dgm:pt>
    <dgm:pt modelId="{84349527-B873-44B2-B035-31F69F806AE6}" type="pres">
      <dgm:prSet presAssocID="{CF6F7F51-83B8-4CED-8D7A-A91654DFD926}" presName="spH" presStyleCnt="0"/>
      <dgm:spPr/>
    </dgm:pt>
    <dgm:pt modelId="{60A8652A-9431-4035-BF28-B84EDE16E17F}" type="pres">
      <dgm:prSet presAssocID="{CF6F7F51-83B8-4CED-8D7A-A91654DFD926}" presName="desTx" presStyleLbl="node1" presStyleIdx="4" presStyleCnt="6">
        <dgm:presLayoutVars>
          <dgm:bulletEnabled val="1"/>
        </dgm:presLayoutVars>
      </dgm:prSet>
      <dgm:spPr>
        <a:prstGeom prst="roundRect">
          <a:avLst/>
        </a:prstGeom>
      </dgm:spPr>
    </dgm:pt>
    <dgm:pt modelId="{164E680C-1E00-4125-BDD9-BC4F45FD22D5}" type="pres">
      <dgm:prSet presAssocID="{DAD1816B-A046-4E2B-9A89-D38D9BE7CA1C}" presName="spV" presStyleCnt="0"/>
      <dgm:spPr/>
    </dgm:pt>
    <dgm:pt modelId="{7A361A2C-1FBF-4D8D-A9C5-52886B8B6B69}" type="pres">
      <dgm:prSet presAssocID="{D95DB0AA-E2CD-4683-A434-EEA49CE8EAF3}" presName="linNode" presStyleCnt="0"/>
      <dgm:spPr/>
    </dgm:pt>
    <dgm:pt modelId="{1A9C63B2-4E7C-4D69-8DC4-B301E0EAC357}" type="pres">
      <dgm:prSet presAssocID="{D95DB0AA-E2CD-4683-A434-EEA49CE8EAF3}" presName="parTx" presStyleLbl="revTx" presStyleIdx="5" presStyleCnt="6">
        <dgm:presLayoutVars>
          <dgm:chMax val="1"/>
          <dgm:bulletEnabled val="1"/>
        </dgm:presLayoutVars>
      </dgm:prSet>
      <dgm:spPr/>
    </dgm:pt>
    <dgm:pt modelId="{FB539C22-BC88-4243-83EF-32920B2E1F36}" type="pres">
      <dgm:prSet presAssocID="{D95DB0AA-E2CD-4683-A434-EEA49CE8EAF3}" presName="bracket" presStyleLbl="parChTrans1D1" presStyleIdx="5" presStyleCnt="6"/>
      <dgm:spPr/>
    </dgm:pt>
    <dgm:pt modelId="{A8314D0B-9FA4-4B3B-9A34-7D53D5E277C1}" type="pres">
      <dgm:prSet presAssocID="{D95DB0AA-E2CD-4683-A434-EEA49CE8EAF3}" presName="spH" presStyleCnt="0"/>
      <dgm:spPr/>
    </dgm:pt>
    <dgm:pt modelId="{9BCF5556-90BC-46E0-BEB3-5143D5F8DE3D}" type="pres">
      <dgm:prSet presAssocID="{D95DB0AA-E2CD-4683-A434-EEA49CE8EAF3}" presName="desTx" presStyleLbl="node1" presStyleIdx="5" presStyleCnt="6">
        <dgm:presLayoutVars>
          <dgm:bulletEnabled val="1"/>
        </dgm:presLayoutVars>
      </dgm:prSet>
      <dgm:spPr>
        <a:prstGeom prst="roundRect">
          <a:avLst/>
        </a:prstGeom>
      </dgm:spPr>
    </dgm:pt>
  </dgm:ptLst>
  <dgm:cxnLst>
    <dgm:cxn modelId="{CE8D3106-7A2B-4B16-B202-BA9D1230660C}" srcId="{261DABB6-FAB9-4A6E-AE71-BC57041FD9BE}" destId="{4F9434FE-EA17-46EE-8753-86DC2AA846C4}" srcOrd="2" destOrd="0" parTransId="{54E72A09-C1F0-4937-B50A-B0440B58D7CA}" sibTransId="{165D5CEA-8D98-4566-8CA1-354ED116A358}"/>
    <dgm:cxn modelId="{3B105107-79E8-4D68-B86A-7A2FB7698378}" srcId="{261DABB6-FAB9-4A6E-AE71-BC57041FD9BE}" destId="{3B19117F-26D6-4D3D-9567-E2FE939C26BC}" srcOrd="3" destOrd="0" parTransId="{A7C36B69-877C-4CB8-8817-9399945F4BDC}" sibTransId="{E1FFC9DE-6D14-49A9-B728-C34A18953931}"/>
    <dgm:cxn modelId="{C4F1460E-E042-4EED-A22D-70C269826E0F}" srcId="{261DABB6-FAB9-4A6E-AE71-BC57041FD9BE}" destId="{D95DB0AA-E2CD-4683-A434-EEA49CE8EAF3}" srcOrd="5" destOrd="0" parTransId="{0B9CD610-80A0-4FA6-B0D2-9A94BFA3F4D3}" sibTransId="{A39CA85D-5967-4EAC-868C-3C9CBAF42B8E}"/>
    <dgm:cxn modelId="{9CE2E81E-28C4-4F76-8D63-FC8D85F622BF}" srcId="{3B19117F-26D6-4D3D-9567-E2FE939C26BC}" destId="{6EFA09CD-7163-49A8-9508-FFD245B2CD91}" srcOrd="0" destOrd="0" parTransId="{B2317830-7CEE-44C1-892A-85B02E6A1335}" sibTransId="{D15710AD-C794-438F-9C39-F046638965C3}"/>
    <dgm:cxn modelId="{B2B51821-8094-405E-9F2D-D89BF4B7FEC9}" type="presOf" srcId="{EDD5D2CF-48FD-4690-804C-CC17646A4F7B}" destId="{BD190220-428C-418F-956B-E140307A53C0}" srcOrd="0" destOrd="0" presId="urn:diagrams.loki3.com/BracketList"/>
    <dgm:cxn modelId="{0EB2F028-DB00-424F-BEE1-6B8F22668123}" type="presOf" srcId="{6D7D41E9-F668-4B09-BC9A-4E5C349A884F}" destId="{9BCF5556-90BC-46E0-BEB3-5143D5F8DE3D}" srcOrd="0" destOrd="0" presId="urn:diagrams.loki3.com/BracketList"/>
    <dgm:cxn modelId="{0B69D32B-D647-4C02-881E-9E1C85A2A781}" srcId="{4F9434FE-EA17-46EE-8753-86DC2AA846C4}" destId="{EDD5D2CF-48FD-4690-804C-CC17646A4F7B}" srcOrd="0" destOrd="0" parTransId="{30E50FAD-AA3B-42EA-B1A1-22942DFD5F04}" sibTransId="{1791EA17-25B8-450E-B282-63E88F736824}"/>
    <dgm:cxn modelId="{0EBB8A3C-D9FA-4880-8DBE-AFF6D7F5B730}" type="presOf" srcId="{AF89D762-69FB-4624-B488-70D1E3AF555C}" destId="{A6855B01-9D1D-4544-8690-75D451E978F0}" srcOrd="0" destOrd="0" presId="urn:diagrams.loki3.com/BracketList"/>
    <dgm:cxn modelId="{20D85F41-7B5F-449A-81EC-F8AB327E7A9F}" type="presOf" srcId="{CF6F7F51-83B8-4CED-8D7A-A91654DFD926}" destId="{E11D5FEF-2363-490D-98C8-566F02FCA362}" srcOrd="0" destOrd="0" presId="urn:diagrams.loki3.com/BracketList"/>
    <dgm:cxn modelId="{74128F4A-5432-47F9-AC2E-E5B8EDCF530D}" type="presOf" srcId="{261DABB6-FAB9-4A6E-AE71-BC57041FD9BE}" destId="{17C5A2C2-0902-4A2B-BF92-BC418D389B9D}" srcOrd="0" destOrd="0" presId="urn:diagrams.loki3.com/BracketList"/>
    <dgm:cxn modelId="{C0110A4C-44AD-4EBC-B5AF-95AFB53F8FED}" srcId="{261DABB6-FAB9-4A6E-AE71-BC57041FD9BE}" destId="{CF6F7F51-83B8-4CED-8D7A-A91654DFD926}" srcOrd="4" destOrd="0" parTransId="{CBCD9867-BCB5-4924-8709-704A68E94AA0}" sibTransId="{DAD1816B-A046-4E2B-9A89-D38D9BE7CA1C}"/>
    <dgm:cxn modelId="{6F945176-EED9-4806-B61A-4C079D0F554F}" type="presOf" srcId="{6EFA09CD-7163-49A8-9508-FFD245B2CD91}" destId="{FD45DA67-BE8F-44F5-976F-0022C0ABDD2D}" srcOrd="0" destOrd="0" presId="urn:diagrams.loki3.com/BracketList"/>
    <dgm:cxn modelId="{1BA7D176-EE86-4853-B8C5-E1C5BFE967BE}" srcId="{261DABB6-FAB9-4A6E-AE71-BC57041FD9BE}" destId="{E334074B-2481-46DD-9DE3-66F37C5C12F0}" srcOrd="1" destOrd="0" parTransId="{72B95202-7B21-4014-97E6-01A637711D72}" sibTransId="{30186C4A-7802-4C28-A433-167E13AB0466}"/>
    <dgm:cxn modelId="{DD92E581-55A9-4247-AA38-19B073151A34}" type="presOf" srcId="{3B19117F-26D6-4D3D-9567-E2FE939C26BC}" destId="{7C583F7F-BD8C-41D3-BBC5-038365764D3A}" srcOrd="0" destOrd="0" presId="urn:diagrams.loki3.com/BracketList"/>
    <dgm:cxn modelId="{43CDDF82-6737-4279-875E-D38CC03EB0E0}" srcId="{C8965142-AB05-4061-A60F-F43E3D07717D}" destId="{763A691C-EDDA-4A79-9EAB-8595F38AC4F2}" srcOrd="0" destOrd="0" parTransId="{8F7D4AF6-AC26-4CC1-BA7A-5B4BCC1B646B}" sibTransId="{913ADCA3-F679-4D63-90CC-D7526B606101}"/>
    <dgm:cxn modelId="{0FD10195-E53D-431C-B35F-6236791CC5C7}" type="presOf" srcId="{E334074B-2481-46DD-9DE3-66F37C5C12F0}" destId="{46BB5F10-9EF4-4FC6-BCDD-B7064259C548}" srcOrd="0" destOrd="0" presId="urn:diagrams.loki3.com/BracketList"/>
    <dgm:cxn modelId="{0B1294AD-D92C-407C-8EE1-0A3E8FE03C9E}" srcId="{E334074B-2481-46DD-9DE3-66F37C5C12F0}" destId="{AF89D762-69FB-4624-B488-70D1E3AF555C}" srcOrd="0" destOrd="0" parTransId="{E5A00FD4-7F8F-4424-8860-1F587F78E39C}" sibTransId="{D172B347-79D8-4866-BD8F-526A06BFF83B}"/>
    <dgm:cxn modelId="{7870E0BA-9E46-4EC2-98AF-6742AEEF6014}" type="presOf" srcId="{D95DB0AA-E2CD-4683-A434-EEA49CE8EAF3}" destId="{1A9C63B2-4E7C-4D69-8DC4-B301E0EAC357}" srcOrd="0" destOrd="0" presId="urn:diagrams.loki3.com/BracketList"/>
    <dgm:cxn modelId="{B35203D6-02C5-441B-85F4-AC49533E9985}" srcId="{261DABB6-FAB9-4A6E-AE71-BC57041FD9BE}" destId="{C8965142-AB05-4061-A60F-F43E3D07717D}" srcOrd="0" destOrd="0" parTransId="{C42C1740-F7FB-48B5-89F9-FDCECC681C29}" sibTransId="{3C98F845-05DF-4CD3-A843-AE9FE389F452}"/>
    <dgm:cxn modelId="{7FB584DE-9DD0-49D6-A6F1-DF41F190E457}" srcId="{D95DB0AA-E2CD-4683-A434-EEA49CE8EAF3}" destId="{6D7D41E9-F668-4B09-BC9A-4E5C349A884F}" srcOrd="0" destOrd="0" parTransId="{1D10329A-7E18-4658-98FF-EBA0953B7B13}" sibTransId="{5726701B-55F7-4DF0-B289-577DFE1524F5}"/>
    <dgm:cxn modelId="{BD9FDEE4-DF5F-4AF6-B2F7-9A00CCAC558F}" srcId="{CF6F7F51-83B8-4CED-8D7A-A91654DFD926}" destId="{E7FCD258-80F3-4CE6-8CAD-AB85BC4C0F0F}" srcOrd="0" destOrd="0" parTransId="{5A426037-F59F-4DEA-B583-65BC4A599DC4}" sibTransId="{CC421FF4-250B-4169-89EE-6ECDACA7C37C}"/>
    <dgm:cxn modelId="{76CBD2E7-A01B-4CF0-9B3A-712DABA490CB}" type="presOf" srcId="{E7FCD258-80F3-4CE6-8CAD-AB85BC4C0F0F}" destId="{60A8652A-9431-4035-BF28-B84EDE16E17F}" srcOrd="0" destOrd="0" presId="urn:diagrams.loki3.com/BracketList"/>
    <dgm:cxn modelId="{DCF167EF-0328-49AD-BD17-79365437B7B2}" type="presOf" srcId="{C8965142-AB05-4061-A60F-F43E3D07717D}" destId="{110F163C-C1FE-4174-B737-751ECC341F46}" srcOrd="0" destOrd="0" presId="urn:diagrams.loki3.com/BracketList"/>
    <dgm:cxn modelId="{9E9DE7F2-6FC2-4114-9535-34E209179C28}" type="presOf" srcId="{763A691C-EDDA-4A79-9EAB-8595F38AC4F2}" destId="{F5D2E9B3-D146-457B-826C-1EF4CF18CE37}" srcOrd="0" destOrd="0" presId="urn:diagrams.loki3.com/BracketList"/>
    <dgm:cxn modelId="{1424FBF3-8CC6-4130-9DD9-057811297FA2}" type="presOf" srcId="{4F9434FE-EA17-46EE-8753-86DC2AA846C4}" destId="{AF5607AE-5651-4FAB-9BC3-3F9A78EACEA2}" srcOrd="0" destOrd="0" presId="urn:diagrams.loki3.com/BracketList"/>
    <dgm:cxn modelId="{38DB8915-06F0-4C8B-AF80-F344E813CDA1}" type="presParOf" srcId="{17C5A2C2-0902-4A2B-BF92-BC418D389B9D}" destId="{EC13CD36-F127-496E-B85D-50A6F4D51949}" srcOrd="0" destOrd="0" presId="urn:diagrams.loki3.com/BracketList"/>
    <dgm:cxn modelId="{A11AE45C-A9EA-4A6C-BD0A-844296938914}" type="presParOf" srcId="{EC13CD36-F127-496E-B85D-50A6F4D51949}" destId="{110F163C-C1FE-4174-B737-751ECC341F46}" srcOrd="0" destOrd="0" presId="urn:diagrams.loki3.com/BracketList"/>
    <dgm:cxn modelId="{26569565-1F84-4313-B924-9FE158DC8687}" type="presParOf" srcId="{EC13CD36-F127-496E-B85D-50A6F4D51949}" destId="{15666817-1921-4E3E-B585-180B1F8A65A5}" srcOrd="1" destOrd="0" presId="urn:diagrams.loki3.com/BracketList"/>
    <dgm:cxn modelId="{0379117E-A3D4-4F23-894C-BE53B534E4B8}" type="presParOf" srcId="{EC13CD36-F127-496E-B85D-50A6F4D51949}" destId="{B072C2EE-A538-4192-8912-5E1C5B22CBD6}" srcOrd="2" destOrd="0" presId="urn:diagrams.loki3.com/BracketList"/>
    <dgm:cxn modelId="{BB42B666-1044-4EC7-A43D-951EB62252CB}" type="presParOf" srcId="{EC13CD36-F127-496E-B85D-50A6F4D51949}" destId="{F5D2E9B3-D146-457B-826C-1EF4CF18CE37}" srcOrd="3" destOrd="0" presId="urn:diagrams.loki3.com/BracketList"/>
    <dgm:cxn modelId="{0AC8D1BD-34BD-4798-A0FF-B4440E37EE6B}" type="presParOf" srcId="{17C5A2C2-0902-4A2B-BF92-BC418D389B9D}" destId="{AE77AF13-AAB9-44A3-B4EC-015507B22E40}" srcOrd="1" destOrd="0" presId="urn:diagrams.loki3.com/BracketList"/>
    <dgm:cxn modelId="{1D055EC1-BAEA-4316-92BC-43CF4BF4EA2C}" type="presParOf" srcId="{17C5A2C2-0902-4A2B-BF92-BC418D389B9D}" destId="{F2044693-E365-4CDF-8F61-B746E08C5212}" srcOrd="2" destOrd="0" presId="urn:diagrams.loki3.com/BracketList"/>
    <dgm:cxn modelId="{A3091293-C074-4C00-BDD7-C73234BE30B2}" type="presParOf" srcId="{F2044693-E365-4CDF-8F61-B746E08C5212}" destId="{46BB5F10-9EF4-4FC6-BCDD-B7064259C548}" srcOrd="0" destOrd="0" presId="urn:diagrams.loki3.com/BracketList"/>
    <dgm:cxn modelId="{3BDAF682-863F-43B3-86D1-5F6FD53D54C4}" type="presParOf" srcId="{F2044693-E365-4CDF-8F61-B746E08C5212}" destId="{D4C38AA3-88F4-4EBD-8CC2-0A069B88979F}" srcOrd="1" destOrd="0" presId="urn:diagrams.loki3.com/BracketList"/>
    <dgm:cxn modelId="{F0EF6BCE-53C6-4AF3-A787-EFE661ADED82}" type="presParOf" srcId="{F2044693-E365-4CDF-8F61-B746E08C5212}" destId="{CA826F91-761F-44E7-A941-2488A62D36A8}" srcOrd="2" destOrd="0" presId="urn:diagrams.loki3.com/BracketList"/>
    <dgm:cxn modelId="{758F3821-B13F-48EA-A94C-8CECC30CBCA2}" type="presParOf" srcId="{F2044693-E365-4CDF-8F61-B746E08C5212}" destId="{A6855B01-9D1D-4544-8690-75D451E978F0}" srcOrd="3" destOrd="0" presId="urn:diagrams.loki3.com/BracketList"/>
    <dgm:cxn modelId="{718F03FB-21F9-4270-A5F0-E97DB0A5A205}" type="presParOf" srcId="{17C5A2C2-0902-4A2B-BF92-BC418D389B9D}" destId="{B8567D77-68A1-4E31-A6F5-B6F30297D7B8}" srcOrd="3" destOrd="0" presId="urn:diagrams.loki3.com/BracketList"/>
    <dgm:cxn modelId="{8CEE7FB9-DE26-44B6-8C07-F55272BB28F9}" type="presParOf" srcId="{17C5A2C2-0902-4A2B-BF92-BC418D389B9D}" destId="{7D6F1573-6255-43BA-9EC8-B2CEC0F16CBE}" srcOrd="4" destOrd="0" presId="urn:diagrams.loki3.com/BracketList"/>
    <dgm:cxn modelId="{7CD3B536-8D25-4A32-9FA3-DC286DEF6F32}" type="presParOf" srcId="{7D6F1573-6255-43BA-9EC8-B2CEC0F16CBE}" destId="{AF5607AE-5651-4FAB-9BC3-3F9A78EACEA2}" srcOrd="0" destOrd="0" presId="urn:diagrams.loki3.com/BracketList"/>
    <dgm:cxn modelId="{7B7BBAFA-906F-4AEF-8504-9A770F4A6F79}" type="presParOf" srcId="{7D6F1573-6255-43BA-9EC8-B2CEC0F16CBE}" destId="{24469BF1-1443-468D-BFDE-D6A647153AB8}" srcOrd="1" destOrd="0" presId="urn:diagrams.loki3.com/BracketList"/>
    <dgm:cxn modelId="{84B895EB-B5A0-45A3-A27A-409B300FC5B3}" type="presParOf" srcId="{7D6F1573-6255-43BA-9EC8-B2CEC0F16CBE}" destId="{F8480688-FB85-45DB-A623-C8FF2B0D417F}" srcOrd="2" destOrd="0" presId="urn:diagrams.loki3.com/BracketList"/>
    <dgm:cxn modelId="{FB75189E-78C6-4C81-979F-8898814EA6F5}" type="presParOf" srcId="{7D6F1573-6255-43BA-9EC8-B2CEC0F16CBE}" destId="{BD190220-428C-418F-956B-E140307A53C0}" srcOrd="3" destOrd="0" presId="urn:diagrams.loki3.com/BracketList"/>
    <dgm:cxn modelId="{75454C9D-8DB5-405A-9E2E-20628023D865}" type="presParOf" srcId="{17C5A2C2-0902-4A2B-BF92-BC418D389B9D}" destId="{821BB12A-F730-423D-AA99-E27F11F18D10}" srcOrd="5" destOrd="0" presId="urn:diagrams.loki3.com/BracketList"/>
    <dgm:cxn modelId="{0FBADDA5-C4BA-4C87-83FF-3F038D843DA6}" type="presParOf" srcId="{17C5A2C2-0902-4A2B-BF92-BC418D389B9D}" destId="{F574651B-46FC-4D71-A8E3-19F2F69E913E}" srcOrd="6" destOrd="0" presId="urn:diagrams.loki3.com/BracketList"/>
    <dgm:cxn modelId="{E794F3A8-D162-4253-9089-881923FE78D4}" type="presParOf" srcId="{F574651B-46FC-4D71-A8E3-19F2F69E913E}" destId="{7C583F7F-BD8C-41D3-BBC5-038365764D3A}" srcOrd="0" destOrd="0" presId="urn:diagrams.loki3.com/BracketList"/>
    <dgm:cxn modelId="{73F03E46-EE82-40FB-8CCC-BF505B178978}" type="presParOf" srcId="{F574651B-46FC-4D71-A8E3-19F2F69E913E}" destId="{6950E1E6-6917-45AC-9307-25649CCFACA7}" srcOrd="1" destOrd="0" presId="urn:diagrams.loki3.com/BracketList"/>
    <dgm:cxn modelId="{7BC6C284-C6D3-4E3B-B908-8F5EA1213047}" type="presParOf" srcId="{F574651B-46FC-4D71-A8E3-19F2F69E913E}" destId="{961D0374-D671-453D-917F-6F61AA4A1734}" srcOrd="2" destOrd="0" presId="urn:diagrams.loki3.com/BracketList"/>
    <dgm:cxn modelId="{72E62036-17CE-4655-A463-C8B0216380CB}" type="presParOf" srcId="{F574651B-46FC-4D71-A8E3-19F2F69E913E}" destId="{FD45DA67-BE8F-44F5-976F-0022C0ABDD2D}" srcOrd="3" destOrd="0" presId="urn:diagrams.loki3.com/BracketList"/>
    <dgm:cxn modelId="{C5EDA370-C3C8-4034-9343-599BC3CECE2D}" type="presParOf" srcId="{17C5A2C2-0902-4A2B-BF92-BC418D389B9D}" destId="{3148225B-F6B3-47D2-81CB-F87A4F6DAA5A}" srcOrd="7" destOrd="0" presId="urn:diagrams.loki3.com/BracketList"/>
    <dgm:cxn modelId="{6BBDA059-20F8-458C-B076-E454D35DD848}" type="presParOf" srcId="{17C5A2C2-0902-4A2B-BF92-BC418D389B9D}" destId="{4E76EEE4-1B84-4CC0-911A-99BA500F6EE1}" srcOrd="8" destOrd="0" presId="urn:diagrams.loki3.com/BracketList"/>
    <dgm:cxn modelId="{89C2BD7D-EA52-48B6-BE32-AEE3180C3C3C}" type="presParOf" srcId="{4E76EEE4-1B84-4CC0-911A-99BA500F6EE1}" destId="{E11D5FEF-2363-490D-98C8-566F02FCA362}" srcOrd="0" destOrd="0" presId="urn:diagrams.loki3.com/BracketList"/>
    <dgm:cxn modelId="{4EB987C9-B6B7-48C0-8C19-5ED54F124E27}" type="presParOf" srcId="{4E76EEE4-1B84-4CC0-911A-99BA500F6EE1}" destId="{0EAE2516-65D5-4AAB-9545-F1C5D61E80C7}" srcOrd="1" destOrd="0" presId="urn:diagrams.loki3.com/BracketList"/>
    <dgm:cxn modelId="{4D2FF395-7201-443A-BB9C-887A1A276D24}" type="presParOf" srcId="{4E76EEE4-1B84-4CC0-911A-99BA500F6EE1}" destId="{84349527-B873-44B2-B035-31F69F806AE6}" srcOrd="2" destOrd="0" presId="urn:diagrams.loki3.com/BracketList"/>
    <dgm:cxn modelId="{5D9E2690-B959-42A5-8376-A577CFC4FC0A}" type="presParOf" srcId="{4E76EEE4-1B84-4CC0-911A-99BA500F6EE1}" destId="{60A8652A-9431-4035-BF28-B84EDE16E17F}" srcOrd="3" destOrd="0" presId="urn:diagrams.loki3.com/BracketList"/>
    <dgm:cxn modelId="{FD1DA0D0-EE0B-4FA2-B57E-E443410BBC2F}" type="presParOf" srcId="{17C5A2C2-0902-4A2B-BF92-BC418D389B9D}" destId="{164E680C-1E00-4125-BDD9-BC4F45FD22D5}" srcOrd="9" destOrd="0" presId="urn:diagrams.loki3.com/BracketList"/>
    <dgm:cxn modelId="{063401FF-A0B7-48C2-B9C8-C7EB846499CD}" type="presParOf" srcId="{17C5A2C2-0902-4A2B-BF92-BC418D389B9D}" destId="{7A361A2C-1FBF-4D8D-A9C5-52886B8B6B69}" srcOrd="10" destOrd="0" presId="urn:diagrams.loki3.com/BracketList"/>
    <dgm:cxn modelId="{9C13F88C-96E5-432C-B2F2-8751AB7AE76C}" type="presParOf" srcId="{7A361A2C-1FBF-4D8D-A9C5-52886B8B6B69}" destId="{1A9C63B2-4E7C-4D69-8DC4-B301E0EAC357}" srcOrd="0" destOrd="0" presId="urn:diagrams.loki3.com/BracketList"/>
    <dgm:cxn modelId="{A0BEC29A-3C8F-45EE-89A9-086F90B9D895}" type="presParOf" srcId="{7A361A2C-1FBF-4D8D-A9C5-52886B8B6B69}" destId="{FB539C22-BC88-4243-83EF-32920B2E1F36}" srcOrd="1" destOrd="0" presId="urn:diagrams.loki3.com/BracketList"/>
    <dgm:cxn modelId="{94346D09-1B40-46D7-863C-0F830EBBFDA0}" type="presParOf" srcId="{7A361A2C-1FBF-4D8D-A9C5-52886B8B6B69}" destId="{A8314D0B-9FA4-4B3B-9A34-7D53D5E277C1}" srcOrd="2" destOrd="0" presId="urn:diagrams.loki3.com/BracketList"/>
    <dgm:cxn modelId="{26643324-D359-422F-BE5C-62F8D7762C0F}" type="presParOf" srcId="{7A361A2C-1FBF-4D8D-A9C5-52886B8B6B69}" destId="{9BCF5556-90BC-46E0-BEB3-5143D5F8DE3D}"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299F40-0C95-4814-B36C-18172E03B198}">
      <dsp:nvSpPr>
        <dsp:cNvPr id="0" name=""/>
        <dsp:cNvSpPr/>
      </dsp:nvSpPr>
      <dsp:spPr>
        <a:xfrm>
          <a:off x="0" y="364"/>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C7D1B6-8A87-4148-83FF-E2D72EB094D2}">
      <dsp:nvSpPr>
        <dsp:cNvPr id="0" name=""/>
        <dsp:cNvSpPr/>
      </dsp:nvSpPr>
      <dsp:spPr>
        <a:xfrm>
          <a:off x="0" y="364"/>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Adoption: </a:t>
          </a:r>
          <a:r>
            <a:rPr lang="en-US" sz="1300" b="0" i="0" kern="1200" baseline="0" dirty="0">
              <a:latin typeface="Aptos Display" panose="020B0004020202020204" pitchFamily="34" charset="0"/>
            </a:rPr>
            <a:t>174</a:t>
          </a:r>
          <a:r>
            <a:rPr lang="en-US" sz="1300" b="0" i="0" u="none" strike="noStrike" kern="1200" cap="none" spc="0" baseline="0" dirty="0">
              <a:uFillTx/>
              <a:latin typeface="Aptos Display" panose="020B0004020202020204" pitchFamily="34" charset="0"/>
            </a:rPr>
            <a:t> dogs, 86 puppies, 34 cats, and 151 kittens under 5 months of age were adopted for a total of 445 animals adopted from Kern County Animal Shelters in the month of August.</a:t>
          </a:r>
          <a:endParaRPr lang="en-US" sz="1300" kern="1200" dirty="0">
            <a:latin typeface="Aptos Display" panose="020B0004020202020204" pitchFamily="34" charset="0"/>
          </a:endParaRPr>
        </a:p>
      </dsp:txBody>
      <dsp:txXfrm>
        <a:off x="0" y="364"/>
        <a:ext cx="7200898" cy="596989"/>
      </dsp:txXfrm>
    </dsp:sp>
    <dsp:sp modelId="{F28FE01C-0908-4894-88C9-D04A5D08BF00}">
      <dsp:nvSpPr>
        <dsp:cNvPr id="0" name=""/>
        <dsp:cNvSpPr/>
      </dsp:nvSpPr>
      <dsp:spPr>
        <a:xfrm>
          <a:off x="0" y="597353"/>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606D5F-9207-4FE4-90EC-6CAA2FD4CA2B}">
      <dsp:nvSpPr>
        <dsp:cNvPr id="0" name=""/>
        <dsp:cNvSpPr/>
      </dsp:nvSpPr>
      <dsp:spPr>
        <a:xfrm>
          <a:off x="0" y="597353"/>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Foster: </a:t>
          </a:r>
          <a:r>
            <a:rPr lang="en-US" sz="1300" b="0" i="0" u="none" strike="noStrike" kern="1200" cap="none" spc="0" baseline="0" dirty="0">
              <a:uFillTx/>
              <a:latin typeface="Aptos Display" panose="020B0004020202020204" pitchFamily="34" charset="0"/>
            </a:rPr>
            <a:t>36 dogs, 55 puppies, 1 cat, and 112 kittens entered the Department’s Foster Care Program in August, for a total of 204 animals.</a:t>
          </a:r>
          <a:endParaRPr lang="en-US" sz="1300" kern="1200" dirty="0">
            <a:latin typeface="Aptos Display" panose="020B0004020202020204" pitchFamily="34" charset="0"/>
          </a:endParaRPr>
        </a:p>
      </dsp:txBody>
      <dsp:txXfrm>
        <a:off x="0" y="597353"/>
        <a:ext cx="7200898" cy="596989"/>
      </dsp:txXfrm>
    </dsp:sp>
    <dsp:sp modelId="{B520A19A-DAF2-4704-B646-96ED5F59452A}">
      <dsp:nvSpPr>
        <dsp:cNvPr id="0" name=""/>
        <dsp:cNvSpPr/>
      </dsp:nvSpPr>
      <dsp:spPr>
        <a:xfrm>
          <a:off x="0" y="1194342"/>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40FACC-2022-4785-A4BB-A8B478CE698B}">
      <dsp:nvSpPr>
        <dsp:cNvPr id="0" name=""/>
        <dsp:cNvSpPr/>
      </dsp:nvSpPr>
      <dsp:spPr>
        <a:xfrm>
          <a:off x="0" y="1194342"/>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Rescue: </a:t>
          </a:r>
          <a:r>
            <a:rPr lang="en-US" sz="1300" b="0" i="0" kern="1200" baseline="0" dirty="0">
              <a:latin typeface="Aptos Display" panose="020B0004020202020204" pitchFamily="34" charset="0"/>
            </a:rPr>
            <a:t>166 dogs, 69 puppies, 7 cats, and 22 kittens were transferred to other animal rescue organizations in </a:t>
          </a:r>
          <a:r>
            <a:rPr lang="en-US" sz="1300" b="0" i="0" u="none" strike="noStrike" kern="1200" cap="none" spc="0" baseline="0" dirty="0">
              <a:uFillTx/>
              <a:latin typeface="Aptos Display" panose="020B0004020202020204" pitchFamily="34" charset="0"/>
            </a:rPr>
            <a:t>August</a:t>
          </a:r>
          <a:r>
            <a:rPr lang="en-US" sz="1300" b="0" i="0" kern="1200" baseline="0" dirty="0">
              <a:latin typeface="Aptos Display" panose="020B0004020202020204" pitchFamily="34" charset="0"/>
            </a:rPr>
            <a:t>, for a total of 264 animals.</a:t>
          </a:r>
          <a:endParaRPr lang="en-US" sz="1300" b="0" kern="1200" dirty="0">
            <a:latin typeface="Aptos Display" panose="020B0004020202020204" pitchFamily="34" charset="0"/>
          </a:endParaRPr>
        </a:p>
      </dsp:txBody>
      <dsp:txXfrm>
        <a:off x="0" y="1194342"/>
        <a:ext cx="7200898" cy="596989"/>
      </dsp:txXfrm>
    </dsp:sp>
    <dsp:sp modelId="{0E09A84F-8F57-4118-83EF-2F7ACAA07CB0}">
      <dsp:nvSpPr>
        <dsp:cNvPr id="0" name=""/>
        <dsp:cNvSpPr/>
      </dsp:nvSpPr>
      <dsp:spPr>
        <a:xfrm>
          <a:off x="0" y="1791332"/>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EACE94-25BD-4376-BC2A-8F3A5B631B18}">
      <dsp:nvSpPr>
        <dsp:cNvPr id="0" name=""/>
        <dsp:cNvSpPr/>
      </dsp:nvSpPr>
      <dsp:spPr>
        <a:xfrm>
          <a:off x="0" y="1791332"/>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Spay/Neuter: </a:t>
          </a:r>
          <a:r>
            <a:rPr lang="en-US" sz="1300" b="0" i="0" kern="1200" baseline="0" dirty="0">
              <a:latin typeface="Aptos Display" panose="020B0004020202020204" pitchFamily="34" charset="0"/>
            </a:rPr>
            <a:t>A total of 416 animals were altered at low-cost KCAS spay/neuter clinics in the month of </a:t>
          </a:r>
          <a:r>
            <a:rPr lang="en-US" sz="1300" b="0" i="0" u="none" strike="noStrike" kern="1200" cap="none" spc="0" baseline="0" dirty="0">
              <a:uFillTx/>
              <a:latin typeface="Aptos Display" panose="020B0004020202020204" pitchFamily="34" charset="0"/>
            </a:rPr>
            <a:t>August.</a:t>
          </a:r>
          <a:endParaRPr lang="en-US" sz="1300" b="0" i="0" kern="1200" dirty="0">
            <a:latin typeface="Aptos Display" panose="020B0004020202020204" pitchFamily="34" charset="0"/>
          </a:endParaRPr>
        </a:p>
      </dsp:txBody>
      <dsp:txXfrm>
        <a:off x="0" y="1791332"/>
        <a:ext cx="7200898" cy="596989"/>
      </dsp:txXfrm>
    </dsp:sp>
    <dsp:sp modelId="{1718BA84-10E1-4A53-8AF8-8FA3E16FA4EE}">
      <dsp:nvSpPr>
        <dsp:cNvPr id="0" name=""/>
        <dsp:cNvSpPr/>
      </dsp:nvSpPr>
      <dsp:spPr>
        <a:xfrm>
          <a:off x="0" y="2388321"/>
          <a:ext cx="7200898" cy="0"/>
        </a:xfrm>
        <a:prstGeom prst="line">
          <a:avLst/>
        </a:prstGeom>
        <a:solidFill>
          <a:schemeClr val="dk2">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E3F84D-9CF5-4F84-804E-F26903D36687}">
      <dsp:nvSpPr>
        <dsp:cNvPr id="0" name=""/>
        <dsp:cNvSpPr/>
      </dsp:nvSpPr>
      <dsp:spPr>
        <a:xfrm>
          <a:off x="0" y="2388321"/>
          <a:ext cx="7200898" cy="59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i="0" kern="1200" baseline="0" dirty="0">
              <a:latin typeface="Aptos Display" panose="020B0004020202020204" pitchFamily="34" charset="0"/>
            </a:rPr>
            <a:t>TNR: </a:t>
          </a:r>
          <a:r>
            <a:rPr lang="en-US" sz="1300" b="0" i="0" u="none" strike="noStrike" kern="1200" cap="none" spc="0" baseline="0" dirty="0">
              <a:uFillTx/>
              <a:latin typeface="Aptos Display" panose="020B0004020202020204" pitchFamily="34" charset="0"/>
            </a:rPr>
            <a:t>177 cats were spayed or neutered and released in August. Year-to-date, 1,678 cats have gone through the program, and since 2013 25,695 cats have been spayed or neutered and returned to field.</a:t>
          </a:r>
          <a:endParaRPr lang="en-US" sz="1300" kern="1200" dirty="0">
            <a:latin typeface="Aptos Display" panose="020B0004020202020204" pitchFamily="34" charset="0"/>
          </a:endParaRPr>
        </a:p>
      </dsp:txBody>
      <dsp:txXfrm>
        <a:off x="0" y="2388321"/>
        <a:ext cx="7200898" cy="5969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6C560-EB85-4428-8972-EDE113DD50BA}">
      <dsp:nvSpPr>
        <dsp:cNvPr id="0" name=""/>
        <dsp:cNvSpPr/>
      </dsp:nvSpPr>
      <dsp:spPr>
        <a:xfrm>
          <a:off x="0" y="14296"/>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177B23-6903-4ECB-845C-43B853D6667F}">
      <dsp:nvSpPr>
        <dsp:cNvPr id="0" name=""/>
        <dsp:cNvSpPr/>
      </dsp:nvSpPr>
      <dsp:spPr>
        <a:xfrm>
          <a:off x="170686" y="128281"/>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1"/>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16C31F-A91B-495C-927F-A7F47195EC2B}">
      <dsp:nvSpPr>
        <dsp:cNvPr id="0" name=""/>
        <dsp:cNvSpPr/>
      </dsp:nvSpPr>
      <dsp:spPr>
        <a:xfrm>
          <a:off x="651712" y="1324"/>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Rabies </a:t>
          </a:r>
        </a:p>
      </dsp:txBody>
      <dsp:txXfrm>
        <a:off x="651712" y="1324"/>
        <a:ext cx="3246120" cy="564252"/>
      </dsp:txXfrm>
    </dsp:sp>
    <dsp:sp modelId="{C14A9DF8-92CA-4546-AA1A-934BA5390C00}">
      <dsp:nvSpPr>
        <dsp:cNvPr id="0" name=""/>
        <dsp:cNvSpPr/>
      </dsp:nvSpPr>
      <dsp:spPr>
        <a:xfrm>
          <a:off x="3897832" y="1324"/>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497</a:t>
          </a:r>
        </a:p>
      </dsp:txBody>
      <dsp:txXfrm>
        <a:off x="3897832" y="1324"/>
        <a:ext cx="3315767" cy="564252"/>
      </dsp:txXfrm>
    </dsp:sp>
    <dsp:sp modelId="{E453E5AB-FEF4-4EBC-9160-5D66791B4B12}">
      <dsp:nvSpPr>
        <dsp:cNvPr id="0" name=""/>
        <dsp:cNvSpPr/>
      </dsp:nvSpPr>
      <dsp:spPr>
        <a:xfrm>
          <a:off x="0" y="706640"/>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F7E8DD-DF2C-433C-AEDD-C49100843441}">
      <dsp:nvSpPr>
        <dsp:cNvPr id="0" name=""/>
        <dsp:cNvSpPr/>
      </dsp:nvSpPr>
      <dsp:spPr>
        <a:xfrm>
          <a:off x="170686" y="833597"/>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6C2FE6-7B8B-4B76-8B34-496A50CE97FC}">
      <dsp:nvSpPr>
        <dsp:cNvPr id="0" name=""/>
        <dsp:cNvSpPr/>
      </dsp:nvSpPr>
      <dsp:spPr>
        <a:xfrm>
          <a:off x="651712" y="706640"/>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a:p>
      </dsp:txBody>
      <dsp:txXfrm>
        <a:off x="651712" y="706640"/>
        <a:ext cx="6561887" cy="564252"/>
      </dsp:txXfrm>
    </dsp:sp>
    <dsp:sp modelId="{3C7106BC-79E5-4C61-97F6-2B411C7074EE}">
      <dsp:nvSpPr>
        <dsp:cNvPr id="0" name=""/>
        <dsp:cNvSpPr/>
      </dsp:nvSpPr>
      <dsp:spPr>
        <a:xfrm>
          <a:off x="0" y="1411956"/>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24C400-7174-4934-9E32-83356F84E4DC}">
      <dsp:nvSpPr>
        <dsp:cNvPr id="0" name=""/>
        <dsp:cNvSpPr/>
      </dsp:nvSpPr>
      <dsp:spPr>
        <a:xfrm>
          <a:off x="170686" y="1538913"/>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3"/>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CDB75-3E52-44D7-95F3-0F4DA9D1830E}">
      <dsp:nvSpPr>
        <dsp:cNvPr id="0" name=""/>
        <dsp:cNvSpPr/>
      </dsp:nvSpPr>
      <dsp:spPr>
        <a:xfrm>
          <a:off x="651712" y="1411956"/>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a:p>
      </dsp:txBody>
      <dsp:txXfrm>
        <a:off x="651712" y="1411956"/>
        <a:ext cx="6561887" cy="564252"/>
      </dsp:txXfrm>
    </dsp:sp>
    <dsp:sp modelId="{8775816A-313B-4D67-B94C-9F05859FCB7E}">
      <dsp:nvSpPr>
        <dsp:cNvPr id="0" name=""/>
        <dsp:cNvSpPr/>
      </dsp:nvSpPr>
      <dsp:spPr>
        <a:xfrm>
          <a:off x="0" y="2117272"/>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EA8B92-D6FE-4BF9-95BE-3DAC1DECC380}">
      <dsp:nvSpPr>
        <dsp:cNvPr id="0" name=""/>
        <dsp:cNvSpPr/>
      </dsp:nvSpPr>
      <dsp:spPr>
        <a:xfrm>
          <a:off x="170686" y="2244229"/>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F026EC-9016-411D-AB32-AA900E0A9810}">
      <dsp:nvSpPr>
        <dsp:cNvPr id="0" name=""/>
        <dsp:cNvSpPr/>
      </dsp:nvSpPr>
      <dsp:spPr>
        <a:xfrm>
          <a:off x="651712" y="2117272"/>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b="0" i="0" kern="1200" dirty="0"/>
            <a:t>Microchip</a:t>
          </a:r>
          <a:r>
            <a:rPr lang="en-US" sz="1900" b="0" i="0" kern="1200" dirty="0"/>
            <a:t>s</a:t>
          </a:r>
        </a:p>
      </dsp:txBody>
      <dsp:txXfrm>
        <a:off x="651712" y="2117272"/>
        <a:ext cx="3246120" cy="564252"/>
      </dsp:txXfrm>
    </dsp:sp>
    <dsp:sp modelId="{7962EAE6-E4A5-4B9F-9D01-E77265EE24EF}">
      <dsp:nvSpPr>
        <dsp:cNvPr id="0" name=""/>
        <dsp:cNvSpPr/>
      </dsp:nvSpPr>
      <dsp:spPr>
        <a:xfrm>
          <a:off x="3897832" y="2117272"/>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84</a:t>
          </a:r>
        </a:p>
      </dsp:txBody>
      <dsp:txXfrm>
        <a:off x="3897832" y="2117272"/>
        <a:ext cx="3315767" cy="564252"/>
      </dsp:txXfrm>
    </dsp:sp>
    <dsp:sp modelId="{A60B3917-23D2-4707-A19E-2FB19F70549F}">
      <dsp:nvSpPr>
        <dsp:cNvPr id="0" name=""/>
        <dsp:cNvSpPr/>
      </dsp:nvSpPr>
      <dsp:spPr>
        <a:xfrm>
          <a:off x="0" y="2822588"/>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1D6B0-7148-4C07-A7D3-63A502282512}">
      <dsp:nvSpPr>
        <dsp:cNvPr id="0" name=""/>
        <dsp:cNvSpPr/>
      </dsp:nvSpPr>
      <dsp:spPr>
        <a:xfrm>
          <a:off x="170686" y="2949545"/>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5"/>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8F89741-88BB-4A58-B510-BF31580ED031}">
      <dsp:nvSpPr>
        <dsp:cNvPr id="0" name=""/>
        <dsp:cNvSpPr/>
      </dsp:nvSpPr>
      <dsp:spPr>
        <a:xfrm>
          <a:off x="651712" y="2822588"/>
          <a:ext cx="3246120"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b="0" i="0" kern="1200" dirty="0"/>
            <a:t>Bordetella</a:t>
          </a:r>
        </a:p>
      </dsp:txBody>
      <dsp:txXfrm>
        <a:off x="651712" y="2822588"/>
        <a:ext cx="3246120" cy="564252"/>
      </dsp:txXfrm>
    </dsp:sp>
    <dsp:sp modelId="{EDDD00E4-8FB5-47C3-A23F-ADD13779057E}">
      <dsp:nvSpPr>
        <dsp:cNvPr id="0" name=""/>
        <dsp:cNvSpPr/>
      </dsp:nvSpPr>
      <dsp:spPr>
        <a:xfrm>
          <a:off x="3897832" y="2822588"/>
          <a:ext cx="331576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00100">
            <a:lnSpc>
              <a:spcPct val="100000"/>
            </a:lnSpc>
            <a:spcBef>
              <a:spcPct val="0"/>
            </a:spcBef>
            <a:spcAft>
              <a:spcPct val="35000"/>
            </a:spcAft>
            <a:buNone/>
          </a:pPr>
          <a:r>
            <a:rPr lang="en-US" sz="1800" kern="1200" dirty="0"/>
            <a:t> 94</a:t>
          </a:r>
        </a:p>
      </dsp:txBody>
      <dsp:txXfrm>
        <a:off x="3897832" y="2822588"/>
        <a:ext cx="3315767" cy="564252"/>
      </dsp:txXfrm>
    </dsp:sp>
    <dsp:sp modelId="{DC83DB6E-99A2-45A5-B36A-14D67B60D46A}">
      <dsp:nvSpPr>
        <dsp:cNvPr id="0" name=""/>
        <dsp:cNvSpPr/>
      </dsp:nvSpPr>
      <dsp:spPr>
        <a:xfrm>
          <a:off x="0" y="3527904"/>
          <a:ext cx="7213600" cy="56425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70529B-B120-452C-860A-F4BA0D48FA72}">
      <dsp:nvSpPr>
        <dsp:cNvPr id="0" name=""/>
        <dsp:cNvSpPr/>
      </dsp:nvSpPr>
      <dsp:spPr>
        <a:xfrm>
          <a:off x="170686" y="3654861"/>
          <a:ext cx="310339" cy="310339"/>
        </a:xfrm>
        <a:prstGeom prst="rect">
          <a:avLst/>
        </a:prstGeom>
        <a:blipFill>
          <a:blip xmlns:r="http://schemas.openxmlformats.org/officeDocument/2006/relationships">
            <a:biLevel thresh="75000"/>
            <a:extLst>
              <a:ext uri="{96DAC541-7B7A-43D3-8B79-37D633B846F1}">
                <asvg:svgBlip xmlns:asvg="http://schemas.microsoft.com/office/drawing/2016/SVG/main" r:embed="rId6"/>
              </a:ext>
            </a:extLst>
          </a:blip>
          <a:srcRect/>
          <a:stretch>
            <a:fillRect/>
          </a:stretch>
        </a:blip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DB12B0-9EE9-4DBE-873A-FDF34E717F66}">
      <dsp:nvSpPr>
        <dsp:cNvPr id="0" name=""/>
        <dsp:cNvSpPr/>
      </dsp:nvSpPr>
      <dsp:spPr>
        <a:xfrm>
          <a:off x="651712" y="3527904"/>
          <a:ext cx="6561887" cy="5642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9717" tIns="59717" rIns="59717" bIns="59717" numCol="1" spcCol="1270" anchor="ctr" anchorCtr="0">
          <a:noAutofit/>
        </a:bodyPr>
        <a:lstStyle/>
        <a:p>
          <a:pPr marL="0" lvl="0" indent="0" algn="l" defTabSz="844550">
            <a:lnSpc>
              <a:spcPct val="100000"/>
            </a:lnSpc>
            <a:spcBef>
              <a:spcPct val="0"/>
            </a:spcBef>
            <a:spcAft>
              <a:spcPct val="35000"/>
            </a:spcAft>
            <a:buNone/>
          </a:pPr>
          <a:endParaRPr lang="en-US" sz="1900" kern="1200" dirty="0"/>
        </a:p>
      </dsp:txBody>
      <dsp:txXfrm>
        <a:off x="651712" y="3527904"/>
        <a:ext cx="6561887" cy="5642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35944-5C21-49E4-9C7B-F38F4596B274}">
      <dsp:nvSpPr>
        <dsp:cNvPr id="0" name=""/>
        <dsp:cNvSpPr/>
      </dsp:nvSpPr>
      <dsp:spPr>
        <a:xfrm>
          <a:off x="0" y="38337"/>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4 Inspections Passed</a:t>
          </a:r>
          <a:r>
            <a:rPr lang="en-US" sz="2000" b="0" i="0" kern="1200" baseline="0" dirty="0">
              <a:solidFill>
                <a:schemeClr val="bg1"/>
              </a:solidFill>
            </a:rPr>
            <a:t> </a:t>
          </a:r>
          <a:endParaRPr lang="en-US" sz="2000" b="0" kern="1200" dirty="0">
            <a:solidFill>
              <a:schemeClr val="bg1"/>
            </a:solidFill>
          </a:endParaRPr>
        </a:p>
      </dsp:txBody>
      <dsp:txXfrm>
        <a:off x="22846" y="61183"/>
        <a:ext cx="3020038" cy="422308"/>
      </dsp:txXfrm>
    </dsp:sp>
    <dsp:sp modelId="{A1A41327-C7CA-4976-BB9F-4A3A93E7DD54}">
      <dsp:nvSpPr>
        <dsp:cNvPr id="0" name=""/>
        <dsp:cNvSpPr/>
      </dsp:nvSpPr>
      <dsp:spPr>
        <a:xfrm>
          <a:off x="0" y="5639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Inspections Failed</a:t>
          </a:r>
          <a:endParaRPr lang="en-US" sz="2000" b="0" kern="1200" dirty="0">
            <a:solidFill>
              <a:srgbClr val="372E26"/>
            </a:solidFill>
          </a:endParaRPr>
        </a:p>
      </dsp:txBody>
      <dsp:txXfrm>
        <a:off x="22846" y="586784"/>
        <a:ext cx="3020038" cy="422308"/>
      </dsp:txXfrm>
    </dsp:sp>
    <dsp:sp modelId="{9F2F186C-2327-4959-884D-C38BB67B8069}">
      <dsp:nvSpPr>
        <dsp:cNvPr id="0" name=""/>
        <dsp:cNvSpPr/>
      </dsp:nvSpPr>
      <dsp:spPr>
        <a:xfrm>
          <a:off x="0" y="10895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Citations Issued</a:t>
          </a:r>
          <a:endParaRPr lang="en-US" sz="2000" b="0" kern="1200" dirty="0">
            <a:solidFill>
              <a:srgbClr val="372E26"/>
            </a:solidFill>
          </a:endParaRPr>
        </a:p>
      </dsp:txBody>
      <dsp:txXfrm>
        <a:off x="22846" y="1112384"/>
        <a:ext cx="3020038" cy="422308"/>
      </dsp:txXfrm>
    </dsp:sp>
    <dsp:sp modelId="{B6CB7C74-ECDC-4F61-8C51-D5CCF848A32B}">
      <dsp:nvSpPr>
        <dsp:cNvPr id="0" name=""/>
        <dsp:cNvSpPr/>
      </dsp:nvSpPr>
      <dsp:spPr>
        <a:xfrm>
          <a:off x="0" y="16151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 0 Permits Issued</a:t>
          </a:r>
          <a:endParaRPr lang="en-US" sz="2000" b="0" kern="1200" dirty="0">
            <a:solidFill>
              <a:srgbClr val="372E26"/>
            </a:solidFill>
          </a:endParaRPr>
        </a:p>
      </dsp:txBody>
      <dsp:txXfrm>
        <a:off x="22846" y="1637984"/>
        <a:ext cx="3020038" cy="422308"/>
      </dsp:txXfrm>
    </dsp:sp>
    <dsp:sp modelId="{78E9B542-F376-468A-ABC1-C76E7EC28963}">
      <dsp:nvSpPr>
        <dsp:cNvPr id="0" name=""/>
        <dsp:cNvSpPr/>
      </dsp:nvSpPr>
      <dsp:spPr>
        <a:xfrm>
          <a:off x="0" y="2140738"/>
          <a:ext cx="3065730" cy="468000"/>
        </a:xfrm>
        <a:prstGeom prst="roundRect">
          <a:avLst/>
        </a:prstGeom>
        <a:solidFill>
          <a:schemeClr val="accent6">
            <a:lumMod val="20000"/>
            <a:lumOff val="80000"/>
          </a:schemeClr>
        </a:solidFill>
        <a:ln w="15875" cap="rnd" cmpd="sng" algn="ctr">
          <a:solidFill>
            <a:schemeClr val="tx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baseline="0" dirty="0">
              <a:solidFill>
                <a:srgbClr val="372E26"/>
              </a:solidFill>
            </a:rPr>
            <a:t>52 Active CAF Permits</a:t>
          </a:r>
          <a:endParaRPr lang="en-US" sz="2000" b="0" kern="1200" dirty="0">
            <a:solidFill>
              <a:srgbClr val="372E26"/>
            </a:solidFill>
          </a:endParaRPr>
        </a:p>
      </dsp:txBody>
      <dsp:txXfrm>
        <a:off x="22846" y="2163584"/>
        <a:ext cx="3020038" cy="4223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6C560-EB85-4428-8972-EDE113DD50BA}">
      <dsp:nvSpPr>
        <dsp:cNvPr id="0" name=""/>
        <dsp:cNvSpPr/>
      </dsp:nvSpPr>
      <dsp:spPr>
        <a:xfrm>
          <a:off x="0" y="119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177B23-6903-4ECB-845C-43B853D6667F}">
      <dsp:nvSpPr>
        <dsp:cNvPr id="0" name=""/>
        <dsp:cNvSpPr/>
      </dsp:nvSpPr>
      <dsp:spPr>
        <a:xfrm>
          <a:off x="182932" y="137258"/>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216C31F-A91B-495C-927F-A7F47195EC2B}">
      <dsp:nvSpPr>
        <dsp:cNvPr id="0" name=""/>
        <dsp:cNvSpPr/>
      </dsp:nvSpPr>
      <dsp:spPr>
        <a:xfrm>
          <a:off x="698470" y="119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kern="1200" dirty="0"/>
            <a:t>Active Volunteers</a:t>
          </a:r>
        </a:p>
      </dsp:txBody>
      <dsp:txXfrm>
        <a:off x="698470" y="1193"/>
        <a:ext cx="3240403" cy="604736"/>
      </dsp:txXfrm>
    </dsp:sp>
    <dsp:sp modelId="{C14A9DF8-92CA-4546-AA1A-934BA5390C00}">
      <dsp:nvSpPr>
        <dsp:cNvPr id="0" name=""/>
        <dsp:cNvSpPr/>
      </dsp:nvSpPr>
      <dsp:spPr>
        <a:xfrm>
          <a:off x="3938873" y="119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69								</a:t>
          </a:r>
        </a:p>
      </dsp:txBody>
      <dsp:txXfrm>
        <a:off x="3938873" y="1193"/>
        <a:ext cx="3262023" cy="604736"/>
      </dsp:txXfrm>
    </dsp:sp>
    <dsp:sp modelId="{8775816A-313B-4D67-B94C-9F05859FCB7E}">
      <dsp:nvSpPr>
        <dsp:cNvPr id="0" name=""/>
        <dsp:cNvSpPr/>
      </dsp:nvSpPr>
      <dsp:spPr>
        <a:xfrm>
          <a:off x="0" y="75711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EA8B92-D6FE-4BF9-95BE-3DAC1DECC380}">
      <dsp:nvSpPr>
        <dsp:cNvPr id="0" name=""/>
        <dsp:cNvSpPr/>
      </dsp:nvSpPr>
      <dsp:spPr>
        <a:xfrm>
          <a:off x="182932" y="893178"/>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F026EC-9016-411D-AB32-AA900E0A9810}">
      <dsp:nvSpPr>
        <dsp:cNvPr id="0" name=""/>
        <dsp:cNvSpPr/>
      </dsp:nvSpPr>
      <dsp:spPr>
        <a:xfrm>
          <a:off x="698470" y="75711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b="0" i="0" kern="1200"/>
            <a:t>New</a:t>
          </a:r>
          <a:r>
            <a:rPr lang="en-US" sz="1800" b="1" i="1" kern="1200"/>
            <a:t> </a:t>
          </a:r>
          <a:r>
            <a:rPr lang="en-US" sz="1800" b="0" i="0" kern="1200"/>
            <a:t>Volunteers</a:t>
          </a:r>
        </a:p>
      </dsp:txBody>
      <dsp:txXfrm>
        <a:off x="698470" y="757113"/>
        <a:ext cx="3240403" cy="604736"/>
      </dsp:txXfrm>
    </dsp:sp>
    <dsp:sp modelId="{7962EAE6-E4A5-4B9F-9D01-E77265EE24EF}">
      <dsp:nvSpPr>
        <dsp:cNvPr id="0" name=""/>
        <dsp:cNvSpPr/>
      </dsp:nvSpPr>
      <dsp:spPr>
        <a:xfrm>
          <a:off x="3938873" y="75711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58</a:t>
          </a:r>
        </a:p>
      </dsp:txBody>
      <dsp:txXfrm>
        <a:off x="3938873" y="757113"/>
        <a:ext cx="3262023" cy="604736"/>
      </dsp:txXfrm>
    </dsp:sp>
    <dsp:sp modelId="{A60B3917-23D2-4707-A19E-2FB19F70549F}">
      <dsp:nvSpPr>
        <dsp:cNvPr id="0" name=""/>
        <dsp:cNvSpPr/>
      </dsp:nvSpPr>
      <dsp:spPr>
        <a:xfrm>
          <a:off x="0" y="151303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1D6B0-7148-4C07-A7D3-63A502282512}">
      <dsp:nvSpPr>
        <dsp:cNvPr id="0" name=""/>
        <dsp:cNvSpPr/>
      </dsp:nvSpPr>
      <dsp:spPr>
        <a:xfrm>
          <a:off x="182932" y="1649099"/>
          <a:ext cx="332604" cy="3326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8F89741-88BB-4A58-B510-BF31580ED031}">
      <dsp:nvSpPr>
        <dsp:cNvPr id="0" name=""/>
        <dsp:cNvSpPr/>
      </dsp:nvSpPr>
      <dsp:spPr>
        <a:xfrm>
          <a:off x="698470" y="151303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b="0" i="0" kern="1200" dirty="0"/>
            <a:t>Volunteer hours donated in August.</a:t>
          </a:r>
        </a:p>
      </dsp:txBody>
      <dsp:txXfrm>
        <a:off x="698470" y="1513033"/>
        <a:ext cx="3240403" cy="604736"/>
      </dsp:txXfrm>
    </dsp:sp>
    <dsp:sp modelId="{EDDD00E4-8FB5-47C3-A23F-ADD13779057E}">
      <dsp:nvSpPr>
        <dsp:cNvPr id="0" name=""/>
        <dsp:cNvSpPr/>
      </dsp:nvSpPr>
      <dsp:spPr>
        <a:xfrm>
          <a:off x="3938873" y="151303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599.67</a:t>
          </a:r>
        </a:p>
      </dsp:txBody>
      <dsp:txXfrm>
        <a:off x="3938873" y="1513033"/>
        <a:ext cx="3262023" cy="604736"/>
      </dsp:txXfrm>
    </dsp:sp>
    <dsp:sp modelId="{112622ED-2A49-4585-B06C-49886C4FF8EE}">
      <dsp:nvSpPr>
        <dsp:cNvPr id="0" name=""/>
        <dsp:cNvSpPr/>
      </dsp:nvSpPr>
      <dsp:spPr>
        <a:xfrm>
          <a:off x="0" y="2268953"/>
          <a:ext cx="7200897" cy="60473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F1165-D1A0-4D17-90F8-1344DF4AAD0F}">
      <dsp:nvSpPr>
        <dsp:cNvPr id="0" name=""/>
        <dsp:cNvSpPr/>
      </dsp:nvSpPr>
      <dsp:spPr>
        <a:xfrm>
          <a:off x="182932" y="2405019"/>
          <a:ext cx="332604" cy="33260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3F58CF5-8E28-4942-8DEF-96C9D749CA6C}">
      <dsp:nvSpPr>
        <dsp:cNvPr id="0" name=""/>
        <dsp:cNvSpPr/>
      </dsp:nvSpPr>
      <dsp:spPr>
        <a:xfrm>
          <a:off x="698470" y="2268953"/>
          <a:ext cx="324040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800100">
            <a:lnSpc>
              <a:spcPct val="90000"/>
            </a:lnSpc>
            <a:spcBef>
              <a:spcPct val="0"/>
            </a:spcBef>
            <a:spcAft>
              <a:spcPct val="35000"/>
            </a:spcAft>
            <a:buNone/>
          </a:pPr>
          <a:r>
            <a:rPr lang="en-US" sz="1800" kern="1200" dirty="0"/>
            <a:t>Year-To-Date volunteer hours donated </a:t>
          </a:r>
          <a:r>
            <a:rPr lang="en-US" sz="1800" kern="1200"/>
            <a:t>in 2026.</a:t>
          </a:r>
          <a:endParaRPr lang="en-US" sz="1800" kern="1200" dirty="0"/>
        </a:p>
      </dsp:txBody>
      <dsp:txXfrm>
        <a:off x="698470" y="2268953"/>
        <a:ext cx="3240403" cy="604736"/>
      </dsp:txXfrm>
    </dsp:sp>
    <dsp:sp modelId="{6717419B-9C76-4242-9740-932C9540D219}">
      <dsp:nvSpPr>
        <dsp:cNvPr id="0" name=""/>
        <dsp:cNvSpPr/>
      </dsp:nvSpPr>
      <dsp:spPr>
        <a:xfrm>
          <a:off x="3938873" y="2268953"/>
          <a:ext cx="3262023" cy="604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1" tIns="64001" rIns="64001" bIns="64001" numCol="1" spcCol="1270" anchor="ctr" anchorCtr="0">
          <a:noAutofit/>
        </a:bodyPr>
        <a:lstStyle/>
        <a:p>
          <a:pPr marL="0" lvl="0" indent="0" algn="l" defTabSz="622300">
            <a:lnSpc>
              <a:spcPct val="90000"/>
            </a:lnSpc>
            <a:spcBef>
              <a:spcPct val="0"/>
            </a:spcBef>
            <a:spcAft>
              <a:spcPct val="35000"/>
            </a:spcAft>
            <a:buNone/>
          </a:pPr>
          <a:r>
            <a:rPr lang="en-US" sz="1400" kern="1200" dirty="0"/>
            <a:t>4,612.2</a:t>
          </a:r>
        </a:p>
      </dsp:txBody>
      <dsp:txXfrm>
        <a:off x="3938873" y="2268953"/>
        <a:ext cx="3262023" cy="6047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F163C-C1FE-4174-B737-751ECC341F46}">
      <dsp:nvSpPr>
        <dsp:cNvPr id="0" name=""/>
        <dsp:cNvSpPr/>
      </dsp:nvSpPr>
      <dsp:spPr>
        <a:xfrm>
          <a:off x="0" y="123615"/>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3,452</a:t>
          </a:r>
        </a:p>
      </dsp:txBody>
      <dsp:txXfrm>
        <a:off x="0" y="123615"/>
        <a:ext cx="1699815" cy="415800"/>
      </dsp:txXfrm>
    </dsp:sp>
    <dsp:sp modelId="{15666817-1921-4E3E-B585-180B1F8A65A5}">
      <dsp:nvSpPr>
        <dsp:cNvPr id="0" name=""/>
        <dsp:cNvSpPr/>
      </dsp:nvSpPr>
      <dsp:spPr>
        <a:xfrm>
          <a:off x="1699815" y="91131"/>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D2E9B3-D146-457B-826C-1EF4CF18CE37}">
      <dsp:nvSpPr>
        <dsp:cNvPr id="0" name=""/>
        <dsp:cNvSpPr/>
      </dsp:nvSpPr>
      <dsp:spPr>
        <a:xfrm>
          <a:off x="2175763" y="91131"/>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Adoptions</a:t>
          </a:r>
        </a:p>
      </dsp:txBody>
      <dsp:txXfrm>
        <a:off x="2199232" y="114600"/>
        <a:ext cx="4576560" cy="433830"/>
      </dsp:txXfrm>
    </dsp:sp>
    <dsp:sp modelId="{46BB5F10-9EF4-4FC6-BCDD-B7064259C548}">
      <dsp:nvSpPr>
        <dsp:cNvPr id="0" name=""/>
        <dsp:cNvSpPr/>
      </dsp:nvSpPr>
      <dsp:spPr>
        <a:xfrm>
          <a:off x="0" y="679984"/>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2,765</a:t>
          </a:r>
        </a:p>
      </dsp:txBody>
      <dsp:txXfrm>
        <a:off x="0" y="679984"/>
        <a:ext cx="1699815" cy="415800"/>
      </dsp:txXfrm>
    </dsp:sp>
    <dsp:sp modelId="{D4C38AA3-88F4-4EBD-8CC2-0A069B88979F}">
      <dsp:nvSpPr>
        <dsp:cNvPr id="0" name=""/>
        <dsp:cNvSpPr/>
      </dsp:nvSpPr>
      <dsp:spPr>
        <a:xfrm>
          <a:off x="1699815" y="647499"/>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855B01-9D1D-4544-8690-75D451E978F0}">
      <dsp:nvSpPr>
        <dsp:cNvPr id="0" name=""/>
        <dsp:cNvSpPr/>
      </dsp:nvSpPr>
      <dsp:spPr>
        <a:xfrm>
          <a:off x="2175763" y="647499"/>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Rescued</a:t>
          </a:r>
        </a:p>
      </dsp:txBody>
      <dsp:txXfrm>
        <a:off x="2199232" y="670968"/>
        <a:ext cx="4576560" cy="433830"/>
      </dsp:txXfrm>
    </dsp:sp>
    <dsp:sp modelId="{AF5607AE-5651-4FAB-9BC3-3F9A78EACEA2}">
      <dsp:nvSpPr>
        <dsp:cNvPr id="0" name=""/>
        <dsp:cNvSpPr/>
      </dsp:nvSpPr>
      <dsp:spPr>
        <a:xfrm>
          <a:off x="0" y="1236353"/>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571</a:t>
          </a:r>
        </a:p>
      </dsp:txBody>
      <dsp:txXfrm>
        <a:off x="0" y="1236353"/>
        <a:ext cx="1699815" cy="415800"/>
      </dsp:txXfrm>
    </dsp:sp>
    <dsp:sp modelId="{24469BF1-1443-468D-BFDE-D6A647153AB8}">
      <dsp:nvSpPr>
        <dsp:cNvPr id="0" name=""/>
        <dsp:cNvSpPr/>
      </dsp:nvSpPr>
      <dsp:spPr>
        <a:xfrm>
          <a:off x="1699815" y="1203868"/>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190220-428C-418F-956B-E140307A53C0}">
      <dsp:nvSpPr>
        <dsp:cNvPr id="0" name=""/>
        <dsp:cNvSpPr/>
      </dsp:nvSpPr>
      <dsp:spPr>
        <a:xfrm>
          <a:off x="2175763" y="1203868"/>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Returned To Owner</a:t>
          </a:r>
        </a:p>
      </dsp:txBody>
      <dsp:txXfrm>
        <a:off x="2199232" y="1227337"/>
        <a:ext cx="4576560" cy="433830"/>
      </dsp:txXfrm>
    </dsp:sp>
    <dsp:sp modelId="{7C583F7F-BD8C-41D3-BBC5-038365764D3A}">
      <dsp:nvSpPr>
        <dsp:cNvPr id="0" name=""/>
        <dsp:cNvSpPr/>
      </dsp:nvSpPr>
      <dsp:spPr>
        <a:xfrm>
          <a:off x="0" y="1792721"/>
          <a:ext cx="169815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i="0" kern="1200" dirty="0">
              <a:solidFill>
                <a:schemeClr val="tx1"/>
              </a:solidFill>
            </a:rPr>
            <a:t>2,634</a:t>
          </a:r>
        </a:p>
      </dsp:txBody>
      <dsp:txXfrm>
        <a:off x="0" y="1792721"/>
        <a:ext cx="1698155" cy="415800"/>
      </dsp:txXfrm>
    </dsp:sp>
    <dsp:sp modelId="{6950E1E6-6917-45AC-9307-25649CCFACA7}">
      <dsp:nvSpPr>
        <dsp:cNvPr id="0" name=""/>
        <dsp:cNvSpPr/>
      </dsp:nvSpPr>
      <dsp:spPr>
        <a:xfrm>
          <a:off x="1698155" y="1760237"/>
          <a:ext cx="339631"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D45DA67-BE8F-44F5-976F-0022C0ABDD2D}">
      <dsp:nvSpPr>
        <dsp:cNvPr id="0" name=""/>
        <dsp:cNvSpPr/>
      </dsp:nvSpPr>
      <dsp:spPr>
        <a:xfrm>
          <a:off x="2173639" y="1760237"/>
          <a:ext cx="4618983"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i="0" kern="1200" dirty="0">
              <a:solidFill>
                <a:schemeClr val="tx1"/>
              </a:solidFill>
            </a:rPr>
            <a:t>Spay/Neuter Surgeries (</a:t>
          </a:r>
          <a:r>
            <a:rPr lang="en-US" sz="2100" i="1" kern="1200" dirty="0">
              <a:solidFill>
                <a:schemeClr val="tx1"/>
              </a:solidFill>
            </a:rPr>
            <a:t>Clinics + TNR</a:t>
          </a:r>
          <a:r>
            <a:rPr lang="en-US" sz="2100" i="0" kern="1200" dirty="0">
              <a:solidFill>
                <a:schemeClr val="tx1"/>
              </a:solidFill>
            </a:rPr>
            <a:t>)</a:t>
          </a:r>
        </a:p>
      </dsp:txBody>
      <dsp:txXfrm>
        <a:off x="2197108" y="1783706"/>
        <a:ext cx="4572045" cy="433830"/>
      </dsp:txXfrm>
    </dsp:sp>
    <dsp:sp modelId="{E11D5FEF-2363-490D-98C8-566F02FCA362}">
      <dsp:nvSpPr>
        <dsp:cNvPr id="0" name=""/>
        <dsp:cNvSpPr/>
      </dsp:nvSpPr>
      <dsp:spPr>
        <a:xfrm>
          <a:off x="0" y="2349090"/>
          <a:ext cx="169981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8,482</a:t>
          </a:r>
        </a:p>
      </dsp:txBody>
      <dsp:txXfrm>
        <a:off x="0" y="2349090"/>
        <a:ext cx="1699815" cy="415800"/>
      </dsp:txXfrm>
    </dsp:sp>
    <dsp:sp modelId="{0EAE2516-65D5-4AAB-9545-F1C5D61E80C7}">
      <dsp:nvSpPr>
        <dsp:cNvPr id="0" name=""/>
        <dsp:cNvSpPr/>
      </dsp:nvSpPr>
      <dsp:spPr>
        <a:xfrm>
          <a:off x="1699815" y="2316606"/>
          <a:ext cx="339963"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A8652A-9431-4035-BF28-B84EDE16E17F}">
      <dsp:nvSpPr>
        <dsp:cNvPr id="0" name=""/>
        <dsp:cNvSpPr/>
      </dsp:nvSpPr>
      <dsp:spPr>
        <a:xfrm>
          <a:off x="2175763" y="2316606"/>
          <a:ext cx="4623498"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Total Lives Saved</a:t>
          </a:r>
        </a:p>
      </dsp:txBody>
      <dsp:txXfrm>
        <a:off x="2199232" y="2340075"/>
        <a:ext cx="4576560" cy="433830"/>
      </dsp:txXfrm>
    </dsp:sp>
    <dsp:sp modelId="{1A9C63B2-4E7C-4D69-8DC4-B301E0EAC357}">
      <dsp:nvSpPr>
        <dsp:cNvPr id="0" name=""/>
        <dsp:cNvSpPr/>
      </dsp:nvSpPr>
      <dsp:spPr>
        <a:xfrm>
          <a:off x="0" y="2905459"/>
          <a:ext cx="1698155" cy="41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marL="0" lvl="0" indent="0" algn="r" defTabSz="933450">
            <a:lnSpc>
              <a:spcPct val="90000"/>
            </a:lnSpc>
            <a:spcBef>
              <a:spcPct val="0"/>
            </a:spcBef>
            <a:spcAft>
              <a:spcPct val="35000"/>
            </a:spcAft>
            <a:buNone/>
          </a:pPr>
          <a:r>
            <a:rPr lang="en-US" sz="2100" kern="1200" dirty="0"/>
            <a:t>79.44%</a:t>
          </a:r>
        </a:p>
      </dsp:txBody>
      <dsp:txXfrm>
        <a:off x="0" y="2905459"/>
        <a:ext cx="1698155" cy="415800"/>
      </dsp:txXfrm>
    </dsp:sp>
    <dsp:sp modelId="{FB539C22-BC88-4243-83EF-32920B2E1F36}">
      <dsp:nvSpPr>
        <dsp:cNvPr id="0" name=""/>
        <dsp:cNvSpPr/>
      </dsp:nvSpPr>
      <dsp:spPr>
        <a:xfrm>
          <a:off x="1698155" y="2872975"/>
          <a:ext cx="339631" cy="480768"/>
        </a:xfrm>
        <a:prstGeom prst="leftBrace">
          <a:avLst>
            <a:gd name="adj1" fmla="val 35000"/>
            <a:gd name="adj2" fmla="val 50000"/>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CF5556-90BC-46E0-BEB3-5143D5F8DE3D}">
      <dsp:nvSpPr>
        <dsp:cNvPr id="0" name=""/>
        <dsp:cNvSpPr/>
      </dsp:nvSpPr>
      <dsp:spPr>
        <a:xfrm>
          <a:off x="2173639" y="2872975"/>
          <a:ext cx="4618983" cy="480768"/>
        </a:xfrm>
        <a:prstGeom prst="roundRect">
          <a:avLst/>
        </a:prstGeom>
        <a:solidFill>
          <a:schemeClr val="accent6">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solidFill>
                <a:schemeClr val="tx1"/>
              </a:solidFill>
            </a:rPr>
            <a:t>Save Rate</a:t>
          </a:r>
        </a:p>
      </dsp:txBody>
      <dsp:txXfrm>
        <a:off x="2197108" y="2896444"/>
        <a:ext cx="4572045" cy="43383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8500529-7E95-4177-A3E5-8E5FB6C8AADC}" type="datetimeFigureOut">
              <a:rPr lang="en-US" smtClean="0"/>
              <a:t>9/13/2026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2C4CB08-587F-4BD0-AFD7-E25F763F2E1E}" type="slidenum">
              <a:rPr lang="en-US" smtClean="0"/>
              <a:t>‹#›</a:t>
            </a:fld>
            <a:endParaRPr lang="en-US"/>
          </a:p>
        </p:txBody>
      </p:sp>
    </p:spTree>
    <p:extLst>
      <p:ext uri="{BB962C8B-B14F-4D97-AF65-F5344CB8AC3E}">
        <p14:creationId xmlns:p14="http://schemas.microsoft.com/office/powerpoint/2010/main" val="1880955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lvl="0"/>
            <a:fld id="{FE1964A5-CA90-4EDD-9295-7D9E7C89227D}" type="datetime1">
              <a:rPr lang="en-US" smtClean="0"/>
              <a:t>9/13/2026</a:t>
            </a:fld>
            <a:endParaRPr lang="en-US"/>
          </a:p>
        </p:txBody>
      </p:sp>
      <p:sp>
        <p:nvSpPr>
          <p:cNvPr id="5" name="Footer Placeholder 4"/>
          <p:cNvSpPr>
            <a:spLocks noGrp="1"/>
          </p:cNvSpPr>
          <p:nvPr>
            <p:ph type="ftr" sz="quarter" idx="11"/>
          </p:nvPr>
        </p:nvSpPr>
        <p:spPr>
          <a:xfrm>
            <a:off x="1921934" y="5054602"/>
            <a:ext cx="4064860" cy="279400"/>
          </a:xfrm>
        </p:spPr>
        <p:txBody>
          <a:bodyPr/>
          <a:lstStyle/>
          <a:p>
            <a:pPr lvl="0"/>
            <a:endParaRPr lang="en-US"/>
          </a:p>
        </p:txBody>
      </p:sp>
      <p:sp>
        <p:nvSpPr>
          <p:cNvPr id="6" name="Slide Number Placeholder 5"/>
          <p:cNvSpPr>
            <a:spLocks noGrp="1"/>
          </p:cNvSpPr>
          <p:nvPr>
            <p:ph type="sldNum" sz="quarter" idx="12"/>
          </p:nvPr>
        </p:nvSpPr>
        <p:spPr>
          <a:xfrm>
            <a:off x="6817317" y="5054602"/>
            <a:ext cx="413483" cy="279400"/>
          </a:xfrm>
        </p:spPr>
        <p:txBody>
          <a:bodyPr/>
          <a:lstStyle/>
          <a:p>
            <a:pPr lvl="0"/>
            <a:fld id="{22A464F9-A4A2-4795-A585-1E61EBE8C5A3}"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5881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E330E268-072A-4D0C-A2DF-9E52BB8B14DA}"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578E44AA-3F5A-4849-8359-0F12FBCE4F04}" type="slidenum">
              <a:rPr lang="en-US" smtClean="0"/>
              <a:t>‹#›</a:t>
            </a:fld>
            <a:endParaRPr lang="en-US"/>
          </a:p>
        </p:txBody>
      </p:sp>
    </p:spTree>
    <p:extLst>
      <p:ext uri="{BB962C8B-B14F-4D97-AF65-F5344CB8AC3E}">
        <p14:creationId xmlns:p14="http://schemas.microsoft.com/office/powerpoint/2010/main" val="1419890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6A3E7152-7BD8-409A-846D-05158739C4AE}"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3E66B2F2-D85C-4980-A693-10AAD948922A}"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576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lvl="0"/>
            <a:fld id="{B0E6951E-6CA5-4EA1-9211-DDAEDB476EF1}" type="datetime1">
              <a:rPr lang="en-US" smtClean="0"/>
              <a:t>9/13/2026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50F0C0F3-B6B9-4718-A33F-EBAAB6E6184C}" type="slidenum">
              <a:rPr lang="en-US" smtClean="0"/>
              <a:t>‹#›</a:t>
            </a:fld>
            <a:endParaRPr lang="en-US"/>
          </a:p>
        </p:txBody>
      </p:sp>
    </p:spTree>
    <p:extLst>
      <p:ext uri="{BB962C8B-B14F-4D97-AF65-F5344CB8AC3E}">
        <p14:creationId xmlns:p14="http://schemas.microsoft.com/office/powerpoint/2010/main" val="2483252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lvl="0"/>
            <a:fld id="{427A1494-503E-46EB-8E4A-988FCA035710}" type="datetime1">
              <a:rPr lang="en-US" smtClean="0"/>
              <a:t>9/13/2026</a:t>
            </a:fld>
            <a:endParaRPr lang="en-US"/>
          </a:p>
        </p:txBody>
      </p:sp>
      <p:sp>
        <p:nvSpPr>
          <p:cNvPr id="8" name="Footer Placeholder 7"/>
          <p:cNvSpPr>
            <a:spLocks noGrp="1"/>
          </p:cNvSpPr>
          <p:nvPr>
            <p:ph type="ftr" sz="quarter" idx="11"/>
          </p:nvPr>
        </p:nvSpPr>
        <p:spPr/>
        <p:txBody>
          <a:bodyPr/>
          <a:lstStyle/>
          <a:p>
            <a:pPr lvl="0"/>
            <a:endParaRPr lang="en-US"/>
          </a:p>
        </p:txBody>
      </p:sp>
      <p:sp>
        <p:nvSpPr>
          <p:cNvPr id="9" name="Slide Number Placeholder 8"/>
          <p:cNvSpPr>
            <a:spLocks noGrp="1"/>
          </p:cNvSpPr>
          <p:nvPr>
            <p:ph type="sldNum" sz="quarter" idx="12"/>
          </p:nvPr>
        </p:nvSpPr>
        <p:spPr/>
        <p:txBody>
          <a:bodyPr/>
          <a:lstStyle/>
          <a:p>
            <a:pPr lvl="0"/>
            <a:fld id="{0E9A599F-D984-4037-965A-8C28A1B970D3}"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89800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lvl="0"/>
            <a:fld id="{7A390200-2D60-4F0D-9354-BF49D454B256}" type="datetime1">
              <a:rPr lang="en-US" smtClean="0"/>
              <a:t>9/13/2026</a:t>
            </a:fld>
            <a:endParaRPr lang="en-US"/>
          </a:p>
        </p:txBody>
      </p:sp>
      <p:sp>
        <p:nvSpPr>
          <p:cNvPr id="4" name="Footer Placeholder 3"/>
          <p:cNvSpPr>
            <a:spLocks noGrp="1"/>
          </p:cNvSpPr>
          <p:nvPr>
            <p:ph type="ftr" sz="quarter" idx="11"/>
          </p:nvPr>
        </p:nvSpPr>
        <p:spPr/>
        <p:txBody>
          <a:bodyPr/>
          <a:lstStyle/>
          <a:p>
            <a:pPr lvl="0"/>
            <a:endParaRPr lang="en-US"/>
          </a:p>
        </p:txBody>
      </p:sp>
      <p:sp>
        <p:nvSpPr>
          <p:cNvPr id="5" name="Slide Number Placeholder 4"/>
          <p:cNvSpPr>
            <a:spLocks noGrp="1"/>
          </p:cNvSpPr>
          <p:nvPr>
            <p:ph type="sldNum" sz="quarter" idx="12"/>
          </p:nvPr>
        </p:nvSpPr>
        <p:spPr/>
        <p:txBody>
          <a:bodyPr/>
          <a:lstStyle/>
          <a:p>
            <a:pPr lvl="0"/>
            <a:fld id="{4B4DFE67-2FFA-4916-96EA-56D63F400339}"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83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lvl="0"/>
            <a:fld id="{1A36CD8C-57C9-4A2F-894F-FF899AB503B0}" type="datetime1">
              <a:rPr lang="en-US" smtClean="0"/>
              <a:t>9/13/2026</a:t>
            </a:fld>
            <a:endParaRPr lang="en-US"/>
          </a:p>
        </p:txBody>
      </p:sp>
      <p:sp>
        <p:nvSpPr>
          <p:cNvPr id="3" name="Footer Placeholder 2"/>
          <p:cNvSpPr>
            <a:spLocks noGrp="1"/>
          </p:cNvSpPr>
          <p:nvPr>
            <p:ph type="ftr" sz="quarter" idx="11"/>
          </p:nvPr>
        </p:nvSpPr>
        <p:spPr/>
        <p:txBody>
          <a:bodyPr/>
          <a:lstStyle/>
          <a:p>
            <a:pPr lvl="0"/>
            <a:endParaRPr lang="en-US"/>
          </a:p>
        </p:txBody>
      </p:sp>
      <p:sp>
        <p:nvSpPr>
          <p:cNvPr id="4" name="Slide Number Placeholder 3"/>
          <p:cNvSpPr>
            <a:spLocks noGrp="1"/>
          </p:cNvSpPr>
          <p:nvPr>
            <p:ph type="sldNum" sz="quarter" idx="12"/>
          </p:nvPr>
        </p:nvSpPr>
        <p:spPr/>
        <p:txBody>
          <a:bodyPr/>
          <a:lstStyle/>
          <a:p>
            <a:pPr lvl="0"/>
            <a:fld id="{ACF44C5A-0B84-47FD-A8DA-63EA86983490}" type="slidenum">
              <a:rPr lang="en-US" smtClean="0"/>
              <a:t>‹#›</a:t>
            </a:fld>
            <a:endParaRPr lang="en-US"/>
          </a:p>
        </p:txBody>
      </p:sp>
    </p:spTree>
    <p:extLst>
      <p:ext uri="{BB962C8B-B14F-4D97-AF65-F5344CB8AC3E}">
        <p14:creationId xmlns:p14="http://schemas.microsoft.com/office/powerpoint/2010/main" val="78051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EFE31D03-BF74-4B38-BFDD-C647F1639075}" type="datetime1">
              <a:rPr lang="en-US" smtClean="0"/>
              <a:t>9/13/2026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B11CE0BE-3064-4B68-853B-9AD972323C5A}"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5916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28938EB4-E2E9-4547-9BE8-1AC42DE0F693}" type="datetime1">
              <a:rPr lang="en-US" smtClean="0"/>
              <a:t>9/13/2026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ACB39C5-0934-4BBC-8F90-8FC73B1AB70F}" type="slidenum">
              <a:rPr lang="en-US" smtClean="0"/>
              <a:t>‹#›</a:t>
            </a:fld>
            <a:endParaRPr lang="en-US"/>
          </a:p>
        </p:txBody>
      </p:sp>
    </p:spTree>
    <p:extLst>
      <p:ext uri="{BB962C8B-B14F-4D97-AF65-F5344CB8AC3E}">
        <p14:creationId xmlns:p14="http://schemas.microsoft.com/office/powerpoint/2010/main" val="358680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lvl="0"/>
            <a:fld id="{AE260E91-AAE8-468D-8A69-A3FBF241DA4B}" type="datetime1">
              <a:rPr lang="en-US" smtClean="0"/>
              <a:t>9/13/2026</a:t>
            </a:fld>
            <a:endParaRPr lang="en-US"/>
          </a:p>
        </p:txBody>
      </p:sp>
      <p:sp>
        <p:nvSpPr>
          <p:cNvPr id="6" name="Footer Placeholder 5"/>
          <p:cNvSpPr>
            <a:spLocks noGrp="1"/>
          </p:cNvSpPr>
          <p:nvPr>
            <p:ph type="ftr" sz="quarter" idx="11"/>
          </p:nvPr>
        </p:nvSpPr>
        <p:spPr/>
        <p:txBody>
          <a:bodyPr/>
          <a:lstStyle/>
          <a:p>
            <a:pPr lvl="0"/>
            <a:endParaRPr lang="en-US"/>
          </a:p>
        </p:txBody>
      </p:sp>
      <p:sp>
        <p:nvSpPr>
          <p:cNvPr id="7" name="Slide Number Placeholder 6"/>
          <p:cNvSpPr>
            <a:spLocks noGrp="1"/>
          </p:cNvSpPr>
          <p:nvPr>
            <p:ph type="sldNum" sz="quarter" idx="12"/>
          </p:nvPr>
        </p:nvSpPr>
        <p:spPr/>
        <p:txBody>
          <a:bodyPr/>
          <a:lstStyle/>
          <a:p>
            <a:pPr lvl="0"/>
            <a:fld id="{01A966D5-33DD-4CF7-BFF1-01BAD37BA3CF}" type="slidenum">
              <a:rPr lang="en-US" smtClean="0"/>
              <a:t>‹#›</a:t>
            </a:fld>
            <a:endParaRPr lang="en-US"/>
          </a:p>
        </p:txBody>
      </p:sp>
    </p:spTree>
    <p:extLst>
      <p:ext uri="{BB962C8B-B14F-4D97-AF65-F5344CB8AC3E}">
        <p14:creationId xmlns:p14="http://schemas.microsoft.com/office/powerpoint/2010/main" val="135413367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30476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368423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Tree>
    <p:extLst>
      <p:ext uri="{BB962C8B-B14F-4D97-AF65-F5344CB8AC3E}">
        <p14:creationId xmlns:p14="http://schemas.microsoft.com/office/powerpoint/2010/main" val="34410496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3971568"/>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lvl="0"/>
            <a:fld id="{AE260E91-AAE8-468D-8A69-A3FBF241DA4B}"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01A966D5-33DD-4CF7-BFF1-01BAD37BA3C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212616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281771FB-37A8-4882-A6D3-ABBE27D4758E}"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F6594525-D84E-4E7B-8B8C-255C23810F51}"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481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lvl="0"/>
            <a:fld id="{4860023B-A838-4F19-955D-1983A6727E42}" type="datetime1">
              <a:rPr lang="en-US" smtClean="0"/>
              <a:t>9/13/2026</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C8C80CE9-95D5-4476-95EA-C990ACD76191}"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15414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fld id="{AE260E91-AAE8-468D-8A69-A3FBF241DA4B}" type="datetime1">
              <a:rPr lang="en-US" smtClean="0"/>
              <a:t>9/13/2026</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lvl="0"/>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lvl="0"/>
            <a:fld id="{01A966D5-33DD-4CF7-BFF1-01BAD37BA3CF}" type="slidenum">
              <a:rPr lang="en-US" smtClean="0"/>
              <a:t>‹#›</a:t>
            </a:fld>
            <a:endParaRPr lang="en-US"/>
          </a:p>
        </p:txBody>
      </p:sp>
    </p:spTree>
    <p:extLst>
      <p:ext uri="{BB962C8B-B14F-4D97-AF65-F5344CB8AC3E}">
        <p14:creationId xmlns:p14="http://schemas.microsoft.com/office/powerpoint/2010/main" val="86814633"/>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Lst>
  <p:hf hdr="0" ftr="0" dt="0"/>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0.png"/><Relationship Id="rId7" Type="http://schemas.openxmlformats.org/officeDocument/2006/relationships/diagramQuickStyle" Target="../diagrams/quickStyle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1.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9.jpeg"/><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eg"/></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1191F50-5103-3A65-6E83-006E36B25D09}"/>
              </a:ext>
            </a:extLst>
          </p:cNvPr>
          <p:cNvSpPr>
            <a:spLocks noGrp="1"/>
          </p:cNvSpPr>
          <p:nvPr>
            <p:ph type="title"/>
          </p:nvPr>
        </p:nvSpPr>
        <p:spPr>
          <a:xfrm>
            <a:off x="811217" y="1041401"/>
            <a:ext cx="4896013" cy="2345264"/>
          </a:xfrm>
        </p:spPr>
        <p:txBody>
          <a:bodyPr vert="horz" lIns="91440" tIns="45720" rIns="91440" bIns="45720" rtlCol="0" anchor="b">
            <a:normAutofit/>
          </a:bodyPr>
          <a:lstStyle/>
          <a:p>
            <a:r>
              <a:rPr lang="en-US" b="1" kern="1200" cap="none" dirty="0">
                <a:ln w="3175" cmpd="sng">
                  <a:noFill/>
                </a:ln>
                <a:solidFill>
                  <a:schemeClr val="tx1">
                    <a:lumMod val="85000"/>
                    <a:lumOff val="15000"/>
                  </a:schemeClr>
                </a:solidFill>
                <a:effectLst/>
                <a:latin typeface="+mj-lt"/>
                <a:ea typeface="+mj-ea"/>
                <a:cs typeface="+mj-cs"/>
              </a:rPr>
              <a:t>Director’s Report</a:t>
            </a:r>
          </a:p>
        </p:txBody>
      </p:sp>
      <p:sp>
        <p:nvSpPr>
          <p:cNvPr id="11" name="Text Placeholder 10">
            <a:extLst>
              <a:ext uri="{FF2B5EF4-FFF2-40B4-BE49-F238E27FC236}">
                <a16:creationId xmlns:a16="http://schemas.microsoft.com/office/drawing/2014/main" id="{E0ED7B71-01DD-A571-A1C8-8791571C1CB8}"/>
              </a:ext>
            </a:extLst>
          </p:cNvPr>
          <p:cNvSpPr>
            <a:spLocks noGrp="1"/>
          </p:cNvSpPr>
          <p:nvPr>
            <p:ph type="body" idx="1"/>
          </p:nvPr>
        </p:nvSpPr>
        <p:spPr>
          <a:xfrm>
            <a:off x="811217" y="3657597"/>
            <a:ext cx="4896013" cy="2079174"/>
          </a:xfrm>
        </p:spPr>
        <p:txBody>
          <a:bodyPr vert="horz" lIns="91440" tIns="45720" rIns="91440" bIns="45720" rtlCol="0" anchor="t">
            <a:normAutofit/>
          </a:bodyPr>
          <a:lstStyle/>
          <a:p>
            <a:r>
              <a:rPr lang="en-US" sz="2000" dirty="0"/>
              <a:t>August 2026</a:t>
            </a:r>
          </a:p>
        </p:txBody>
      </p:sp>
      <p:sp>
        <p:nvSpPr>
          <p:cNvPr id="38" name="Slide Number Placeholder 37">
            <a:extLst>
              <a:ext uri="{FF2B5EF4-FFF2-40B4-BE49-F238E27FC236}">
                <a16:creationId xmlns:a16="http://schemas.microsoft.com/office/drawing/2014/main" id="{E3994A31-6442-BB15-F4F5-91D59DE9C2D6}"/>
              </a:ext>
            </a:extLst>
          </p:cNvPr>
          <p:cNvSpPr>
            <a:spLocks noGrp="1"/>
          </p:cNvSpPr>
          <p:nvPr>
            <p:ph type="sldNum" sz="quarter" idx="12"/>
          </p:nvPr>
        </p:nvSpPr>
        <p:spPr>
          <a:xfrm>
            <a:off x="7763256" y="5938374"/>
            <a:ext cx="413375" cy="279400"/>
          </a:xfrm>
        </p:spPr>
        <p:txBody>
          <a:bodyPr vert="horz" lIns="91440" tIns="45720" rIns="91440" bIns="45720" rtlCol="0" anchor="ctr">
            <a:normAutofit/>
          </a:bodyPr>
          <a:lstStyle/>
          <a:p>
            <a:pPr lvl="0">
              <a:spcAft>
                <a:spcPts val="600"/>
              </a:spcAft>
            </a:pPr>
            <a:fld id="{3E66B2F2-D85C-4980-A693-10AAD948922A}" type="slidenum">
              <a:rPr lang="en-US" b="0" i="0" kern="1200" dirty="0">
                <a:solidFill>
                  <a:schemeClr val="tx1"/>
                </a:solidFill>
                <a:effectLst/>
                <a:latin typeface="+mn-lt"/>
                <a:ea typeface="+mn-ea"/>
                <a:cs typeface="+mn-cs"/>
              </a:rPr>
              <a:pPr lvl="0">
                <a:spcAft>
                  <a:spcPts val="600"/>
                </a:spcAft>
              </a:pPr>
              <a:t>1</a:t>
            </a:fld>
            <a:endParaRPr lang="en-US" b="0" i="0" kern="1200" dirty="0">
              <a:solidFill>
                <a:schemeClr val="tx1"/>
              </a:solidFill>
              <a:effectLst/>
              <a:latin typeface="+mn-lt"/>
              <a:ea typeface="+mn-ea"/>
              <a:cs typeface="+mn-cs"/>
            </a:endParaRPr>
          </a:p>
        </p:txBody>
      </p:sp>
      <p:pic>
        <p:nvPicPr>
          <p:cNvPr id="19" name="Picture 18" descr="A picture containing logo&#10;&#10;AI-generated content may be incorrect.">
            <a:extLst>
              <a:ext uri="{FF2B5EF4-FFF2-40B4-BE49-F238E27FC236}">
                <a16:creationId xmlns:a16="http://schemas.microsoft.com/office/drawing/2014/main" id="{0816BFE2-E45C-F046-08C3-B0E3D77FB0D0}"/>
              </a:ext>
            </a:extLst>
          </p:cNvPr>
          <p:cNvPicPr>
            <a:picLocks noChangeAspect="1"/>
          </p:cNvPicPr>
          <p:nvPr/>
        </p:nvPicPr>
        <p:blipFill>
          <a:blip r:embed="rId2">
            <a:extLst>
              <a:ext uri="{28A0092B-C50C-407E-A947-70E740481C1C}">
                <a14:useLocalDpi xmlns:a14="http://schemas.microsoft.com/office/drawing/2010/main" val="0"/>
              </a:ext>
            </a:extLst>
          </a:blip>
          <a:srcRect t="4352"/>
          <a:stretch>
            <a:fillRect/>
          </a:stretch>
        </p:blipFill>
        <p:spPr>
          <a:xfrm>
            <a:off x="5894079" y="2194729"/>
            <a:ext cx="2294405" cy="2194560"/>
          </a:xfrm>
          <a:prstGeom prst="rect">
            <a:avLst/>
          </a:prstGeom>
          <a:ln w="57150" cmpd="thickThin">
            <a:solidFill>
              <a:schemeClr val="tx1">
                <a:lumMod val="50000"/>
                <a:lumOff val="50000"/>
              </a:schemeClr>
            </a:solidFill>
            <a:miter lim="800000"/>
          </a:ln>
        </p:spPr>
      </p:pic>
      <p:pic>
        <p:nvPicPr>
          <p:cNvPr id="37" name="Picture 36" descr="Qr code&#10;&#10;AI-generated content may be incorrect.">
            <a:extLst>
              <a:ext uri="{FF2B5EF4-FFF2-40B4-BE49-F238E27FC236}">
                <a16:creationId xmlns:a16="http://schemas.microsoft.com/office/drawing/2014/main" id="{4526595B-D220-DEFC-625E-589EC6E3F891}"/>
              </a:ext>
            </a:extLst>
          </p:cNvPr>
          <p:cNvPicPr>
            <a:picLocks noChangeAspect="1"/>
          </p:cNvPicPr>
          <p:nvPr/>
        </p:nvPicPr>
        <p:blipFill>
          <a:blip r:embed="rId3">
            <a:extLst>
              <a:ext uri="{28A0092B-C50C-407E-A947-70E740481C1C}">
                <a14:useLocalDpi xmlns:a14="http://schemas.microsoft.com/office/drawing/2010/main" val="0"/>
              </a:ext>
            </a:extLst>
          </a:blip>
          <a:srcRect t="3637" r="7" b="847"/>
          <a:stretch>
            <a:fillRect/>
          </a:stretch>
        </p:blipFill>
        <p:spPr>
          <a:xfrm>
            <a:off x="996084" y="5237565"/>
            <a:ext cx="658380" cy="628900"/>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12393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E7DEDD00-5E71-418B-9C3C-9B71B01822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65" name="Picture 64">
              <a:extLst>
                <a:ext uri="{FF2B5EF4-FFF2-40B4-BE49-F238E27FC236}">
                  <a16:creationId xmlns:a16="http://schemas.microsoft.com/office/drawing/2014/main" id="{F08AA894-60A7-4A09-919E-54EF7C3EC82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66" name="Rectangle 65">
              <a:extLst>
                <a:ext uri="{FF2B5EF4-FFF2-40B4-BE49-F238E27FC236}">
                  <a16:creationId xmlns:a16="http://schemas.microsoft.com/office/drawing/2014/main" id="{44680684-9D82-4E2B-9E9A-778390DA9E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7" name="Picture 66">
              <a:extLst>
                <a:ext uri="{FF2B5EF4-FFF2-40B4-BE49-F238E27FC236}">
                  <a16:creationId xmlns:a16="http://schemas.microsoft.com/office/drawing/2014/main" id="{E28899EB-8201-46DC-A208-67136E6BA1A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68" name="Picture 67">
              <a:extLst>
                <a:ext uri="{FF2B5EF4-FFF2-40B4-BE49-F238E27FC236}">
                  <a16:creationId xmlns:a16="http://schemas.microsoft.com/office/drawing/2014/main" id="{58681DBB-DB5A-40DF-8333-C7E1C945B5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8C614199-1CA9-0A95-4D39-FDC8E3F08FDE}"/>
              </a:ext>
            </a:extLst>
          </p:cNvPr>
          <p:cNvSpPr>
            <a:spLocks noGrp="1"/>
          </p:cNvSpPr>
          <p:nvPr>
            <p:ph type="title"/>
          </p:nvPr>
        </p:nvSpPr>
        <p:spPr>
          <a:xfrm>
            <a:off x="971551" y="982132"/>
            <a:ext cx="7200897" cy="1303867"/>
          </a:xfrm>
        </p:spPr>
        <p:txBody>
          <a:bodyPr vert="horz" lIns="68580" tIns="34290" rIns="68580" bIns="34290" rtlCol="0" anchorCtr="0" compatLnSpc="1">
            <a:normAutofit/>
          </a:bodyPr>
          <a:lstStyle/>
          <a:p>
            <a:pPr>
              <a:spcBef>
                <a:spcPct val="0"/>
              </a:spcBef>
            </a:pPr>
            <a:r>
              <a:rPr lang="en-US" b="1" dirty="0">
                <a:solidFill>
                  <a:srgbClr val="262626"/>
                </a:solidFill>
                <a:latin typeface="+mj-lt"/>
                <a:ea typeface="+mj-ea"/>
                <a:cs typeface="+mj-cs"/>
              </a:rPr>
              <a:t>Program Highlights</a:t>
            </a:r>
            <a:br>
              <a:rPr lang="en-US" b="1" dirty="0">
                <a:solidFill>
                  <a:srgbClr val="262626"/>
                </a:solidFill>
                <a:latin typeface="+mj-lt"/>
                <a:ea typeface="+mj-ea"/>
                <a:cs typeface="+mj-cs"/>
              </a:rPr>
            </a:br>
            <a:r>
              <a:rPr lang="en-US" sz="2000" dirty="0">
                <a:solidFill>
                  <a:srgbClr val="262626"/>
                </a:solidFill>
                <a:latin typeface="+mj-lt"/>
                <a:ea typeface="+mj-ea"/>
                <a:cs typeface="+mj-cs"/>
              </a:rPr>
              <a:t>August 2026</a:t>
            </a:r>
            <a:endParaRPr lang="en-US" sz="3200" dirty="0">
              <a:solidFill>
                <a:srgbClr val="262626"/>
              </a:solidFill>
              <a:latin typeface="+mj-lt"/>
              <a:ea typeface="+mj-ea"/>
              <a:cs typeface="+mj-cs"/>
            </a:endParaRPr>
          </a:p>
        </p:txBody>
      </p:sp>
      <p:sp>
        <p:nvSpPr>
          <p:cNvPr id="3" name="Slide Number Placeholder 2">
            <a:extLst>
              <a:ext uri="{FF2B5EF4-FFF2-40B4-BE49-F238E27FC236}">
                <a16:creationId xmlns:a16="http://schemas.microsoft.com/office/drawing/2014/main" id="{31FCA1FC-E403-EBCA-6FE1-E7C0A12C16AD}"/>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smtClean="0">
                <a:solidFill>
                  <a:srgbClr val="000000"/>
                </a:solidFill>
              </a:rPr>
              <a:pPr lvl="0">
                <a:spcAft>
                  <a:spcPts val="600"/>
                </a:spcAft>
              </a:pPr>
              <a:t>2</a:t>
            </a:fld>
            <a:endParaRPr lang="en-US">
              <a:solidFill>
                <a:srgbClr val="000000"/>
              </a:solidFill>
            </a:endParaRPr>
          </a:p>
        </p:txBody>
      </p:sp>
      <p:graphicFrame>
        <p:nvGraphicFramePr>
          <p:cNvPr id="59" name="Content Placeholder 2">
            <a:extLst>
              <a:ext uri="{FF2B5EF4-FFF2-40B4-BE49-F238E27FC236}">
                <a16:creationId xmlns:a16="http://schemas.microsoft.com/office/drawing/2014/main" id="{0EDDD9EF-97BE-8799-3F4A-EFE21C10B5C3}"/>
              </a:ext>
            </a:extLst>
          </p:cNvPr>
          <p:cNvGraphicFramePr>
            <a:graphicFrameLocks noGrp="1"/>
          </p:cNvGraphicFramePr>
          <p:nvPr>
            <p:ph idx="1"/>
            <p:extLst>
              <p:ext uri="{D42A27DB-BD31-4B8C-83A1-F6EECF244321}">
                <p14:modId xmlns:p14="http://schemas.microsoft.com/office/powerpoint/2010/main" val="278800887"/>
              </p:ext>
            </p:extLst>
          </p:nvPr>
        </p:nvGraphicFramePr>
        <p:xfrm>
          <a:off x="971550" y="2675822"/>
          <a:ext cx="7200898"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72300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78A6E31-3B42-C400-8930-F355DC14EFBA}"/>
            </a:ext>
          </a:extLst>
        </p:cNvPr>
        <p:cNvGrpSpPr/>
        <p:nvPr/>
      </p:nvGrpSpPr>
      <p:grpSpPr>
        <a:xfrm>
          <a:off x="0" y="0"/>
          <a:ext cx="0" cy="0"/>
          <a:chOff x="0" y="0"/>
          <a:chExt cx="0" cy="0"/>
        </a:xfrm>
      </p:grpSpPr>
      <p:grpSp>
        <p:nvGrpSpPr>
          <p:cNvPr id="114" name="Group 113">
            <a:extLst>
              <a:ext uri="{FF2B5EF4-FFF2-40B4-BE49-F238E27FC236}">
                <a16:creationId xmlns:a16="http://schemas.microsoft.com/office/drawing/2014/main" id="{6BD642B1-E8A0-4B5B-8E4A-D8EF15A08E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700" y="0"/>
            <a:ext cx="9173369" cy="6856214"/>
            <a:chOff x="-16934" y="0"/>
            <a:chExt cx="12231160" cy="6856214"/>
          </a:xfrm>
        </p:grpSpPr>
        <p:pic>
          <p:nvPicPr>
            <p:cNvPr id="115" name="Picture 114">
              <a:extLst>
                <a:ext uri="{FF2B5EF4-FFF2-40B4-BE49-F238E27FC236}">
                  <a16:creationId xmlns:a16="http://schemas.microsoft.com/office/drawing/2014/main" id="{241D71B9-BFD9-40DE-BC3B-E64BA289531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6" name="Rectangle 115">
              <a:extLst>
                <a:ext uri="{FF2B5EF4-FFF2-40B4-BE49-F238E27FC236}">
                  <a16:creationId xmlns:a16="http://schemas.microsoft.com/office/drawing/2014/main" id="{D2504B9E-D812-4C78-9981-5F48C1288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17" name="Picture 116">
              <a:extLst>
                <a:ext uri="{FF2B5EF4-FFF2-40B4-BE49-F238E27FC236}">
                  <a16:creationId xmlns:a16="http://schemas.microsoft.com/office/drawing/2014/main" id="{2F886AB1-61BE-4427-BED7-571CF1EF1C8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18" name="Picture 117">
              <a:extLst>
                <a:ext uri="{FF2B5EF4-FFF2-40B4-BE49-F238E27FC236}">
                  <a16:creationId xmlns:a16="http://schemas.microsoft.com/office/drawing/2014/main" id="{E912E8F6-1094-49C1-B7CD-CC46B33D6F8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20" name="Straight Connector 119">
            <a:extLst>
              <a:ext uri="{FF2B5EF4-FFF2-40B4-BE49-F238E27FC236}">
                <a16:creationId xmlns:a16="http://schemas.microsoft.com/office/drawing/2014/main" id="{1870FE29-3AF7-4226-8303-7C1B0B8E1F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22" name="Rectangle 121">
            <a:extLst>
              <a:ext uri="{FF2B5EF4-FFF2-40B4-BE49-F238E27FC236}">
                <a16:creationId xmlns:a16="http://schemas.microsoft.com/office/drawing/2014/main" id="{8B226A40-22CC-40E5-9EC4-5163536C6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a:extLst>
              <a:ext uri="{FF2B5EF4-FFF2-40B4-BE49-F238E27FC236}">
                <a16:creationId xmlns:a16="http://schemas.microsoft.com/office/drawing/2014/main" id="{6BB9B7D3-101C-4F55-A956-62DA4AAD40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9172471" cy="6856214"/>
            <a:chOff x="-15736" y="0"/>
            <a:chExt cx="12229962" cy="6856214"/>
          </a:xfrm>
        </p:grpSpPr>
        <p:pic>
          <p:nvPicPr>
            <p:cNvPr id="125" name="Picture 124">
              <a:extLst>
                <a:ext uri="{FF2B5EF4-FFF2-40B4-BE49-F238E27FC236}">
                  <a16:creationId xmlns:a16="http://schemas.microsoft.com/office/drawing/2014/main" id="{53BD5441-821C-4091-8DDD-A4A56A6FC8B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6" name="Rectangle 125">
              <a:extLst>
                <a:ext uri="{FF2B5EF4-FFF2-40B4-BE49-F238E27FC236}">
                  <a16:creationId xmlns:a16="http://schemas.microsoft.com/office/drawing/2014/main" id="{AFC6E877-1BD2-4856-8FFD-250D27C158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27" name="Picture 126">
              <a:extLst>
                <a:ext uri="{FF2B5EF4-FFF2-40B4-BE49-F238E27FC236}">
                  <a16:creationId xmlns:a16="http://schemas.microsoft.com/office/drawing/2014/main" id="{F64C008A-2A32-4626-A83A-16A984F886F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8" name="Picture 127">
              <a:extLst>
                <a:ext uri="{FF2B5EF4-FFF2-40B4-BE49-F238E27FC236}">
                  <a16:creationId xmlns:a16="http://schemas.microsoft.com/office/drawing/2014/main" id="{875D67EF-62E2-43F5-8005-7A7A319D05A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3" name="Title 2">
            <a:extLst>
              <a:ext uri="{FF2B5EF4-FFF2-40B4-BE49-F238E27FC236}">
                <a16:creationId xmlns:a16="http://schemas.microsoft.com/office/drawing/2014/main" id="{9AC50D23-1E96-FCC2-C0A2-407F767934E4}"/>
              </a:ext>
            </a:extLst>
          </p:cNvPr>
          <p:cNvSpPr>
            <a:spLocks noGrp="1"/>
          </p:cNvSpPr>
          <p:nvPr>
            <p:ph type="title"/>
          </p:nvPr>
        </p:nvSpPr>
        <p:spPr>
          <a:xfrm>
            <a:off x="826964" y="4404852"/>
            <a:ext cx="7492258" cy="1054745"/>
          </a:xfrm>
        </p:spPr>
        <p:txBody>
          <a:bodyPr vert="horz" lIns="91440" tIns="45720" rIns="91440" bIns="45720" rtlCol="0" anchor="b">
            <a:normAutofit/>
          </a:bodyPr>
          <a:lstStyle/>
          <a:p>
            <a:pPr>
              <a:lnSpc>
                <a:spcPct val="90000"/>
              </a:lnSpc>
            </a:pPr>
            <a:r>
              <a:rPr lang="en-US" sz="3400" b="1" kern="1200" cap="none" dirty="0">
                <a:ln w="3175" cmpd="sng">
                  <a:noFill/>
                </a:ln>
                <a:solidFill>
                  <a:schemeClr val="tx1">
                    <a:lumMod val="85000"/>
                    <a:lumOff val="15000"/>
                  </a:schemeClr>
                </a:solidFill>
                <a:effectLst/>
                <a:latin typeface="+mj-lt"/>
                <a:ea typeface="+mj-ea"/>
                <a:cs typeface="+mj-cs"/>
              </a:rPr>
              <a:t>Clear The Shelters</a:t>
            </a:r>
            <a:br>
              <a:rPr lang="en-US" sz="3400" b="1" kern="1200" cap="none" dirty="0">
                <a:ln w="3175" cmpd="sng">
                  <a:noFill/>
                </a:ln>
                <a:solidFill>
                  <a:schemeClr val="tx1">
                    <a:lumMod val="85000"/>
                    <a:lumOff val="15000"/>
                  </a:schemeClr>
                </a:solidFill>
                <a:effectLst/>
                <a:latin typeface="+mj-lt"/>
                <a:ea typeface="+mj-ea"/>
                <a:cs typeface="+mj-cs"/>
              </a:rPr>
            </a:br>
            <a:r>
              <a:rPr lang="en-US" sz="3400" kern="1200" cap="none" dirty="0">
                <a:ln w="3175" cmpd="sng">
                  <a:noFill/>
                </a:ln>
                <a:solidFill>
                  <a:schemeClr val="tx1">
                    <a:lumMod val="85000"/>
                    <a:lumOff val="15000"/>
                  </a:schemeClr>
                </a:solidFill>
                <a:effectLst/>
                <a:latin typeface="+mj-lt"/>
                <a:ea typeface="+mj-ea"/>
                <a:cs typeface="+mj-cs"/>
              </a:rPr>
              <a:t>August 1</a:t>
            </a:r>
            <a:r>
              <a:rPr lang="en-US" sz="3400" kern="1200" cap="none" baseline="30000" dirty="0">
                <a:ln w="3175" cmpd="sng">
                  <a:noFill/>
                </a:ln>
                <a:solidFill>
                  <a:schemeClr val="tx1">
                    <a:lumMod val="85000"/>
                    <a:lumOff val="15000"/>
                  </a:schemeClr>
                </a:solidFill>
                <a:effectLst/>
                <a:latin typeface="+mj-lt"/>
                <a:ea typeface="+mj-ea"/>
                <a:cs typeface="+mj-cs"/>
              </a:rPr>
              <a:t>st</a:t>
            </a:r>
            <a:r>
              <a:rPr lang="en-US" sz="3400" kern="1200" cap="none" dirty="0">
                <a:ln w="3175" cmpd="sng">
                  <a:noFill/>
                </a:ln>
                <a:solidFill>
                  <a:schemeClr val="tx1">
                    <a:lumMod val="85000"/>
                    <a:lumOff val="15000"/>
                  </a:schemeClr>
                </a:solidFill>
                <a:effectLst/>
                <a:latin typeface="+mj-lt"/>
                <a:ea typeface="+mj-ea"/>
                <a:cs typeface="+mj-cs"/>
              </a:rPr>
              <a:t> - August 31</a:t>
            </a:r>
            <a:r>
              <a:rPr lang="en-US" sz="3400" kern="1200" cap="none" baseline="30000" dirty="0">
                <a:ln w="3175" cmpd="sng">
                  <a:noFill/>
                </a:ln>
                <a:solidFill>
                  <a:schemeClr val="tx1">
                    <a:lumMod val="85000"/>
                    <a:lumOff val="15000"/>
                  </a:schemeClr>
                </a:solidFill>
                <a:effectLst/>
                <a:latin typeface="+mj-lt"/>
                <a:ea typeface="+mj-ea"/>
                <a:cs typeface="+mj-cs"/>
              </a:rPr>
              <a:t>st</a:t>
            </a:r>
            <a:r>
              <a:rPr lang="en-US" sz="3400" kern="1200" cap="none" dirty="0">
                <a:ln w="3175" cmpd="sng">
                  <a:noFill/>
                </a:ln>
                <a:solidFill>
                  <a:schemeClr val="tx1">
                    <a:lumMod val="85000"/>
                    <a:lumOff val="15000"/>
                  </a:schemeClr>
                </a:solidFill>
                <a:effectLst/>
                <a:latin typeface="+mj-lt"/>
                <a:ea typeface="+mj-ea"/>
                <a:cs typeface="+mj-cs"/>
              </a:rPr>
              <a:t> </a:t>
            </a:r>
          </a:p>
        </p:txBody>
      </p:sp>
      <p:sp>
        <p:nvSpPr>
          <p:cNvPr id="130" name="Rectangle 129">
            <a:extLst>
              <a:ext uri="{FF2B5EF4-FFF2-40B4-BE49-F238E27FC236}">
                <a16:creationId xmlns:a16="http://schemas.microsoft.com/office/drawing/2014/main" id="{9D2CA3DB-2141-4DE2-9F8A-9E5561DDFD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8314" y="1092200"/>
            <a:ext cx="6722076" cy="3128346"/>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2AB6E4E-19EB-8B89-E2C1-C94E455691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31102" y="1218694"/>
            <a:ext cx="5111750" cy="2875358"/>
          </a:xfrm>
          <a:prstGeom prst="rect">
            <a:avLst/>
          </a:prstGeom>
        </p:spPr>
      </p:pic>
      <p:cxnSp>
        <p:nvCxnSpPr>
          <p:cNvPr id="132" name="Straight Connector 131">
            <a:extLst>
              <a:ext uri="{FF2B5EF4-FFF2-40B4-BE49-F238E27FC236}">
                <a16:creationId xmlns:a16="http://schemas.microsoft.com/office/drawing/2014/main" id="{1214B64F-D291-4308-B071-A2678ED782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3060" y="5518838"/>
            <a:ext cx="5897880"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56F27E52-8FC4-22E3-5A8D-EB2038082AA0}"/>
              </a:ext>
            </a:extLst>
          </p:cNvPr>
          <p:cNvSpPr>
            <a:spLocks noGrp="1"/>
          </p:cNvSpPr>
          <p:nvPr>
            <p:ph type="sldNum" sz="quarter" idx="12"/>
          </p:nvPr>
        </p:nvSpPr>
        <p:spPr>
          <a:xfrm>
            <a:off x="7763256" y="5934456"/>
            <a:ext cx="413375" cy="279400"/>
          </a:xfrm>
        </p:spPr>
        <p:txBody>
          <a:bodyPr vert="horz" lIns="91440" tIns="45720" rIns="91440" bIns="45720" rtlCol="0" anchor="ctr">
            <a:normAutofit/>
          </a:bodyPr>
          <a:lstStyle/>
          <a:p>
            <a:pPr lvl="0">
              <a:spcAft>
                <a:spcPts val="600"/>
              </a:spcAft>
            </a:pPr>
            <a:fld id="{ACF44C5A-0B84-47FD-A8DA-63EA86983490}" type="slidenum">
              <a:rPr lang="en-US" b="0" i="0" kern="1200" dirty="0">
                <a:solidFill>
                  <a:schemeClr val="tx1"/>
                </a:solidFill>
                <a:effectLst/>
                <a:latin typeface="+mn-lt"/>
                <a:ea typeface="+mn-ea"/>
                <a:cs typeface="+mn-cs"/>
              </a:rPr>
              <a:pPr lvl="0">
                <a:spcAft>
                  <a:spcPts val="600"/>
                </a:spcAft>
              </a:pPr>
              <a:t>3</a:t>
            </a:fld>
            <a:endParaRPr lang="en-US"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47237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2723366-C73B-4ED6-ADEF-29911C6BC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7A4152-8E41-4D1C-B88C-57C5C430A6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271FCF1-5BA0-00E4-3143-3671B6AFD59D}"/>
              </a:ext>
            </a:extLst>
          </p:cNvPr>
          <p:cNvSpPr>
            <a:spLocks noGrp="1"/>
          </p:cNvSpPr>
          <p:nvPr>
            <p:ph type="title"/>
          </p:nvPr>
        </p:nvSpPr>
        <p:spPr>
          <a:xfrm>
            <a:off x="603315" y="796374"/>
            <a:ext cx="7937369" cy="880027"/>
          </a:xfrm>
        </p:spPr>
        <p:txBody>
          <a:bodyPr>
            <a:normAutofit/>
          </a:bodyPr>
          <a:lstStyle/>
          <a:p>
            <a:r>
              <a:rPr lang="en-US" b="1">
                <a:solidFill>
                  <a:srgbClr val="FFFFFF"/>
                </a:solidFill>
              </a:rPr>
              <a:t>Offsite Adoption Events</a:t>
            </a:r>
          </a:p>
        </p:txBody>
      </p:sp>
      <p:sp>
        <p:nvSpPr>
          <p:cNvPr id="15" name="Rectangle 14">
            <a:extLst>
              <a:ext uri="{FF2B5EF4-FFF2-40B4-BE49-F238E27FC236}">
                <a16:creationId xmlns:a16="http://schemas.microsoft.com/office/drawing/2014/main" id="{999F76F5-72D4-4814-9169-8F535AEEB8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C6202988-4466-42C5-B33A-AFABF051B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232E5AF7-06FA-849C-AA69-E8C34CBB26C3}"/>
              </a:ext>
            </a:extLst>
          </p:cNvPr>
          <p:cNvSpPr>
            <a:spLocks noGrp="1"/>
          </p:cNvSpPr>
          <p:nvPr>
            <p:ph idx="1"/>
          </p:nvPr>
        </p:nvSpPr>
        <p:spPr>
          <a:xfrm>
            <a:off x="971550" y="2612256"/>
            <a:ext cx="7200897" cy="3263612"/>
          </a:xfrm>
        </p:spPr>
        <p:txBody>
          <a:bodyPr>
            <a:normAutofit/>
          </a:bodyPr>
          <a:lstStyle/>
          <a:p>
            <a:pPr>
              <a:lnSpc>
                <a:spcPct val="90000"/>
              </a:lnSpc>
            </a:pPr>
            <a:r>
              <a:rPr lang="en-US" sz="2200"/>
              <a:t>Adoptable dogs from Kern County Animal Services are out in the community every Friday, Saturday, and Sunday!</a:t>
            </a:r>
          </a:p>
          <a:p>
            <a:pPr>
              <a:lnSpc>
                <a:spcPct val="90000"/>
              </a:lnSpc>
            </a:pPr>
            <a:r>
              <a:rPr lang="en-US" sz="2200"/>
              <a:t>These special events give some of our most overlooked dogs a chance to shine outside the shelter. Many of them have been waiting patiently for their forever homes for no fault of their own! This is their chance to stand out!</a:t>
            </a:r>
          </a:p>
          <a:p>
            <a:pPr>
              <a:lnSpc>
                <a:spcPct val="90000"/>
              </a:lnSpc>
            </a:pPr>
            <a:r>
              <a:rPr lang="en-US" sz="2200"/>
              <a:t>Offsite events are a great way to connect in a more relaxed setting, where folks can spend time getting to know a smaller group of carefully selected, highly adoptable dogs.</a:t>
            </a:r>
          </a:p>
        </p:txBody>
      </p:sp>
      <p:sp>
        <p:nvSpPr>
          <p:cNvPr id="2" name="Slide Number Placeholder 1">
            <a:extLst>
              <a:ext uri="{FF2B5EF4-FFF2-40B4-BE49-F238E27FC236}">
                <a16:creationId xmlns:a16="http://schemas.microsoft.com/office/drawing/2014/main" id="{29CDD728-405C-0CC4-0F12-F22F55FCB0E5}"/>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4</a:t>
            </a:fld>
            <a:endParaRPr lang="en-US"/>
          </a:p>
        </p:txBody>
      </p:sp>
    </p:spTree>
    <p:extLst>
      <p:ext uri="{BB962C8B-B14F-4D97-AF65-F5344CB8AC3E}">
        <p14:creationId xmlns:p14="http://schemas.microsoft.com/office/powerpoint/2010/main" val="25130620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2747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48006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A2E11B9-E757-F0E3-27BB-C7C6C023A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11" y="710489"/>
            <a:ext cx="2341608" cy="2341608"/>
          </a:xfrm>
          <a:prstGeom prst="rect">
            <a:avLst/>
          </a:prstGeom>
        </p:spPr>
      </p:pic>
      <p:sp>
        <p:nvSpPr>
          <p:cNvPr id="23" name="Rectangle 22">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998" y="487090"/>
            <a:ext cx="269113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D54D0F7-66F4-1C29-F412-4F3927BF8E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138" y="664970"/>
            <a:ext cx="2439677" cy="2439677"/>
          </a:xfrm>
          <a:prstGeom prst="rect">
            <a:avLst/>
          </a:prstGeom>
        </p:spPr>
      </p:pic>
      <p:sp>
        <p:nvSpPr>
          <p:cNvPr id="25" name="Rectangle 2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360367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9100A73-C093-C25F-C602-12683055BD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11" y="3819655"/>
            <a:ext cx="2328708" cy="2328708"/>
          </a:xfrm>
          <a:prstGeom prst="rect">
            <a:avLst/>
          </a:prstGeom>
        </p:spPr>
      </p:pic>
      <p:sp>
        <p:nvSpPr>
          <p:cNvPr id="27" name="Rectangle 26">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9213" y="487090"/>
            <a:ext cx="2691128"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86BAB36-651D-2582-EA16-468FC4CC3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9840" y="649354"/>
            <a:ext cx="2439677" cy="2439677"/>
          </a:xfrm>
          <a:prstGeom prst="rect">
            <a:avLst/>
          </a:prstGeom>
        </p:spPr>
      </p:pic>
      <p:sp>
        <p:nvSpPr>
          <p:cNvPr id="29" name="Rectangle 28">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126" y="3603670"/>
            <a:ext cx="270087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57ACBA0C-7DA9-B588-2007-5CCD61F7CB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35138" y="3767686"/>
            <a:ext cx="2439677" cy="2439677"/>
          </a:xfrm>
          <a:prstGeom prst="rect">
            <a:avLst/>
          </a:prstGeom>
        </p:spPr>
      </p:pic>
      <p:sp>
        <p:nvSpPr>
          <p:cNvPr id="4" name="Slide Number Placeholder 3">
            <a:extLst>
              <a:ext uri="{FF2B5EF4-FFF2-40B4-BE49-F238E27FC236}">
                <a16:creationId xmlns:a16="http://schemas.microsoft.com/office/drawing/2014/main" id="{81BDE8CD-22D9-827C-5BCA-AE162DC3FC0F}"/>
              </a:ext>
            </a:extLst>
          </p:cNvPr>
          <p:cNvSpPr>
            <a:spLocks noGrp="1"/>
          </p:cNvSpPr>
          <p:nvPr>
            <p:ph type="sldNum" sz="quarter" idx="12"/>
          </p:nvPr>
        </p:nvSpPr>
        <p:spPr>
          <a:xfrm>
            <a:off x="8018584" y="6356350"/>
            <a:ext cx="496766" cy="365125"/>
          </a:xfrm>
        </p:spPr>
        <p:txBody>
          <a:bodyPr>
            <a:normAutofit/>
          </a:bodyPr>
          <a:lstStyle/>
          <a:p>
            <a:pPr lvl="0">
              <a:spcAft>
                <a:spcPts val="600"/>
              </a:spcAft>
            </a:pPr>
            <a:fld id="{578E44AA-3F5A-4849-8359-0F12FBCE4F04}" type="slidenum">
              <a:rPr lang="en-US">
                <a:solidFill>
                  <a:srgbClr val="FFFFFF"/>
                </a:solidFill>
              </a:rPr>
              <a:pPr lvl="0">
                <a:spcAft>
                  <a:spcPts val="600"/>
                </a:spcAft>
              </a:pPr>
              <a:t>5</a:t>
            </a:fld>
            <a:endParaRPr lang="en-US">
              <a:solidFill>
                <a:srgbClr val="FFFFFF"/>
              </a:solidFill>
            </a:endParaRPr>
          </a:p>
        </p:txBody>
      </p:sp>
      <p:pic>
        <p:nvPicPr>
          <p:cNvPr id="22" name="Picture 21">
            <a:extLst>
              <a:ext uri="{FF2B5EF4-FFF2-40B4-BE49-F238E27FC236}">
                <a16:creationId xmlns:a16="http://schemas.microsoft.com/office/drawing/2014/main" id="{7AF35C2B-68F1-C916-84BB-1C2D0C325AC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89840" y="3179239"/>
            <a:ext cx="2439677" cy="1280831"/>
          </a:xfrm>
          <a:prstGeom prst="rect">
            <a:avLst/>
          </a:prstGeom>
        </p:spPr>
      </p:pic>
      <p:pic>
        <p:nvPicPr>
          <p:cNvPr id="26" name="Picture 25">
            <a:extLst>
              <a:ext uri="{FF2B5EF4-FFF2-40B4-BE49-F238E27FC236}">
                <a16:creationId xmlns:a16="http://schemas.microsoft.com/office/drawing/2014/main" id="{C1F7E344-2A27-80B0-0A01-13F4A2661F5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89839" y="4867531"/>
            <a:ext cx="2439679" cy="1280832"/>
          </a:xfrm>
          <a:prstGeom prst="rect">
            <a:avLst/>
          </a:prstGeom>
        </p:spPr>
      </p:pic>
    </p:spTree>
    <p:extLst>
      <p:ext uri="{BB962C8B-B14F-4D97-AF65-F5344CB8AC3E}">
        <p14:creationId xmlns:p14="http://schemas.microsoft.com/office/powerpoint/2010/main" val="1081320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422BB9-8250-51DC-38FE-851A41E2E96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167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48006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CB43CA9-B3BB-558A-17A0-EBA2C86E9D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11" y="710489"/>
            <a:ext cx="2341608" cy="2341608"/>
          </a:xfrm>
          <a:prstGeom prst="rect">
            <a:avLst/>
          </a:prstGeom>
        </p:spPr>
      </p:pic>
      <p:sp>
        <p:nvSpPr>
          <p:cNvPr id="38" name="Rectangle 37">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9213" y="487090"/>
            <a:ext cx="2691128"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3259EB5-6A5C-80FA-5F90-19DEE5262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257" y="664970"/>
            <a:ext cx="2439677" cy="2439677"/>
          </a:xfrm>
          <a:prstGeom prst="rect">
            <a:avLst/>
          </a:prstGeom>
        </p:spPr>
      </p:pic>
      <p:sp>
        <p:nvSpPr>
          <p:cNvPr id="40" name="Rectangle 39">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998" y="487090"/>
            <a:ext cx="269113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BC80472-1D91-AEAC-9420-395175D34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5138" y="664970"/>
            <a:ext cx="2439677" cy="2439677"/>
          </a:xfrm>
          <a:prstGeom prst="rect">
            <a:avLst/>
          </a:prstGeom>
        </p:spPr>
      </p:pic>
      <p:sp>
        <p:nvSpPr>
          <p:cNvPr id="42" name="Rectangle 41">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360367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8EE687C-B27B-29C9-1B83-598B83EBFC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911" y="3819655"/>
            <a:ext cx="2328708" cy="2328708"/>
          </a:xfrm>
          <a:prstGeom prst="rect">
            <a:avLst/>
          </a:prstGeom>
        </p:spPr>
      </p:pic>
      <p:sp>
        <p:nvSpPr>
          <p:cNvPr id="44" name="Rectangle 43">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126" y="3603670"/>
            <a:ext cx="270087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F9FE375-3674-4B26-B67B-30AFAF78C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9213" y="3610700"/>
            <a:ext cx="2691128"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0B0C6BD8-0BC5-2B45-AED7-23FC913446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10018" y="3818714"/>
            <a:ext cx="2401112" cy="2401112"/>
          </a:xfrm>
          <a:prstGeom prst="rect">
            <a:avLst/>
          </a:prstGeom>
        </p:spPr>
      </p:pic>
      <p:pic>
        <p:nvPicPr>
          <p:cNvPr id="17" name="Picture 16">
            <a:extLst>
              <a:ext uri="{FF2B5EF4-FFF2-40B4-BE49-F238E27FC236}">
                <a16:creationId xmlns:a16="http://schemas.microsoft.com/office/drawing/2014/main" id="{CF0E4997-4304-AB53-5CC7-40640E7D60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35138" y="3767686"/>
            <a:ext cx="2439677" cy="2439677"/>
          </a:xfrm>
          <a:prstGeom prst="rect">
            <a:avLst/>
          </a:prstGeom>
        </p:spPr>
      </p:pic>
      <p:sp>
        <p:nvSpPr>
          <p:cNvPr id="4" name="Slide Number Placeholder 3">
            <a:extLst>
              <a:ext uri="{FF2B5EF4-FFF2-40B4-BE49-F238E27FC236}">
                <a16:creationId xmlns:a16="http://schemas.microsoft.com/office/drawing/2014/main" id="{9B493C86-75FD-D43B-42C9-063F068B6AB2}"/>
              </a:ext>
            </a:extLst>
          </p:cNvPr>
          <p:cNvSpPr>
            <a:spLocks noGrp="1"/>
          </p:cNvSpPr>
          <p:nvPr>
            <p:ph type="sldNum" sz="quarter" idx="12"/>
          </p:nvPr>
        </p:nvSpPr>
        <p:spPr>
          <a:xfrm>
            <a:off x="8018584" y="6356350"/>
            <a:ext cx="496766" cy="365125"/>
          </a:xfrm>
        </p:spPr>
        <p:txBody>
          <a:bodyPr>
            <a:normAutofit/>
          </a:bodyPr>
          <a:lstStyle/>
          <a:p>
            <a:pPr lvl="0">
              <a:spcAft>
                <a:spcPts val="600"/>
              </a:spcAft>
            </a:pPr>
            <a:fld id="{578E44AA-3F5A-4849-8359-0F12FBCE4F04}" type="slidenum">
              <a:rPr lang="en-US">
                <a:solidFill>
                  <a:srgbClr val="FFFFFF"/>
                </a:solidFill>
              </a:rPr>
              <a:pPr lvl="0">
                <a:spcAft>
                  <a:spcPts val="600"/>
                </a:spcAft>
              </a:pPr>
              <a:t>6</a:t>
            </a:fld>
            <a:endParaRPr lang="en-US">
              <a:solidFill>
                <a:srgbClr val="FFFFFF"/>
              </a:solidFill>
            </a:endParaRPr>
          </a:p>
        </p:txBody>
      </p:sp>
    </p:spTree>
    <p:extLst>
      <p:ext uri="{BB962C8B-B14F-4D97-AF65-F5344CB8AC3E}">
        <p14:creationId xmlns:p14="http://schemas.microsoft.com/office/powerpoint/2010/main" val="769893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51468F9F-9FE6-7E62-E704-339BD5F2A7C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A0725ED-B5E4-2E26-6114-3DF3E7188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54C97B-0384-0459-DCE5-F6C12103D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075ECA5-83CC-A8DE-DCA2-C9E7ABA2028B}"/>
              </a:ext>
            </a:extLst>
          </p:cNvPr>
          <p:cNvSpPr>
            <a:spLocks noGrp="1"/>
          </p:cNvSpPr>
          <p:nvPr>
            <p:ph type="title"/>
          </p:nvPr>
        </p:nvSpPr>
        <p:spPr>
          <a:xfrm>
            <a:off x="603315" y="796374"/>
            <a:ext cx="7937369" cy="880027"/>
          </a:xfrm>
        </p:spPr>
        <p:txBody>
          <a:bodyPr>
            <a:normAutofit/>
          </a:bodyPr>
          <a:lstStyle/>
          <a:p>
            <a:r>
              <a:rPr lang="en-US" b="1" dirty="0">
                <a:solidFill>
                  <a:srgbClr val="FFFFFF"/>
                </a:solidFill>
              </a:rPr>
              <a:t>Streets of Bakersfield</a:t>
            </a:r>
          </a:p>
        </p:txBody>
      </p:sp>
      <p:sp>
        <p:nvSpPr>
          <p:cNvPr id="15" name="Rectangle 14">
            <a:extLst>
              <a:ext uri="{FF2B5EF4-FFF2-40B4-BE49-F238E27FC236}">
                <a16:creationId xmlns:a16="http://schemas.microsoft.com/office/drawing/2014/main" id="{B6B21888-7835-E323-76D2-1CB924463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7AB05352-87DC-484E-3D71-784D98DE8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91BCE72-C616-9F7C-538D-E04B0D4C5B1B}"/>
              </a:ext>
            </a:extLst>
          </p:cNvPr>
          <p:cNvSpPr>
            <a:spLocks noGrp="1"/>
          </p:cNvSpPr>
          <p:nvPr>
            <p:ph idx="1"/>
          </p:nvPr>
        </p:nvSpPr>
        <p:spPr>
          <a:xfrm>
            <a:off x="971550" y="2612256"/>
            <a:ext cx="7200897" cy="3263612"/>
          </a:xfrm>
        </p:spPr>
        <p:txBody>
          <a:bodyPr>
            <a:normAutofit fontScale="92500" lnSpcReduction="10000"/>
          </a:bodyPr>
          <a:lstStyle/>
          <a:p>
            <a:pPr>
              <a:lnSpc>
                <a:spcPct val="90000"/>
              </a:lnSpc>
            </a:pPr>
            <a:r>
              <a:rPr lang="en-US" sz="2000" dirty="0"/>
              <a:t>Streets of Bakersfield is our "Doggy Day Out" program where the public can take shelter dogs on day outings. Your adventure can include a hike, a trip to the park, a coffee date or even hanging out at home.</a:t>
            </a:r>
          </a:p>
          <a:p>
            <a:pPr>
              <a:lnSpc>
                <a:spcPct val="90000"/>
              </a:lnSpc>
            </a:pPr>
            <a:r>
              <a:rPr lang="en-US" sz="2000" dirty="0"/>
              <a:t>These field trips help our shelter dogs manage kennel stress, burn off energy and get more exposure to potential adopters.</a:t>
            </a:r>
          </a:p>
          <a:p>
            <a:pPr>
              <a:lnSpc>
                <a:spcPct val="90000"/>
              </a:lnSpc>
            </a:pPr>
            <a:r>
              <a:rPr lang="en-US" sz="2000" dirty="0"/>
              <a:t>You can take a dog out for a few hours or even for the whole weekend!</a:t>
            </a:r>
          </a:p>
          <a:p>
            <a:pPr>
              <a:lnSpc>
                <a:spcPct val="90000"/>
              </a:lnSpc>
            </a:pPr>
            <a:r>
              <a:rPr lang="en-US" sz="2000" dirty="0"/>
              <a:t>Dogs can be picked up between 10am and 12 noon. “Day Out” dogs are brought back by 3:30pm. “Sleepover” dogs are returned the following Monday before 4pm.</a:t>
            </a:r>
          </a:p>
          <a:p>
            <a:pPr>
              <a:lnSpc>
                <a:spcPct val="90000"/>
              </a:lnSpc>
            </a:pPr>
            <a:r>
              <a:rPr lang="en-US" sz="2000" dirty="0"/>
              <a:t>The Streets of Bakersfield program runs every other Saturday.</a:t>
            </a:r>
          </a:p>
          <a:p>
            <a:pPr>
              <a:lnSpc>
                <a:spcPct val="90000"/>
              </a:lnSpc>
            </a:pPr>
            <a:endParaRPr lang="en-US" sz="2000" dirty="0"/>
          </a:p>
        </p:txBody>
      </p:sp>
      <p:sp>
        <p:nvSpPr>
          <p:cNvPr id="2" name="Slide Number Placeholder 1">
            <a:extLst>
              <a:ext uri="{FF2B5EF4-FFF2-40B4-BE49-F238E27FC236}">
                <a16:creationId xmlns:a16="http://schemas.microsoft.com/office/drawing/2014/main" id="{E2D8F65E-0368-3709-B8E5-E4284282665E}"/>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7</a:t>
            </a:fld>
            <a:endParaRPr lang="en-US"/>
          </a:p>
        </p:txBody>
      </p:sp>
    </p:spTree>
    <p:extLst>
      <p:ext uri="{BB962C8B-B14F-4D97-AF65-F5344CB8AC3E}">
        <p14:creationId xmlns:p14="http://schemas.microsoft.com/office/powerpoint/2010/main" val="4024922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809EA27C-DE62-4CEC-A6D3-4FA9EF40A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8335E29-DCEC-700E-9463-F450C4A44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250" y="1565275"/>
            <a:ext cx="3727449" cy="3727449"/>
          </a:xfrm>
          <a:prstGeom prst="rect">
            <a:avLst/>
          </a:prstGeom>
          <a:ln w="127000" cap="sq">
            <a:solidFill>
              <a:srgbClr val="FFFFFF"/>
            </a:solidFill>
            <a:miter lim="800000"/>
          </a:ln>
        </p:spPr>
      </p:pic>
      <p:pic>
        <p:nvPicPr>
          <p:cNvPr id="7" name="Picture 6">
            <a:extLst>
              <a:ext uri="{FF2B5EF4-FFF2-40B4-BE49-F238E27FC236}">
                <a16:creationId xmlns:a16="http://schemas.microsoft.com/office/drawing/2014/main" id="{EBD4A277-9FE9-DC73-016B-7D0C54198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3299" y="1565275"/>
            <a:ext cx="3727449" cy="3727449"/>
          </a:xfrm>
          <a:prstGeom prst="rect">
            <a:avLst/>
          </a:prstGeom>
          <a:ln w="127000" cap="sq">
            <a:solidFill>
              <a:srgbClr val="FFFFFF"/>
            </a:solidFill>
            <a:miter lim="800000"/>
          </a:ln>
        </p:spPr>
      </p:pic>
      <p:sp>
        <p:nvSpPr>
          <p:cNvPr id="4" name="Slide Number Placeholder 3">
            <a:extLst>
              <a:ext uri="{FF2B5EF4-FFF2-40B4-BE49-F238E27FC236}">
                <a16:creationId xmlns:a16="http://schemas.microsoft.com/office/drawing/2014/main" id="{7F1482D1-3376-7758-AD7F-3D8E25937A2F}"/>
              </a:ext>
            </a:extLst>
          </p:cNvPr>
          <p:cNvSpPr>
            <a:spLocks noGrp="1"/>
          </p:cNvSpPr>
          <p:nvPr>
            <p:ph type="sldNum" sz="quarter" idx="12"/>
          </p:nvPr>
        </p:nvSpPr>
        <p:spPr>
          <a:xfrm>
            <a:off x="7765425" y="6212194"/>
            <a:ext cx="407023" cy="279400"/>
          </a:xfrm>
        </p:spPr>
        <p:txBody>
          <a:bodyPr>
            <a:normAutofit/>
          </a:bodyPr>
          <a:lstStyle/>
          <a:p>
            <a:pPr lvl="0">
              <a:spcAft>
                <a:spcPts val="600"/>
              </a:spcAft>
            </a:pPr>
            <a:fld id="{578E44AA-3F5A-4849-8359-0F12FBCE4F04}" type="slidenum">
              <a:rPr lang="en-US" smtClean="0"/>
              <a:pPr lvl="0">
                <a:spcAft>
                  <a:spcPts val="600"/>
                </a:spcAft>
              </a:pPr>
              <a:t>8</a:t>
            </a:fld>
            <a:endParaRPr lang="en-US"/>
          </a:p>
        </p:txBody>
      </p:sp>
    </p:spTree>
    <p:extLst>
      <p:ext uri="{BB962C8B-B14F-4D97-AF65-F5344CB8AC3E}">
        <p14:creationId xmlns:p14="http://schemas.microsoft.com/office/powerpoint/2010/main" val="1392598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98160-67D0-49E6-75E8-C80BFEDF57E0}"/>
              </a:ext>
            </a:extLst>
          </p:cNvPr>
          <p:cNvSpPr>
            <a:spLocks noGrp="1"/>
          </p:cNvSpPr>
          <p:nvPr>
            <p:ph type="title"/>
          </p:nvPr>
        </p:nvSpPr>
        <p:spPr>
          <a:xfrm>
            <a:off x="971551" y="841093"/>
            <a:ext cx="7200897" cy="1303867"/>
          </a:xfrm>
        </p:spPr>
        <p:txBody>
          <a:bodyPr>
            <a:normAutofit/>
          </a:bodyPr>
          <a:lstStyle/>
          <a:p>
            <a:pPr>
              <a:lnSpc>
                <a:spcPct val="90000"/>
              </a:lnSpc>
            </a:pPr>
            <a:r>
              <a:rPr lang="en-US" sz="3200" b="1" dirty="0">
                <a:solidFill>
                  <a:schemeClr val="tx1"/>
                </a:solidFill>
              </a:rPr>
              <a:t>Low-Cost Spay/Neuter Clinics</a:t>
            </a:r>
            <a:br>
              <a:rPr lang="en-US" sz="3200" b="1" dirty="0">
                <a:solidFill>
                  <a:schemeClr val="tx1"/>
                </a:solidFill>
              </a:rPr>
            </a:br>
            <a:r>
              <a:rPr lang="en-US" sz="2000" dirty="0">
                <a:solidFill>
                  <a:schemeClr val="tx1"/>
                </a:solidFill>
              </a:rPr>
              <a:t>August 2026</a:t>
            </a:r>
          </a:p>
        </p:txBody>
      </p:sp>
      <p:graphicFrame>
        <p:nvGraphicFramePr>
          <p:cNvPr id="9" name="Content Placeholder 8">
            <a:extLst>
              <a:ext uri="{FF2B5EF4-FFF2-40B4-BE49-F238E27FC236}">
                <a16:creationId xmlns:a16="http://schemas.microsoft.com/office/drawing/2014/main" id="{D48698C4-530E-B7F1-E8A3-261ED5E5B873}"/>
              </a:ext>
            </a:extLst>
          </p:cNvPr>
          <p:cNvGraphicFramePr>
            <a:graphicFrameLocks noGrp="1"/>
          </p:cNvGraphicFramePr>
          <p:nvPr>
            <p:ph idx="1"/>
            <p:extLst>
              <p:ext uri="{D42A27DB-BD31-4B8C-83A1-F6EECF244321}">
                <p14:modId xmlns:p14="http://schemas.microsoft.com/office/powerpoint/2010/main" val="3247557844"/>
              </p:ext>
            </p:extLst>
          </p:nvPr>
        </p:nvGraphicFramePr>
        <p:xfrm>
          <a:off x="1020046" y="2144960"/>
          <a:ext cx="7152402" cy="3194320"/>
        </p:xfrm>
        <a:graphic>
          <a:graphicData uri="http://schemas.openxmlformats.org/drawingml/2006/table">
            <a:tbl>
              <a:tblPr firstRow="1" bandRow="1">
                <a:tableStyleId>{5C22544A-7EE6-4342-B048-85BDC9FD1C3A}</a:tableStyleId>
              </a:tblPr>
              <a:tblGrid>
                <a:gridCol w="1449772">
                  <a:extLst>
                    <a:ext uri="{9D8B030D-6E8A-4147-A177-3AD203B41FA5}">
                      <a16:colId xmlns:a16="http://schemas.microsoft.com/office/drawing/2014/main" val="3535636717"/>
                    </a:ext>
                  </a:extLst>
                </a:gridCol>
                <a:gridCol w="3555413">
                  <a:extLst>
                    <a:ext uri="{9D8B030D-6E8A-4147-A177-3AD203B41FA5}">
                      <a16:colId xmlns:a16="http://schemas.microsoft.com/office/drawing/2014/main" val="2980989674"/>
                    </a:ext>
                  </a:extLst>
                </a:gridCol>
                <a:gridCol w="2147217">
                  <a:extLst>
                    <a:ext uri="{9D8B030D-6E8A-4147-A177-3AD203B41FA5}">
                      <a16:colId xmlns:a16="http://schemas.microsoft.com/office/drawing/2014/main" val="2168993521"/>
                    </a:ext>
                  </a:extLst>
                </a:gridCol>
              </a:tblGrid>
              <a:tr h="319432">
                <a:tc>
                  <a:txBody>
                    <a:bodyPr/>
                    <a:lstStyle/>
                    <a:p>
                      <a:r>
                        <a:rPr lang="en-US" sz="1400" dirty="0"/>
                        <a:t>Date</a:t>
                      </a:r>
                    </a:p>
                  </a:txBody>
                  <a:tcPr marL="77754" marR="77754" marT="36299" marB="36299">
                    <a:solidFill>
                      <a:schemeClr val="tx2"/>
                    </a:solidFill>
                  </a:tcPr>
                </a:tc>
                <a:tc>
                  <a:txBody>
                    <a:bodyPr/>
                    <a:lstStyle/>
                    <a:p>
                      <a:r>
                        <a:rPr lang="en-US" sz="1400"/>
                        <a:t>Location</a:t>
                      </a:r>
                    </a:p>
                  </a:txBody>
                  <a:tcPr marL="77754" marR="77754" marT="36299" marB="36299">
                    <a:solidFill>
                      <a:schemeClr val="tx2"/>
                    </a:solidFill>
                  </a:tcPr>
                </a:tc>
                <a:tc>
                  <a:txBody>
                    <a:bodyPr/>
                    <a:lstStyle/>
                    <a:p>
                      <a:r>
                        <a:rPr lang="en-US" sz="1400"/>
                        <a:t>Surgeries</a:t>
                      </a:r>
                    </a:p>
                  </a:txBody>
                  <a:tcPr marL="77754" marR="77754" marT="36299" marB="36299">
                    <a:solidFill>
                      <a:schemeClr val="tx2"/>
                    </a:solidFill>
                  </a:tcPr>
                </a:tc>
                <a:extLst>
                  <a:ext uri="{0D108BD9-81ED-4DB2-BD59-A6C34878D82A}">
                    <a16:rowId xmlns:a16="http://schemas.microsoft.com/office/drawing/2014/main" val="1202743004"/>
                  </a:ext>
                </a:extLst>
              </a:tr>
              <a:tr h="319432">
                <a:tc>
                  <a:txBody>
                    <a:bodyPr/>
                    <a:lstStyle/>
                    <a:p>
                      <a:r>
                        <a:rPr lang="en-US" sz="1400" b="0" dirty="0">
                          <a:solidFill>
                            <a:schemeClr val="tx1"/>
                          </a:solidFill>
                        </a:rPr>
                        <a:t>August 5</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Rathbun Library</a:t>
                      </a:r>
                    </a:p>
                  </a:txBody>
                  <a:tcPr marL="77754" marR="77754" marT="36299" marB="36299">
                    <a:solidFill>
                      <a:schemeClr val="accent6">
                        <a:lumMod val="40000"/>
                        <a:lumOff val="60000"/>
                      </a:schemeClr>
                    </a:solidFill>
                  </a:tcPr>
                </a:tc>
                <a:tc>
                  <a:txBody>
                    <a:bodyPr/>
                    <a:lstStyle/>
                    <a:p>
                      <a:r>
                        <a:rPr lang="en-US" sz="1400" b="0" dirty="0">
                          <a:solidFill>
                            <a:schemeClr val="tx1"/>
                          </a:solidFill>
                        </a:rPr>
                        <a:t>54</a:t>
                      </a:r>
                    </a:p>
                  </a:txBody>
                  <a:tcPr marL="77754" marR="77754" marT="36299" marB="36299">
                    <a:solidFill>
                      <a:schemeClr val="accent6">
                        <a:lumMod val="40000"/>
                        <a:lumOff val="60000"/>
                      </a:schemeClr>
                    </a:solidFill>
                  </a:tcPr>
                </a:tc>
                <a:extLst>
                  <a:ext uri="{0D108BD9-81ED-4DB2-BD59-A6C34878D82A}">
                    <a16:rowId xmlns:a16="http://schemas.microsoft.com/office/drawing/2014/main" val="4132736253"/>
                  </a:ext>
                </a:extLst>
              </a:tr>
              <a:tr h="319432">
                <a:tc>
                  <a:txBody>
                    <a:bodyPr/>
                    <a:lstStyle/>
                    <a:p>
                      <a:r>
                        <a:rPr lang="en-US" sz="1400" b="0" dirty="0">
                          <a:solidFill>
                            <a:schemeClr val="tx1"/>
                          </a:solidFill>
                        </a:rPr>
                        <a:t>August 7</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33</a:t>
                      </a:r>
                    </a:p>
                  </a:txBody>
                  <a:tcPr marL="77754" marR="77754" marT="36299" marB="36299">
                    <a:solidFill>
                      <a:schemeClr val="accent6">
                        <a:lumMod val="20000"/>
                        <a:lumOff val="80000"/>
                      </a:schemeClr>
                    </a:solidFill>
                  </a:tcPr>
                </a:tc>
                <a:extLst>
                  <a:ext uri="{0D108BD9-81ED-4DB2-BD59-A6C34878D82A}">
                    <a16:rowId xmlns:a16="http://schemas.microsoft.com/office/drawing/2014/main" val="2003675274"/>
                  </a:ext>
                </a:extLst>
              </a:tr>
              <a:tr h="319432">
                <a:tc>
                  <a:txBody>
                    <a:bodyPr/>
                    <a:lstStyle/>
                    <a:p>
                      <a:r>
                        <a:rPr lang="en-US" sz="1400" b="0" dirty="0">
                          <a:solidFill>
                            <a:schemeClr val="tx1"/>
                          </a:solidFill>
                        </a:rPr>
                        <a:t>August 10</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KCAS Feral Cat Clinic</a:t>
                      </a:r>
                    </a:p>
                  </a:txBody>
                  <a:tcPr marL="77754" marR="77754" marT="36299" marB="36299">
                    <a:solidFill>
                      <a:schemeClr val="accent6">
                        <a:lumMod val="40000"/>
                        <a:lumOff val="60000"/>
                      </a:schemeClr>
                    </a:solidFill>
                  </a:tcPr>
                </a:tc>
                <a:tc>
                  <a:txBody>
                    <a:bodyPr/>
                    <a:lstStyle/>
                    <a:p>
                      <a:r>
                        <a:rPr lang="en-US" sz="1400" b="0" dirty="0">
                          <a:solidFill>
                            <a:schemeClr val="tx1"/>
                          </a:solidFill>
                        </a:rPr>
                        <a:t>80</a:t>
                      </a:r>
                    </a:p>
                  </a:txBody>
                  <a:tcPr marL="77754" marR="77754" marT="36299" marB="36299">
                    <a:solidFill>
                      <a:schemeClr val="accent6">
                        <a:lumMod val="40000"/>
                        <a:lumOff val="60000"/>
                      </a:schemeClr>
                    </a:solidFill>
                  </a:tcPr>
                </a:tc>
                <a:extLst>
                  <a:ext uri="{0D108BD9-81ED-4DB2-BD59-A6C34878D82A}">
                    <a16:rowId xmlns:a16="http://schemas.microsoft.com/office/drawing/2014/main" val="1867425589"/>
                  </a:ext>
                </a:extLst>
              </a:tr>
              <a:tr h="319432">
                <a:tc>
                  <a:txBody>
                    <a:bodyPr/>
                    <a:lstStyle/>
                    <a:p>
                      <a:r>
                        <a:rPr lang="en-US" sz="1400" b="0" dirty="0">
                          <a:solidFill>
                            <a:schemeClr val="tx1"/>
                          </a:solidFill>
                        </a:rPr>
                        <a:t>August 12</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Harley Davidson</a:t>
                      </a:r>
                    </a:p>
                  </a:txBody>
                  <a:tcPr marL="77754" marR="77754" marT="36299" marB="36299">
                    <a:solidFill>
                      <a:schemeClr val="accent6">
                        <a:lumMod val="20000"/>
                        <a:lumOff val="80000"/>
                      </a:schemeClr>
                    </a:solidFill>
                  </a:tcPr>
                </a:tc>
                <a:tc>
                  <a:txBody>
                    <a:bodyPr/>
                    <a:lstStyle/>
                    <a:p>
                      <a:r>
                        <a:rPr lang="en-US" sz="1400" b="0" dirty="0">
                          <a:solidFill>
                            <a:schemeClr val="tx1"/>
                          </a:solidFill>
                        </a:rPr>
                        <a:t>51</a:t>
                      </a:r>
                    </a:p>
                  </a:txBody>
                  <a:tcPr marL="77754" marR="77754" marT="36299" marB="36299">
                    <a:solidFill>
                      <a:schemeClr val="accent6">
                        <a:lumMod val="20000"/>
                        <a:lumOff val="80000"/>
                      </a:schemeClr>
                    </a:solidFill>
                  </a:tcPr>
                </a:tc>
                <a:extLst>
                  <a:ext uri="{0D108BD9-81ED-4DB2-BD59-A6C34878D82A}">
                    <a16:rowId xmlns:a16="http://schemas.microsoft.com/office/drawing/2014/main" val="265876514"/>
                  </a:ext>
                </a:extLst>
              </a:tr>
              <a:tr h="319432">
                <a:tc>
                  <a:txBody>
                    <a:bodyPr/>
                    <a:lstStyle/>
                    <a:p>
                      <a:r>
                        <a:rPr lang="en-US" sz="1400" b="0" dirty="0">
                          <a:solidFill>
                            <a:schemeClr val="tx1"/>
                          </a:solidFill>
                        </a:rPr>
                        <a:t>August 19</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Heritage Park</a:t>
                      </a:r>
                    </a:p>
                  </a:txBody>
                  <a:tcPr marL="77754" marR="77754" marT="36299" marB="36299">
                    <a:solidFill>
                      <a:schemeClr val="accent6">
                        <a:lumMod val="40000"/>
                        <a:lumOff val="60000"/>
                      </a:schemeClr>
                    </a:solidFill>
                  </a:tcPr>
                </a:tc>
                <a:tc>
                  <a:txBody>
                    <a:bodyPr/>
                    <a:lstStyle/>
                    <a:p>
                      <a:r>
                        <a:rPr lang="en-US" sz="1400" b="0" dirty="0">
                          <a:solidFill>
                            <a:schemeClr val="tx1"/>
                          </a:solidFill>
                        </a:rPr>
                        <a:t>30</a:t>
                      </a:r>
                    </a:p>
                  </a:txBody>
                  <a:tcPr marL="77754" marR="77754" marT="36299" marB="36299">
                    <a:solidFill>
                      <a:schemeClr val="accent6">
                        <a:lumMod val="40000"/>
                        <a:lumOff val="60000"/>
                      </a:schemeClr>
                    </a:solidFill>
                  </a:tcPr>
                </a:tc>
                <a:extLst>
                  <a:ext uri="{0D108BD9-81ED-4DB2-BD59-A6C34878D82A}">
                    <a16:rowId xmlns:a16="http://schemas.microsoft.com/office/drawing/2014/main" val="3219154708"/>
                  </a:ext>
                </a:extLst>
              </a:tr>
              <a:tr h="319432">
                <a:tc>
                  <a:txBody>
                    <a:bodyPr/>
                    <a:lstStyle/>
                    <a:p>
                      <a:r>
                        <a:rPr lang="en-US" sz="1400" b="0" dirty="0">
                          <a:solidFill>
                            <a:schemeClr val="tx1"/>
                          </a:solidFill>
                        </a:rPr>
                        <a:t>August 20</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Heritage Park</a:t>
                      </a:r>
                    </a:p>
                  </a:txBody>
                  <a:tcPr marL="77754" marR="77754" marT="36299" marB="36299">
                    <a:solidFill>
                      <a:schemeClr val="accent6">
                        <a:lumMod val="20000"/>
                        <a:lumOff val="80000"/>
                      </a:schemeClr>
                    </a:solidFill>
                  </a:tcPr>
                </a:tc>
                <a:tc>
                  <a:txBody>
                    <a:bodyPr/>
                    <a:lstStyle/>
                    <a:p>
                      <a:r>
                        <a:rPr lang="en-US" sz="1400" b="0" dirty="0">
                          <a:solidFill>
                            <a:schemeClr val="tx1"/>
                          </a:solidFill>
                        </a:rPr>
                        <a:t>56</a:t>
                      </a:r>
                    </a:p>
                  </a:txBody>
                  <a:tcPr marL="77754" marR="77754" marT="36299" marB="36299">
                    <a:solidFill>
                      <a:schemeClr val="accent6">
                        <a:lumMod val="20000"/>
                        <a:lumOff val="80000"/>
                      </a:schemeClr>
                    </a:solidFill>
                  </a:tcPr>
                </a:tc>
                <a:extLst>
                  <a:ext uri="{0D108BD9-81ED-4DB2-BD59-A6C34878D82A}">
                    <a16:rowId xmlns:a16="http://schemas.microsoft.com/office/drawing/2014/main" val="2571443838"/>
                  </a:ext>
                </a:extLst>
              </a:tr>
              <a:tr h="319432">
                <a:tc>
                  <a:txBody>
                    <a:bodyPr/>
                    <a:lstStyle/>
                    <a:p>
                      <a:r>
                        <a:rPr lang="en-US" sz="1400" b="0" dirty="0">
                          <a:solidFill>
                            <a:schemeClr val="tx1"/>
                          </a:solidFill>
                        </a:rPr>
                        <a:t>August 25</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40000"/>
                        <a:lumOff val="60000"/>
                      </a:schemeClr>
                    </a:solidFill>
                  </a:tcPr>
                </a:tc>
                <a:tc>
                  <a:txBody>
                    <a:bodyPr/>
                    <a:lstStyle/>
                    <a:p>
                      <a:r>
                        <a:rPr lang="en-US" sz="1400" b="0" dirty="0">
                          <a:solidFill>
                            <a:schemeClr val="tx1"/>
                          </a:solidFill>
                        </a:rPr>
                        <a:t>Heritage Park</a:t>
                      </a:r>
                    </a:p>
                  </a:txBody>
                  <a:tcPr marL="77754" marR="77754" marT="36299" marB="36299">
                    <a:solidFill>
                      <a:schemeClr val="accent6">
                        <a:lumMod val="40000"/>
                        <a:lumOff val="60000"/>
                      </a:schemeClr>
                    </a:solidFill>
                  </a:tcPr>
                </a:tc>
                <a:tc>
                  <a:txBody>
                    <a:bodyPr/>
                    <a:lstStyle/>
                    <a:p>
                      <a:r>
                        <a:rPr lang="en-US" sz="1400" b="0" dirty="0">
                          <a:solidFill>
                            <a:schemeClr val="tx1"/>
                          </a:solidFill>
                        </a:rPr>
                        <a:t>56</a:t>
                      </a:r>
                    </a:p>
                  </a:txBody>
                  <a:tcPr marL="77754" marR="77754" marT="36299" marB="36299">
                    <a:solidFill>
                      <a:schemeClr val="accent6">
                        <a:lumMod val="40000"/>
                        <a:lumOff val="60000"/>
                      </a:schemeClr>
                    </a:solidFill>
                  </a:tcPr>
                </a:tc>
                <a:extLst>
                  <a:ext uri="{0D108BD9-81ED-4DB2-BD59-A6C34878D82A}">
                    <a16:rowId xmlns:a16="http://schemas.microsoft.com/office/drawing/2014/main" val="3892857576"/>
                  </a:ext>
                </a:extLst>
              </a:tr>
              <a:tr h="319432">
                <a:tc>
                  <a:txBody>
                    <a:bodyPr/>
                    <a:lstStyle/>
                    <a:p>
                      <a:r>
                        <a:rPr lang="en-US" sz="1400" b="0" dirty="0">
                          <a:solidFill>
                            <a:schemeClr val="tx1"/>
                          </a:solidFill>
                        </a:rPr>
                        <a:t>August 27</a:t>
                      </a:r>
                      <a:r>
                        <a:rPr lang="en-US" sz="1400" b="0" baseline="30000" dirty="0">
                          <a:solidFill>
                            <a:schemeClr val="tx1"/>
                          </a:solidFill>
                        </a:rPr>
                        <a:t>th</a:t>
                      </a:r>
                      <a:endParaRPr lang="en-US" sz="1400" b="0" dirty="0">
                        <a:solidFill>
                          <a:schemeClr val="tx1"/>
                        </a:solidFill>
                      </a:endParaRPr>
                    </a:p>
                  </a:txBody>
                  <a:tcPr marL="77754" marR="77754" marT="36299" marB="36299">
                    <a:solidFill>
                      <a:schemeClr val="accent6">
                        <a:lumMod val="20000"/>
                        <a:lumOff val="80000"/>
                      </a:schemeClr>
                    </a:solidFill>
                  </a:tcPr>
                </a:tc>
                <a:tc>
                  <a:txBody>
                    <a:bodyPr/>
                    <a:lstStyle/>
                    <a:p>
                      <a:r>
                        <a:rPr lang="en-US" sz="1400" b="0" dirty="0">
                          <a:solidFill>
                            <a:schemeClr val="tx1"/>
                          </a:solidFill>
                        </a:rPr>
                        <a:t>Rathbun Library</a:t>
                      </a:r>
                    </a:p>
                  </a:txBody>
                  <a:tcPr marL="77754" marR="77754" marT="36299" marB="36299">
                    <a:solidFill>
                      <a:schemeClr val="accent6">
                        <a:lumMod val="20000"/>
                        <a:lumOff val="80000"/>
                      </a:schemeClr>
                    </a:solidFill>
                  </a:tcPr>
                </a:tc>
                <a:tc>
                  <a:txBody>
                    <a:bodyPr/>
                    <a:lstStyle/>
                    <a:p>
                      <a:r>
                        <a:rPr lang="en-US" sz="1400" b="0" dirty="0">
                          <a:solidFill>
                            <a:schemeClr val="tx1"/>
                          </a:solidFill>
                        </a:rPr>
                        <a:t>56</a:t>
                      </a:r>
                    </a:p>
                  </a:txBody>
                  <a:tcPr marL="77754" marR="77754" marT="36299" marB="36299">
                    <a:solidFill>
                      <a:schemeClr val="accent6">
                        <a:lumMod val="20000"/>
                        <a:lumOff val="80000"/>
                      </a:schemeClr>
                    </a:solidFill>
                  </a:tcPr>
                </a:tc>
                <a:extLst>
                  <a:ext uri="{0D108BD9-81ED-4DB2-BD59-A6C34878D82A}">
                    <a16:rowId xmlns:a16="http://schemas.microsoft.com/office/drawing/2014/main" val="2676464015"/>
                  </a:ext>
                </a:extLst>
              </a:tr>
              <a:tr h="319432">
                <a:tc>
                  <a:txBody>
                    <a:bodyPr/>
                    <a:lstStyle/>
                    <a:p>
                      <a:endParaRPr lang="en-US" sz="1400" dirty="0"/>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Total Surgeries</a:t>
                      </a:r>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416</a:t>
                      </a:r>
                    </a:p>
                  </a:txBody>
                  <a:tcPr marL="77754" marR="77754" marT="36299" marB="36299">
                    <a:solidFill>
                      <a:schemeClr val="tx2"/>
                    </a:solidFill>
                  </a:tcPr>
                </a:tc>
                <a:extLst>
                  <a:ext uri="{0D108BD9-81ED-4DB2-BD59-A6C34878D82A}">
                    <a16:rowId xmlns:a16="http://schemas.microsoft.com/office/drawing/2014/main" val="2117807138"/>
                  </a:ext>
                </a:extLst>
              </a:tr>
            </a:tbl>
          </a:graphicData>
        </a:graphic>
      </p:graphicFrame>
      <p:sp>
        <p:nvSpPr>
          <p:cNvPr id="10" name="Slide Number Placeholder 9">
            <a:extLst>
              <a:ext uri="{FF2B5EF4-FFF2-40B4-BE49-F238E27FC236}">
                <a16:creationId xmlns:a16="http://schemas.microsoft.com/office/drawing/2014/main" id="{6DBE048E-FBDC-D12F-1CD7-A44B23F2CF1C}"/>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000000"/>
                </a:solidFill>
              </a:rPr>
              <a:pPr lvl="0">
                <a:spcAft>
                  <a:spcPts val="600"/>
                </a:spcAft>
              </a:pPr>
              <a:t>9</a:t>
            </a:fld>
            <a:endParaRPr lang="en-US">
              <a:solidFill>
                <a:srgbClr val="000000"/>
              </a:solidFill>
            </a:endParaRPr>
          </a:p>
        </p:txBody>
      </p:sp>
    </p:spTree>
    <p:extLst>
      <p:ext uri="{BB962C8B-B14F-4D97-AF65-F5344CB8AC3E}">
        <p14:creationId xmlns:p14="http://schemas.microsoft.com/office/powerpoint/2010/main" val="3155634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4554EA-78D2-75A8-DEF3-FB62DA4C362F}"/>
              </a:ext>
            </a:extLst>
          </p:cNvPr>
          <p:cNvPicPr>
            <a:picLocks noChangeAspect="1"/>
          </p:cNvPicPr>
          <p:nvPr/>
        </p:nvPicPr>
        <p:blipFill>
          <a:blip r:embed="rId3">
            <a:extLst>
              <a:ext uri="{28A0092B-C50C-407E-A947-70E740481C1C}">
                <a14:useLocalDpi xmlns:a14="http://schemas.microsoft.com/office/drawing/2010/main" val="0"/>
              </a:ext>
            </a:extLst>
          </a:blip>
          <a:srcRect t="4413" b="4413"/>
          <a:stretch/>
        </p:blipFill>
        <p:spPr>
          <a:xfrm>
            <a:off x="364603" y="488137"/>
            <a:ext cx="8420582" cy="5883295"/>
          </a:xfrm>
          <a:prstGeom prst="rect">
            <a:avLst/>
          </a:prstGeom>
        </p:spPr>
      </p:pic>
      <p:sp>
        <p:nvSpPr>
          <p:cNvPr id="52" name="Rectangle 51">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54" name="Group 53">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5"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6" name="Picture 55">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57"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8" name="Picture 57">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4" name="Slide Number Placeholder 3">
            <a:extLst>
              <a:ext uri="{FF2B5EF4-FFF2-40B4-BE49-F238E27FC236}">
                <a16:creationId xmlns:a16="http://schemas.microsoft.com/office/drawing/2014/main" id="{41674255-1297-8C9A-F6C4-7B9DD78CE18A}"/>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FFFFFF"/>
                </a:solidFill>
              </a:rPr>
              <a:pPr lvl="0">
                <a:spcAft>
                  <a:spcPts val="600"/>
                </a:spcAft>
              </a:pPr>
              <a:t>10</a:t>
            </a:fld>
            <a:endParaRPr lang="en-US">
              <a:solidFill>
                <a:srgbClr val="FFFFFF"/>
              </a:solidFill>
            </a:endParaRPr>
          </a:p>
        </p:txBody>
      </p:sp>
    </p:spTree>
    <p:extLst>
      <p:ext uri="{BB962C8B-B14F-4D97-AF65-F5344CB8AC3E}">
        <p14:creationId xmlns:p14="http://schemas.microsoft.com/office/powerpoint/2010/main" val="906763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245681B-1725-A5E6-DEFE-9FCD9162F7CA}"/>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1C1B552-AA4C-2799-DDF8-ACFA42E21EA9}"/>
              </a:ext>
            </a:extLst>
          </p:cNvPr>
          <p:cNvPicPr>
            <a:picLocks noChangeAspect="1"/>
          </p:cNvPicPr>
          <p:nvPr/>
        </p:nvPicPr>
        <p:blipFill>
          <a:blip r:embed="rId3">
            <a:extLst>
              <a:ext uri="{28A0092B-C50C-407E-A947-70E740481C1C}">
                <a14:useLocalDpi xmlns:a14="http://schemas.microsoft.com/office/drawing/2010/main" val="0"/>
              </a:ext>
            </a:extLst>
          </a:blip>
          <a:srcRect t="4705" b="4705"/>
          <a:stretch/>
        </p:blipFill>
        <p:spPr>
          <a:xfrm>
            <a:off x="364603" y="488137"/>
            <a:ext cx="8420582" cy="5883295"/>
          </a:xfrm>
          <a:prstGeom prst="rect">
            <a:avLst/>
          </a:prstGeom>
        </p:spPr>
      </p:pic>
      <p:sp>
        <p:nvSpPr>
          <p:cNvPr id="52" name="Rectangle 51">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54" name="Group 53">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9176000" cy="658368"/>
            <a:chOff x="-18288" y="3128956"/>
            <a:chExt cx="12234672" cy="658368"/>
          </a:xfrm>
        </p:grpSpPr>
        <p:sp useBgFill="1">
          <p:nvSpPr>
            <p:cNvPr id="55"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6" name="Picture 55">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57"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58" name="Picture 57">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4" name="Slide Number Placeholder 3">
            <a:extLst>
              <a:ext uri="{FF2B5EF4-FFF2-40B4-BE49-F238E27FC236}">
                <a16:creationId xmlns:a16="http://schemas.microsoft.com/office/drawing/2014/main" id="{2EA708DA-C2B0-ABF1-D22C-68FF7702B6C0}"/>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FFFFFF"/>
                </a:solidFill>
              </a:rPr>
              <a:pPr lvl="0">
                <a:spcAft>
                  <a:spcPts val="600"/>
                </a:spcAft>
              </a:pPr>
              <a:t>11</a:t>
            </a:fld>
            <a:endParaRPr lang="en-US">
              <a:solidFill>
                <a:srgbClr val="FFFFFF"/>
              </a:solidFill>
            </a:endParaRPr>
          </a:p>
        </p:txBody>
      </p:sp>
    </p:spTree>
    <p:extLst>
      <p:ext uri="{BB962C8B-B14F-4D97-AF65-F5344CB8AC3E}">
        <p14:creationId xmlns:p14="http://schemas.microsoft.com/office/powerpoint/2010/main" val="878237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B10D-E77C-C9BB-EB1F-D4393FEEB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973875-BC57-BC05-DB2C-997E1649C951}"/>
              </a:ext>
            </a:extLst>
          </p:cNvPr>
          <p:cNvSpPr>
            <a:spLocks noGrp="1"/>
          </p:cNvSpPr>
          <p:nvPr>
            <p:ph type="title"/>
          </p:nvPr>
        </p:nvSpPr>
        <p:spPr>
          <a:xfrm>
            <a:off x="747938" y="618067"/>
            <a:ext cx="7648121" cy="1099457"/>
          </a:xfrm>
        </p:spPr>
        <p:txBody>
          <a:bodyPr>
            <a:normAutofit/>
          </a:bodyPr>
          <a:lstStyle/>
          <a:p>
            <a:pPr>
              <a:lnSpc>
                <a:spcPct val="90000"/>
              </a:lnSpc>
            </a:pPr>
            <a:r>
              <a:rPr lang="en-US" b="1" dirty="0">
                <a:solidFill>
                  <a:schemeClr val="tx1"/>
                </a:solidFill>
              </a:rPr>
              <a:t>Low-Cost Vaccination Clinics</a:t>
            </a:r>
            <a:br>
              <a:rPr lang="en-US" b="1" dirty="0">
                <a:solidFill>
                  <a:schemeClr val="tx1"/>
                </a:solidFill>
              </a:rPr>
            </a:br>
            <a:r>
              <a:rPr lang="en-US" sz="2000" dirty="0">
                <a:solidFill>
                  <a:schemeClr val="tx1"/>
                </a:solidFill>
              </a:rPr>
              <a:t>August 2026</a:t>
            </a:r>
          </a:p>
        </p:txBody>
      </p:sp>
      <p:graphicFrame>
        <p:nvGraphicFramePr>
          <p:cNvPr id="4" name="Content Placeholder 3">
            <a:extLst>
              <a:ext uri="{FF2B5EF4-FFF2-40B4-BE49-F238E27FC236}">
                <a16:creationId xmlns:a16="http://schemas.microsoft.com/office/drawing/2014/main" id="{E5BED227-DA28-B138-8557-B967F7A9511A}"/>
              </a:ext>
            </a:extLst>
          </p:cNvPr>
          <p:cNvGraphicFramePr>
            <a:graphicFrameLocks noGrp="1"/>
          </p:cNvGraphicFramePr>
          <p:nvPr>
            <p:ph idx="1"/>
            <p:extLst>
              <p:ext uri="{D42A27DB-BD31-4B8C-83A1-F6EECF244321}">
                <p14:modId xmlns:p14="http://schemas.microsoft.com/office/powerpoint/2010/main" val="713329517"/>
              </p:ext>
            </p:extLst>
          </p:nvPr>
        </p:nvGraphicFramePr>
        <p:xfrm>
          <a:off x="965199" y="1948543"/>
          <a:ext cx="7213600"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Slide Number Placeholder 7">
            <a:extLst>
              <a:ext uri="{FF2B5EF4-FFF2-40B4-BE49-F238E27FC236}">
                <a16:creationId xmlns:a16="http://schemas.microsoft.com/office/drawing/2014/main" id="{9E773578-A7A7-D955-5783-60035D4C6BAD}"/>
              </a:ext>
            </a:extLst>
          </p:cNvPr>
          <p:cNvSpPr>
            <a:spLocks noGrp="1"/>
          </p:cNvSpPr>
          <p:nvPr>
            <p:ph type="sldNum" sz="quarter" idx="12"/>
          </p:nvPr>
        </p:nvSpPr>
        <p:spPr/>
        <p:txBody>
          <a:bodyPr/>
          <a:lstStyle/>
          <a:p>
            <a:pPr lvl="0"/>
            <a:fld id="{578E44AA-3F5A-4849-8359-0F12FBCE4F04}" type="slidenum">
              <a:rPr lang="en-US" smtClean="0"/>
              <a:t>12</a:t>
            </a:fld>
            <a:endParaRPr lang="en-US"/>
          </a:p>
        </p:txBody>
      </p:sp>
      <p:sp>
        <p:nvSpPr>
          <p:cNvPr id="5" name="TextBox 4">
            <a:extLst>
              <a:ext uri="{FF2B5EF4-FFF2-40B4-BE49-F238E27FC236}">
                <a16:creationId xmlns:a16="http://schemas.microsoft.com/office/drawing/2014/main" id="{5B6FB8D8-DF2A-9A76-886B-2679512364BD}"/>
              </a:ext>
            </a:extLst>
          </p:cNvPr>
          <p:cNvSpPr txBox="1"/>
          <p:nvPr/>
        </p:nvSpPr>
        <p:spPr>
          <a:xfrm>
            <a:off x="1597147" y="2761488"/>
            <a:ext cx="3801041" cy="369332"/>
          </a:xfrm>
          <a:prstGeom prst="rect">
            <a:avLst/>
          </a:prstGeom>
          <a:noFill/>
        </p:spPr>
        <p:txBody>
          <a:bodyPr wrap="none" rtlCol="0">
            <a:spAutoFit/>
          </a:bodyPr>
          <a:lstStyle/>
          <a:p>
            <a:r>
              <a:rPr lang="en-US" dirty="0"/>
              <a:t>DHPP*						 309</a:t>
            </a:r>
          </a:p>
        </p:txBody>
      </p:sp>
      <p:sp>
        <p:nvSpPr>
          <p:cNvPr id="6" name="TextBox 5">
            <a:extLst>
              <a:ext uri="{FF2B5EF4-FFF2-40B4-BE49-F238E27FC236}">
                <a16:creationId xmlns:a16="http://schemas.microsoft.com/office/drawing/2014/main" id="{9F10E3B9-255F-99F5-496F-545C4027F49C}"/>
              </a:ext>
            </a:extLst>
          </p:cNvPr>
          <p:cNvSpPr txBox="1"/>
          <p:nvPr/>
        </p:nvSpPr>
        <p:spPr>
          <a:xfrm>
            <a:off x="1597146" y="3429000"/>
            <a:ext cx="4255014" cy="369332"/>
          </a:xfrm>
          <a:prstGeom prst="rect">
            <a:avLst/>
          </a:prstGeom>
          <a:noFill/>
        </p:spPr>
        <p:txBody>
          <a:bodyPr wrap="square" rtlCol="0">
            <a:spAutoFit/>
          </a:bodyPr>
          <a:lstStyle/>
          <a:p>
            <a:r>
              <a:rPr lang="en-US" dirty="0"/>
              <a:t>FVRPC*                                           317</a:t>
            </a:r>
          </a:p>
        </p:txBody>
      </p:sp>
      <p:sp>
        <p:nvSpPr>
          <p:cNvPr id="7" name="TextBox 6">
            <a:extLst>
              <a:ext uri="{FF2B5EF4-FFF2-40B4-BE49-F238E27FC236}">
                <a16:creationId xmlns:a16="http://schemas.microsoft.com/office/drawing/2014/main" id="{AEF0C5CA-D749-E2DB-8C48-F53CBDA22509}"/>
              </a:ext>
            </a:extLst>
          </p:cNvPr>
          <p:cNvSpPr txBox="1"/>
          <p:nvPr/>
        </p:nvSpPr>
        <p:spPr>
          <a:xfrm>
            <a:off x="1597146" y="5602146"/>
            <a:ext cx="6581653" cy="307777"/>
          </a:xfrm>
          <a:prstGeom prst="rect">
            <a:avLst/>
          </a:prstGeom>
          <a:noFill/>
        </p:spPr>
        <p:txBody>
          <a:bodyPr wrap="square" rtlCol="0">
            <a:spAutoFit/>
          </a:bodyPr>
          <a:lstStyle/>
          <a:p>
            <a:r>
              <a:rPr lang="en-US" sz="1400" b="1" i="1" dirty="0"/>
              <a:t>*DHPP and FVRCP vaccinations provided at no-cost by Petco Love.</a:t>
            </a:r>
          </a:p>
        </p:txBody>
      </p:sp>
    </p:spTree>
    <p:extLst>
      <p:ext uri="{BB962C8B-B14F-4D97-AF65-F5344CB8AC3E}">
        <p14:creationId xmlns:p14="http://schemas.microsoft.com/office/powerpoint/2010/main" val="3236072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FCAA-6C75-49E1-E49A-BD64132B117E}"/>
              </a:ext>
            </a:extLst>
          </p:cNvPr>
          <p:cNvSpPr>
            <a:spLocks noGrp="1"/>
          </p:cNvSpPr>
          <p:nvPr>
            <p:ph type="title"/>
          </p:nvPr>
        </p:nvSpPr>
        <p:spPr>
          <a:xfrm>
            <a:off x="1176867" y="471805"/>
            <a:ext cx="6798734" cy="1303867"/>
          </a:xfrm>
        </p:spPr>
        <p:txBody>
          <a:bodyPr>
            <a:normAutofit/>
          </a:bodyPr>
          <a:lstStyle/>
          <a:p>
            <a:r>
              <a:rPr lang="en-US" sz="3000" b="1" dirty="0">
                <a:solidFill>
                  <a:schemeClr val="tx2"/>
                </a:solidFill>
              </a:rPr>
              <a:t>Field Service Calls: </a:t>
            </a:r>
            <a:r>
              <a:rPr lang="en-US" sz="3000" dirty="0">
                <a:solidFill>
                  <a:schemeClr val="tx2"/>
                </a:solidFill>
              </a:rPr>
              <a:t>August 2026</a:t>
            </a:r>
            <a:endParaRPr lang="en-US" sz="3000" dirty="0"/>
          </a:p>
        </p:txBody>
      </p:sp>
      <p:graphicFrame>
        <p:nvGraphicFramePr>
          <p:cNvPr id="4" name="Content Placeholder 3">
            <a:extLst>
              <a:ext uri="{FF2B5EF4-FFF2-40B4-BE49-F238E27FC236}">
                <a16:creationId xmlns:a16="http://schemas.microsoft.com/office/drawing/2014/main" id="{F885418E-5D81-D470-ECE9-BA7F4EFE1F88}"/>
              </a:ext>
            </a:extLst>
          </p:cNvPr>
          <p:cNvGraphicFramePr>
            <a:graphicFrameLocks noGrp="1"/>
          </p:cNvGraphicFramePr>
          <p:nvPr>
            <p:ph idx="1"/>
            <p:extLst>
              <p:ext uri="{D42A27DB-BD31-4B8C-83A1-F6EECF244321}">
                <p14:modId xmlns:p14="http://schemas.microsoft.com/office/powerpoint/2010/main" val="571270173"/>
              </p:ext>
            </p:extLst>
          </p:nvPr>
        </p:nvGraphicFramePr>
        <p:xfrm>
          <a:off x="993647" y="1583097"/>
          <a:ext cx="4062985" cy="4389120"/>
        </p:xfrm>
        <a:graphic>
          <a:graphicData uri="http://schemas.openxmlformats.org/drawingml/2006/table">
            <a:tbl>
              <a:tblPr firstRow="1" bandRow="1">
                <a:tableStyleId>{5C22544A-7EE6-4342-B048-85BDC9FD1C3A}</a:tableStyleId>
              </a:tblPr>
              <a:tblGrid>
                <a:gridCol w="1877569">
                  <a:extLst>
                    <a:ext uri="{9D8B030D-6E8A-4147-A177-3AD203B41FA5}">
                      <a16:colId xmlns:a16="http://schemas.microsoft.com/office/drawing/2014/main" val="3471396554"/>
                    </a:ext>
                  </a:extLst>
                </a:gridCol>
                <a:gridCol w="2185416">
                  <a:extLst>
                    <a:ext uri="{9D8B030D-6E8A-4147-A177-3AD203B41FA5}">
                      <a16:colId xmlns:a16="http://schemas.microsoft.com/office/drawing/2014/main" val="2043748698"/>
                    </a:ext>
                  </a:extLst>
                </a:gridCol>
              </a:tblGrid>
              <a:tr h="262721">
                <a:tc>
                  <a:txBody>
                    <a:bodyPr/>
                    <a:lstStyle/>
                    <a:p>
                      <a:r>
                        <a:rPr lang="en-US" dirty="0"/>
                        <a:t>AREA</a:t>
                      </a:r>
                    </a:p>
                  </a:txBody>
                  <a:tcPr>
                    <a:solidFill>
                      <a:schemeClr val="tx1"/>
                    </a:solidFill>
                  </a:tcPr>
                </a:tc>
                <a:tc>
                  <a:txBody>
                    <a:bodyPr/>
                    <a:lstStyle/>
                    <a:p>
                      <a:r>
                        <a:rPr lang="en-US" dirty="0"/>
                        <a:t>CALLS PER AREA</a:t>
                      </a:r>
                    </a:p>
                  </a:txBody>
                  <a:tcPr>
                    <a:solidFill>
                      <a:schemeClr val="tx1"/>
                    </a:solidFill>
                  </a:tcPr>
                </a:tc>
                <a:extLst>
                  <a:ext uri="{0D108BD9-81ED-4DB2-BD59-A6C34878D82A}">
                    <a16:rowId xmlns:a16="http://schemas.microsoft.com/office/drawing/2014/main" val="465830595"/>
                  </a:ext>
                </a:extLst>
              </a:tr>
              <a:tr h="262721">
                <a:tc>
                  <a:txBody>
                    <a:bodyPr/>
                    <a:lstStyle/>
                    <a:p>
                      <a:r>
                        <a:rPr lang="en-US" dirty="0"/>
                        <a:t>Lake Isabella</a:t>
                      </a:r>
                    </a:p>
                  </a:txBody>
                  <a:tcPr>
                    <a:solidFill>
                      <a:schemeClr val="accent6">
                        <a:lumMod val="20000"/>
                        <a:lumOff val="80000"/>
                      </a:schemeClr>
                    </a:solidFill>
                  </a:tcPr>
                </a:tc>
                <a:tc>
                  <a:txBody>
                    <a:bodyPr/>
                    <a:lstStyle/>
                    <a:p>
                      <a:r>
                        <a:rPr lang="en-US" dirty="0"/>
                        <a:t>102</a:t>
                      </a:r>
                    </a:p>
                  </a:txBody>
                  <a:tcPr>
                    <a:solidFill>
                      <a:schemeClr val="accent6">
                        <a:lumMod val="20000"/>
                        <a:lumOff val="80000"/>
                      </a:schemeClr>
                    </a:solidFill>
                  </a:tcPr>
                </a:tc>
                <a:extLst>
                  <a:ext uri="{0D108BD9-81ED-4DB2-BD59-A6C34878D82A}">
                    <a16:rowId xmlns:a16="http://schemas.microsoft.com/office/drawing/2014/main" val="3346462710"/>
                  </a:ext>
                </a:extLst>
              </a:tr>
              <a:tr h="262721">
                <a:tc>
                  <a:txBody>
                    <a:bodyPr/>
                    <a:lstStyle/>
                    <a:p>
                      <a:r>
                        <a:rPr lang="en-US" dirty="0"/>
                        <a:t>Mojave</a:t>
                      </a:r>
                    </a:p>
                  </a:txBody>
                  <a:tcPr>
                    <a:solidFill>
                      <a:schemeClr val="bg1"/>
                    </a:solidFill>
                  </a:tcPr>
                </a:tc>
                <a:tc>
                  <a:txBody>
                    <a:bodyPr/>
                    <a:lstStyle/>
                    <a:p>
                      <a:r>
                        <a:rPr lang="en-US" dirty="0"/>
                        <a:t>144</a:t>
                      </a:r>
                    </a:p>
                  </a:txBody>
                  <a:tcPr>
                    <a:solidFill>
                      <a:schemeClr val="bg1"/>
                    </a:solidFill>
                  </a:tcPr>
                </a:tc>
                <a:extLst>
                  <a:ext uri="{0D108BD9-81ED-4DB2-BD59-A6C34878D82A}">
                    <a16:rowId xmlns:a16="http://schemas.microsoft.com/office/drawing/2014/main" val="3570713538"/>
                  </a:ext>
                </a:extLst>
              </a:tr>
              <a:tr h="262721">
                <a:tc>
                  <a:txBody>
                    <a:bodyPr/>
                    <a:lstStyle/>
                    <a:p>
                      <a:r>
                        <a:rPr lang="en-US" dirty="0"/>
                        <a:t>North County</a:t>
                      </a:r>
                    </a:p>
                  </a:txBody>
                  <a:tcPr>
                    <a:solidFill>
                      <a:schemeClr val="accent6">
                        <a:lumMod val="20000"/>
                        <a:lumOff val="80000"/>
                      </a:schemeClr>
                    </a:solidFill>
                  </a:tcPr>
                </a:tc>
                <a:tc>
                  <a:txBody>
                    <a:bodyPr/>
                    <a:lstStyle/>
                    <a:p>
                      <a:r>
                        <a:rPr lang="en-US" dirty="0"/>
                        <a:t>50</a:t>
                      </a:r>
                    </a:p>
                  </a:txBody>
                  <a:tcPr>
                    <a:solidFill>
                      <a:schemeClr val="accent6">
                        <a:lumMod val="20000"/>
                        <a:lumOff val="80000"/>
                      </a:schemeClr>
                    </a:solidFill>
                  </a:tcPr>
                </a:tc>
                <a:extLst>
                  <a:ext uri="{0D108BD9-81ED-4DB2-BD59-A6C34878D82A}">
                    <a16:rowId xmlns:a16="http://schemas.microsoft.com/office/drawing/2014/main" val="540241288"/>
                  </a:ext>
                </a:extLst>
              </a:tr>
              <a:tr h="262721">
                <a:tc>
                  <a:txBody>
                    <a:bodyPr/>
                    <a:lstStyle/>
                    <a:p>
                      <a:r>
                        <a:rPr lang="en-US" dirty="0"/>
                        <a:t>Northeast</a:t>
                      </a:r>
                    </a:p>
                  </a:txBody>
                  <a:tcPr>
                    <a:solidFill>
                      <a:schemeClr val="bg1"/>
                    </a:solidFill>
                  </a:tcPr>
                </a:tc>
                <a:tc>
                  <a:txBody>
                    <a:bodyPr/>
                    <a:lstStyle/>
                    <a:p>
                      <a:r>
                        <a:rPr lang="en-US" dirty="0"/>
                        <a:t>274</a:t>
                      </a:r>
                    </a:p>
                  </a:txBody>
                  <a:tcPr>
                    <a:solidFill>
                      <a:schemeClr val="bg1"/>
                    </a:solidFill>
                  </a:tcPr>
                </a:tc>
                <a:extLst>
                  <a:ext uri="{0D108BD9-81ED-4DB2-BD59-A6C34878D82A}">
                    <a16:rowId xmlns:a16="http://schemas.microsoft.com/office/drawing/2014/main" val="2315505216"/>
                  </a:ext>
                </a:extLst>
              </a:tr>
              <a:tr h="262721">
                <a:tc>
                  <a:txBody>
                    <a:bodyPr/>
                    <a:lstStyle/>
                    <a:p>
                      <a:r>
                        <a:rPr lang="en-US" dirty="0"/>
                        <a:t>Northwest</a:t>
                      </a:r>
                    </a:p>
                  </a:txBody>
                  <a:tcPr>
                    <a:solidFill>
                      <a:schemeClr val="accent6">
                        <a:lumMod val="20000"/>
                        <a:lumOff val="80000"/>
                      </a:schemeClr>
                    </a:solidFill>
                  </a:tcPr>
                </a:tc>
                <a:tc>
                  <a:txBody>
                    <a:bodyPr/>
                    <a:lstStyle/>
                    <a:p>
                      <a:r>
                        <a:rPr lang="en-US" dirty="0"/>
                        <a:t>238</a:t>
                      </a:r>
                    </a:p>
                  </a:txBody>
                  <a:tcPr>
                    <a:solidFill>
                      <a:schemeClr val="accent6">
                        <a:lumMod val="20000"/>
                        <a:lumOff val="80000"/>
                      </a:schemeClr>
                    </a:solidFill>
                  </a:tcPr>
                </a:tc>
                <a:extLst>
                  <a:ext uri="{0D108BD9-81ED-4DB2-BD59-A6C34878D82A}">
                    <a16:rowId xmlns:a16="http://schemas.microsoft.com/office/drawing/2014/main" val="210109379"/>
                  </a:ext>
                </a:extLst>
              </a:tr>
              <a:tr h="262721">
                <a:tc>
                  <a:txBody>
                    <a:bodyPr/>
                    <a:lstStyle/>
                    <a:p>
                      <a:r>
                        <a:rPr lang="en-US" dirty="0"/>
                        <a:t>Ridgecrest</a:t>
                      </a:r>
                    </a:p>
                  </a:txBody>
                  <a:tcPr>
                    <a:solidFill>
                      <a:schemeClr val="bg1"/>
                    </a:solidFill>
                  </a:tcPr>
                </a:tc>
                <a:tc>
                  <a:txBody>
                    <a:bodyPr/>
                    <a:lstStyle/>
                    <a:p>
                      <a:r>
                        <a:rPr lang="en-US" dirty="0"/>
                        <a:t>19</a:t>
                      </a:r>
                    </a:p>
                  </a:txBody>
                  <a:tcPr>
                    <a:solidFill>
                      <a:schemeClr val="bg1"/>
                    </a:solidFill>
                  </a:tcPr>
                </a:tc>
                <a:extLst>
                  <a:ext uri="{0D108BD9-81ED-4DB2-BD59-A6C34878D82A}">
                    <a16:rowId xmlns:a16="http://schemas.microsoft.com/office/drawing/2014/main" val="2847960073"/>
                  </a:ext>
                </a:extLst>
              </a:tr>
              <a:tr h="262721">
                <a:tc>
                  <a:txBody>
                    <a:bodyPr/>
                    <a:lstStyle/>
                    <a:p>
                      <a:r>
                        <a:rPr lang="en-US" dirty="0"/>
                        <a:t>Southeast</a:t>
                      </a:r>
                    </a:p>
                  </a:txBody>
                  <a:tcPr>
                    <a:solidFill>
                      <a:schemeClr val="accent6">
                        <a:lumMod val="20000"/>
                        <a:lumOff val="80000"/>
                      </a:schemeClr>
                    </a:solidFill>
                  </a:tcPr>
                </a:tc>
                <a:tc>
                  <a:txBody>
                    <a:bodyPr/>
                    <a:lstStyle/>
                    <a:p>
                      <a:r>
                        <a:rPr lang="en-US" dirty="0"/>
                        <a:t>106</a:t>
                      </a:r>
                    </a:p>
                  </a:txBody>
                  <a:tcPr>
                    <a:solidFill>
                      <a:schemeClr val="accent6">
                        <a:lumMod val="20000"/>
                        <a:lumOff val="80000"/>
                      </a:schemeClr>
                    </a:solidFill>
                  </a:tcPr>
                </a:tc>
                <a:extLst>
                  <a:ext uri="{0D108BD9-81ED-4DB2-BD59-A6C34878D82A}">
                    <a16:rowId xmlns:a16="http://schemas.microsoft.com/office/drawing/2014/main" val="1737625010"/>
                  </a:ext>
                </a:extLst>
              </a:tr>
              <a:tr h="262721">
                <a:tc>
                  <a:txBody>
                    <a:bodyPr/>
                    <a:lstStyle/>
                    <a:p>
                      <a:r>
                        <a:rPr lang="en-US" dirty="0"/>
                        <a:t>Southwest</a:t>
                      </a:r>
                    </a:p>
                  </a:txBody>
                  <a:tcPr>
                    <a:solidFill>
                      <a:schemeClr val="bg1"/>
                    </a:solidFill>
                  </a:tcPr>
                </a:tc>
                <a:tc>
                  <a:txBody>
                    <a:bodyPr/>
                    <a:lstStyle/>
                    <a:p>
                      <a:r>
                        <a:rPr lang="en-US" dirty="0"/>
                        <a:t>109</a:t>
                      </a:r>
                    </a:p>
                  </a:txBody>
                  <a:tcPr>
                    <a:solidFill>
                      <a:schemeClr val="bg1"/>
                    </a:solidFill>
                  </a:tcPr>
                </a:tc>
                <a:extLst>
                  <a:ext uri="{0D108BD9-81ED-4DB2-BD59-A6C34878D82A}">
                    <a16:rowId xmlns:a16="http://schemas.microsoft.com/office/drawing/2014/main" val="1504972360"/>
                  </a:ext>
                </a:extLst>
              </a:tr>
              <a:tr h="262721">
                <a:tc>
                  <a:txBody>
                    <a:bodyPr/>
                    <a:lstStyle/>
                    <a:p>
                      <a:r>
                        <a:rPr lang="en-US" dirty="0"/>
                        <a:t>Taft</a:t>
                      </a:r>
                    </a:p>
                  </a:txBody>
                  <a:tcPr>
                    <a:solidFill>
                      <a:schemeClr val="accent6">
                        <a:lumMod val="20000"/>
                        <a:lumOff val="80000"/>
                      </a:schemeClr>
                    </a:solidFill>
                  </a:tcPr>
                </a:tc>
                <a:tc>
                  <a:txBody>
                    <a:bodyPr/>
                    <a:lstStyle/>
                    <a:p>
                      <a:r>
                        <a:rPr lang="en-US" dirty="0"/>
                        <a:t>75</a:t>
                      </a:r>
                    </a:p>
                  </a:txBody>
                  <a:tcPr>
                    <a:solidFill>
                      <a:schemeClr val="accent6">
                        <a:lumMod val="20000"/>
                        <a:lumOff val="80000"/>
                      </a:schemeClr>
                    </a:solidFill>
                  </a:tcPr>
                </a:tc>
                <a:extLst>
                  <a:ext uri="{0D108BD9-81ED-4DB2-BD59-A6C34878D82A}">
                    <a16:rowId xmlns:a16="http://schemas.microsoft.com/office/drawing/2014/main" val="1838616530"/>
                  </a:ext>
                </a:extLst>
              </a:tr>
              <a:tr h="262721">
                <a:tc>
                  <a:txBody>
                    <a:bodyPr/>
                    <a:lstStyle/>
                    <a:p>
                      <a:r>
                        <a:rPr lang="en-US" dirty="0"/>
                        <a:t>Tehachapi</a:t>
                      </a:r>
                    </a:p>
                  </a:txBody>
                  <a:tcPr>
                    <a:solidFill>
                      <a:schemeClr val="bg1"/>
                    </a:solidFill>
                  </a:tcPr>
                </a:tc>
                <a:tc>
                  <a:txBody>
                    <a:bodyPr/>
                    <a:lstStyle/>
                    <a:p>
                      <a:r>
                        <a:rPr lang="en-US" dirty="0"/>
                        <a:t>94</a:t>
                      </a:r>
                    </a:p>
                  </a:txBody>
                  <a:tcPr>
                    <a:solidFill>
                      <a:schemeClr val="bg1"/>
                    </a:solidFill>
                  </a:tcPr>
                </a:tc>
                <a:extLst>
                  <a:ext uri="{0D108BD9-81ED-4DB2-BD59-A6C34878D82A}">
                    <a16:rowId xmlns:a16="http://schemas.microsoft.com/office/drawing/2014/main" val="1542955253"/>
                  </a:ext>
                </a:extLst>
              </a:tr>
              <a:tr h="262721">
                <a:tc>
                  <a:txBody>
                    <a:bodyPr/>
                    <a:lstStyle/>
                    <a:p>
                      <a:r>
                        <a:rPr lang="en-US" b="1" dirty="0">
                          <a:solidFill>
                            <a:schemeClr val="bg1"/>
                          </a:solidFill>
                        </a:rPr>
                        <a:t>TOTAL</a:t>
                      </a:r>
                    </a:p>
                  </a:txBody>
                  <a:tcPr>
                    <a:solidFill>
                      <a:schemeClr val="tx1"/>
                    </a:solidFill>
                  </a:tcPr>
                </a:tc>
                <a:tc>
                  <a:txBody>
                    <a:bodyPr/>
                    <a:lstStyle/>
                    <a:p>
                      <a:r>
                        <a:rPr lang="en-US" b="1" dirty="0">
                          <a:solidFill>
                            <a:schemeClr val="bg1"/>
                          </a:solidFill>
                        </a:rPr>
                        <a:t>1,211</a:t>
                      </a:r>
                    </a:p>
                  </a:txBody>
                  <a:tcPr>
                    <a:solidFill>
                      <a:schemeClr val="tx1"/>
                    </a:solidFill>
                  </a:tcPr>
                </a:tc>
                <a:extLst>
                  <a:ext uri="{0D108BD9-81ED-4DB2-BD59-A6C34878D82A}">
                    <a16:rowId xmlns:a16="http://schemas.microsoft.com/office/drawing/2014/main" val="2703254816"/>
                  </a:ext>
                </a:extLst>
              </a:tr>
            </a:tbl>
          </a:graphicData>
        </a:graphic>
      </p:graphicFrame>
      <p:sp>
        <p:nvSpPr>
          <p:cNvPr id="10" name="Slide Number Placeholder 9">
            <a:extLst>
              <a:ext uri="{FF2B5EF4-FFF2-40B4-BE49-F238E27FC236}">
                <a16:creationId xmlns:a16="http://schemas.microsoft.com/office/drawing/2014/main" id="{DCB2C961-01EA-C117-2171-9DB14A62B063}"/>
              </a:ext>
            </a:extLst>
          </p:cNvPr>
          <p:cNvSpPr>
            <a:spLocks noGrp="1"/>
          </p:cNvSpPr>
          <p:nvPr>
            <p:ph type="sldNum" sz="quarter" idx="12"/>
          </p:nvPr>
        </p:nvSpPr>
        <p:spPr/>
        <p:txBody>
          <a:bodyPr/>
          <a:lstStyle/>
          <a:p>
            <a:pPr lvl="0"/>
            <a:fld id="{578E44AA-3F5A-4849-8359-0F12FBCE4F04}" type="slidenum">
              <a:rPr lang="en-US" smtClean="0"/>
              <a:t>13</a:t>
            </a:fld>
            <a:endParaRPr lang="en-US"/>
          </a:p>
        </p:txBody>
      </p:sp>
      <p:sp>
        <p:nvSpPr>
          <p:cNvPr id="8" name="Rectangle: Rounded Corners 7">
            <a:extLst>
              <a:ext uri="{FF2B5EF4-FFF2-40B4-BE49-F238E27FC236}">
                <a16:creationId xmlns:a16="http://schemas.microsoft.com/office/drawing/2014/main" id="{9DF6D6DC-505A-EB71-6067-E7B7A9460A94}"/>
              </a:ext>
            </a:extLst>
          </p:cNvPr>
          <p:cNvSpPr/>
          <p:nvPr/>
        </p:nvSpPr>
        <p:spPr>
          <a:xfrm>
            <a:off x="5404104" y="2695552"/>
            <a:ext cx="2596896" cy="124358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36 dogs were returned to their owners in the field</a:t>
            </a:r>
          </a:p>
          <a:p>
            <a:pPr algn="ctr"/>
            <a:r>
              <a:rPr lang="en-US" sz="1600" dirty="0">
                <a:solidFill>
                  <a:schemeClr val="tx1"/>
                </a:solidFill>
              </a:rPr>
              <a:t>in August 2026.</a:t>
            </a:r>
          </a:p>
        </p:txBody>
      </p:sp>
      <p:sp>
        <p:nvSpPr>
          <p:cNvPr id="9" name="Rectangle: Rounded Corners 8">
            <a:extLst>
              <a:ext uri="{FF2B5EF4-FFF2-40B4-BE49-F238E27FC236}">
                <a16:creationId xmlns:a16="http://schemas.microsoft.com/office/drawing/2014/main" id="{6D749E66-A4D6-8CBF-1899-C08C2324DF02}"/>
              </a:ext>
            </a:extLst>
          </p:cNvPr>
          <p:cNvSpPr/>
          <p:nvPr/>
        </p:nvSpPr>
        <p:spPr>
          <a:xfrm>
            <a:off x="5404104" y="4327450"/>
            <a:ext cx="2596896" cy="124358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58 dogs were secured on property by Animal Control Officers in August 2026.</a:t>
            </a:r>
          </a:p>
        </p:txBody>
      </p:sp>
    </p:spTree>
    <p:extLst>
      <p:ext uri="{BB962C8B-B14F-4D97-AF65-F5344CB8AC3E}">
        <p14:creationId xmlns:p14="http://schemas.microsoft.com/office/powerpoint/2010/main" val="1756444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BDF5C-24A0-C13F-F95C-F709DA873E3F}"/>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DEA631C2-00F1-C01D-2E58-8DCF458BA64C}"/>
              </a:ext>
            </a:extLst>
          </p:cNvPr>
          <p:cNvGraphicFramePr>
            <a:graphicFrameLocks noGrp="1"/>
          </p:cNvGraphicFramePr>
          <p:nvPr>
            <p:ph idx="1"/>
            <p:extLst>
              <p:ext uri="{D42A27DB-BD31-4B8C-83A1-F6EECF244321}">
                <p14:modId xmlns:p14="http://schemas.microsoft.com/office/powerpoint/2010/main" val="3613645122"/>
              </p:ext>
            </p:extLst>
          </p:nvPr>
        </p:nvGraphicFramePr>
        <p:xfrm>
          <a:off x="5163869" y="2631997"/>
          <a:ext cx="3065731" cy="26470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a:extLst>
              <a:ext uri="{FF2B5EF4-FFF2-40B4-BE49-F238E27FC236}">
                <a16:creationId xmlns:a16="http://schemas.microsoft.com/office/drawing/2014/main" id="{517F53FB-1C00-4FD9-5A6E-4E7BDD3AA23E}"/>
              </a:ext>
            </a:extLst>
          </p:cNvPr>
          <p:cNvSpPr>
            <a:spLocks noGrp="1"/>
          </p:cNvSpPr>
          <p:nvPr>
            <p:ph type="sldNum" sz="quarter" idx="12"/>
          </p:nvPr>
        </p:nvSpPr>
        <p:spPr/>
        <p:txBody>
          <a:bodyPr/>
          <a:lstStyle/>
          <a:p>
            <a:pPr lvl="0"/>
            <a:fld id="{578E44AA-3F5A-4849-8359-0F12FBCE4F04}" type="slidenum">
              <a:rPr lang="en-US" smtClean="0"/>
              <a:t>14</a:t>
            </a:fld>
            <a:endParaRPr lang="en-US"/>
          </a:p>
        </p:txBody>
      </p:sp>
      <p:graphicFrame>
        <p:nvGraphicFramePr>
          <p:cNvPr id="4" name="Table 3">
            <a:extLst>
              <a:ext uri="{FF2B5EF4-FFF2-40B4-BE49-F238E27FC236}">
                <a16:creationId xmlns:a16="http://schemas.microsoft.com/office/drawing/2014/main" id="{0CDF47F4-4F32-49D7-7BE1-13B786CE347D}"/>
              </a:ext>
            </a:extLst>
          </p:cNvPr>
          <p:cNvGraphicFramePr>
            <a:graphicFrameLocks noGrp="1"/>
          </p:cNvGraphicFramePr>
          <p:nvPr>
            <p:extLst>
              <p:ext uri="{D42A27DB-BD31-4B8C-83A1-F6EECF244321}">
                <p14:modId xmlns:p14="http://schemas.microsoft.com/office/powerpoint/2010/main" val="1294915213"/>
              </p:ext>
            </p:extLst>
          </p:nvPr>
        </p:nvGraphicFramePr>
        <p:xfrm>
          <a:off x="850391" y="2764736"/>
          <a:ext cx="4096512" cy="2381597"/>
        </p:xfrm>
        <a:graphic>
          <a:graphicData uri="http://schemas.openxmlformats.org/drawingml/2006/table">
            <a:tbl>
              <a:tblPr firstRow="1" bandRow="1">
                <a:tableStyleId>{5C22544A-7EE6-4342-B048-85BDC9FD1C3A}</a:tableStyleId>
              </a:tblPr>
              <a:tblGrid>
                <a:gridCol w="2048256">
                  <a:extLst>
                    <a:ext uri="{9D8B030D-6E8A-4147-A177-3AD203B41FA5}">
                      <a16:colId xmlns:a16="http://schemas.microsoft.com/office/drawing/2014/main" val="1890785363"/>
                    </a:ext>
                  </a:extLst>
                </a:gridCol>
                <a:gridCol w="2048256">
                  <a:extLst>
                    <a:ext uri="{9D8B030D-6E8A-4147-A177-3AD203B41FA5}">
                      <a16:colId xmlns:a16="http://schemas.microsoft.com/office/drawing/2014/main" val="2445036401"/>
                    </a:ext>
                  </a:extLst>
                </a:gridCol>
              </a:tblGrid>
              <a:tr h="399112">
                <a:tc>
                  <a:txBody>
                    <a:bodyPr/>
                    <a:lstStyle/>
                    <a:p>
                      <a:r>
                        <a:rPr lang="en-US" sz="1600" dirty="0"/>
                        <a:t>TYPE</a:t>
                      </a:r>
                    </a:p>
                  </a:txBody>
                  <a:tcPr marL="68580" marR="68580" marT="34290" marB="34290">
                    <a:solidFill>
                      <a:schemeClr val="tx1"/>
                    </a:solidFill>
                  </a:tcPr>
                </a:tc>
                <a:tc>
                  <a:txBody>
                    <a:bodyPr/>
                    <a:lstStyle/>
                    <a:p>
                      <a:r>
                        <a:rPr lang="en-US" sz="1600" dirty="0"/>
                        <a:t>CALLS PER TYPE</a:t>
                      </a:r>
                    </a:p>
                  </a:txBody>
                  <a:tcPr marL="68580" marR="68580" marT="34290" marB="34290">
                    <a:solidFill>
                      <a:schemeClr val="tx1"/>
                    </a:solidFill>
                  </a:tcPr>
                </a:tc>
                <a:extLst>
                  <a:ext uri="{0D108BD9-81ED-4DB2-BD59-A6C34878D82A}">
                    <a16:rowId xmlns:a16="http://schemas.microsoft.com/office/drawing/2014/main" val="4207555428"/>
                  </a:ext>
                </a:extLst>
              </a:tr>
              <a:tr h="396497">
                <a:tc>
                  <a:txBody>
                    <a:bodyPr/>
                    <a:lstStyle/>
                    <a:p>
                      <a:r>
                        <a:rPr lang="en-US" sz="1600" dirty="0"/>
                        <a:t>CAF – Breeder</a:t>
                      </a:r>
                    </a:p>
                  </a:txBody>
                  <a:tcPr marL="68580" marR="68580" marT="34290" marB="34290">
                    <a:solidFill>
                      <a:schemeClr val="accent6">
                        <a:lumMod val="20000"/>
                        <a:lumOff val="80000"/>
                      </a:schemeClr>
                    </a:solidFill>
                  </a:tcPr>
                </a:tc>
                <a:tc>
                  <a:txBody>
                    <a:bodyPr/>
                    <a:lstStyle/>
                    <a:p>
                      <a:r>
                        <a:rPr lang="en-US" sz="1600" dirty="0"/>
                        <a:t>7</a:t>
                      </a:r>
                    </a:p>
                  </a:txBody>
                  <a:tcPr marL="68580" marR="68580" marT="34290" marB="34290">
                    <a:solidFill>
                      <a:schemeClr val="accent6">
                        <a:lumMod val="20000"/>
                        <a:lumOff val="80000"/>
                      </a:schemeClr>
                    </a:solidFill>
                  </a:tcPr>
                </a:tc>
                <a:extLst>
                  <a:ext uri="{0D108BD9-81ED-4DB2-BD59-A6C34878D82A}">
                    <a16:rowId xmlns:a16="http://schemas.microsoft.com/office/drawing/2014/main" val="869163743"/>
                  </a:ext>
                </a:extLst>
              </a:tr>
              <a:tr h="396497">
                <a:tc>
                  <a:txBody>
                    <a:bodyPr/>
                    <a:lstStyle/>
                    <a:p>
                      <a:r>
                        <a:rPr lang="en-US" sz="1600" dirty="0"/>
                        <a:t>CAF – Rescue</a:t>
                      </a:r>
                    </a:p>
                  </a:txBody>
                  <a:tcPr marL="68580" marR="68580" marT="34290" marB="34290">
                    <a:solidFill>
                      <a:schemeClr val="bg1"/>
                    </a:solidFill>
                  </a:tcPr>
                </a:tc>
                <a:tc>
                  <a:txBody>
                    <a:bodyPr/>
                    <a:lstStyle/>
                    <a:p>
                      <a:r>
                        <a:rPr lang="en-US" sz="1600" dirty="0"/>
                        <a:t>0</a:t>
                      </a:r>
                    </a:p>
                  </a:txBody>
                  <a:tcPr marL="68580" marR="68580" marT="34290" marB="34290">
                    <a:solidFill>
                      <a:schemeClr val="bg1"/>
                    </a:solidFill>
                  </a:tcPr>
                </a:tc>
                <a:extLst>
                  <a:ext uri="{0D108BD9-81ED-4DB2-BD59-A6C34878D82A}">
                    <a16:rowId xmlns:a16="http://schemas.microsoft.com/office/drawing/2014/main" val="331032993"/>
                  </a:ext>
                </a:extLst>
              </a:tr>
              <a:tr h="396497">
                <a:tc>
                  <a:txBody>
                    <a:bodyPr/>
                    <a:lstStyle/>
                    <a:p>
                      <a:r>
                        <a:rPr lang="en-US" sz="1600" dirty="0"/>
                        <a:t>CAF – Kennel</a:t>
                      </a:r>
                    </a:p>
                  </a:txBody>
                  <a:tcPr marL="68580" marR="68580" marT="34290" marB="34290">
                    <a:solidFill>
                      <a:schemeClr val="accent6">
                        <a:lumMod val="20000"/>
                        <a:lumOff val="80000"/>
                      </a:schemeClr>
                    </a:solidFill>
                  </a:tcPr>
                </a:tc>
                <a:tc>
                  <a:txBody>
                    <a:bodyPr/>
                    <a:lstStyle/>
                    <a:p>
                      <a:r>
                        <a:rPr lang="en-US" sz="1600" dirty="0"/>
                        <a:t>2</a:t>
                      </a:r>
                    </a:p>
                  </a:txBody>
                  <a:tcPr marL="68580" marR="68580" marT="34290" marB="34290">
                    <a:solidFill>
                      <a:schemeClr val="accent6">
                        <a:lumMod val="20000"/>
                        <a:lumOff val="80000"/>
                      </a:schemeClr>
                    </a:solidFill>
                  </a:tcPr>
                </a:tc>
                <a:extLst>
                  <a:ext uri="{0D108BD9-81ED-4DB2-BD59-A6C34878D82A}">
                    <a16:rowId xmlns:a16="http://schemas.microsoft.com/office/drawing/2014/main" val="258031398"/>
                  </a:ext>
                </a:extLst>
              </a:tr>
              <a:tr h="396497">
                <a:tc>
                  <a:txBody>
                    <a:bodyPr/>
                    <a:lstStyle/>
                    <a:p>
                      <a:r>
                        <a:rPr lang="en-US" sz="1600" dirty="0"/>
                        <a:t>CAF – Boarding</a:t>
                      </a:r>
                    </a:p>
                  </a:txBody>
                  <a:tcPr marL="68580" marR="68580" marT="34290" marB="34290">
                    <a:solidFill>
                      <a:schemeClr val="bg1"/>
                    </a:solidFill>
                  </a:tcPr>
                </a:tc>
                <a:tc>
                  <a:txBody>
                    <a:bodyPr/>
                    <a:lstStyle/>
                    <a:p>
                      <a:r>
                        <a:rPr lang="en-US" sz="1600" dirty="0"/>
                        <a:t>1</a:t>
                      </a:r>
                    </a:p>
                  </a:txBody>
                  <a:tcPr marL="68580" marR="68580" marT="34290" marB="34290">
                    <a:solidFill>
                      <a:schemeClr val="bg1"/>
                    </a:solidFill>
                  </a:tcPr>
                </a:tc>
                <a:extLst>
                  <a:ext uri="{0D108BD9-81ED-4DB2-BD59-A6C34878D82A}">
                    <a16:rowId xmlns:a16="http://schemas.microsoft.com/office/drawing/2014/main" val="4148431281"/>
                  </a:ext>
                </a:extLst>
              </a:tr>
              <a:tr h="396497">
                <a:tc>
                  <a:txBody>
                    <a:bodyPr/>
                    <a:lstStyle/>
                    <a:p>
                      <a:r>
                        <a:rPr lang="en-US" sz="1600" b="1" dirty="0">
                          <a:solidFill>
                            <a:schemeClr val="bg1"/>
                          </a:solidFill>
                        </a:rPr>
                        <a:t>TOTAL</a:t>
                      </a:r>
                    </a:p>
                  </a:txBody>
                  <a:tcPr marL="68580" marR="68580" marT="34290" marB="34290">
                    <a:solidFill>
                      <a:schemeClr val="tx1"/>
                    </a:solidFill>
                  </a:tcPr>
                </a:tc>
                <a:tc>
                  <a:txBody>
                    <a:bodyPr/>
                    <a:lstStyle/>
                    <a:p>
                      <a:r>
                        <a:rPr lang="en-US" sz="1600" b="1" dirty="0">
                          <a:solidFill>
                            <a:schemeClr val="bg1"/>
                          </a:solidFill>
                        </a:rPr>
                        <a:t>10</a:t>
                      </a:r>
                    </a:p>
                  </a:txBody>
                  <a:tcPr marL="68580" marR="68580" marT="34290" marB="34290">
                    <a:solidFill>
                      <a:schemeClr val="tx1"/>
                    </a:solidFill>
                  </a:tcPr>
                </a:tc>
                <a:extLst>
                  <a:ext uri="{0D108BD9-81ED-4DB2-BD59-A6C34878D82A}">
                    <a16:rowId xmlns:a16="http://schemas.microsoft.com/office/drawing/2014/main" val="631007107"/>
                  </a:ext>
                </a:extLst>
              </a:tr>
            </a:tbl>
          </a:graphicData>
        </a:graphic>
      </p:graphicFrame>
      <p:sp>
        <p:nvSpPr>
          <p:cNvPr id="3" name="Title 1">
            <a:extLst>
              <a:ext uri="{FF2B5EF4-FFF2-40B4-BE49-F238E27FC236}">
                <a16:creationId xmlns:a16="http://schemas.microsoft.com/office/drawing/2014/main" id="{6C28F3C0-5B2E-F94E-F446-53A8FE50A999}"/>
              </a:ext>
            </a:extLst>
          </p:cNvPr>
          <p:cNvSpPr txBox="1">
            <a:spLocks/>
          </p:cNvSpPr>
          <p:nvPr/>
        </p:nvSpPr>
        <p:spPr>
          <a:xfrm>
            <a:off x="1142999" y="970467"/>
            <a:ext cx="6858001" cy="1320800"/>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300" b="1" dirty="0">
                <a:solidFill>
                  <a:schemeClr val="tx1"/>
                </a:solidFill>
              </a:rPr>
              <a:t>Commercial Animal Facility Calls</a:t>
            </a:r>
          </a:p>
          <a:p>
            <a:pPr algn="ctr"/>
            <a:r>
              <a:rPr lang="en-US" sz="2100" dirty="0">
                <a:solidFill>
                  <a:schemeClr val="tx1"/>
                </a:solidFill>
              </a:rPr>
              <a:t>August 2026</a:t>
            </a:r>
            <a:endParaRPr lang="en-US" sz="1800" dirty="0">
              <a:solidFill>
                <a:schemeClr val="tx1"/>
              </a:solidFill>
            </a:endParaRPr>
          </a:p>
        </p:txBody>
      </p:sp>
    </p:spTree>
    <p:extLst>
      <p:ext uri="{BB962C8B-B14F-4D97-AF65-F5344CB8AC3E}">
        <p14:creationId xmlns:p14="http://schemas.microsoft.com/office/powerpoint/2010/main" val="2101319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17F53-A5CA-78B4-06F9-C81DC30FE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958CB-E1FD-496B-E40D-C29BB3794205}"/>
              </a:ext>
            </a:extLst>
          </p:cNvPr>
          <p:cNvSpPr>
            <a:spLocks noGrp="1"/>
          </p:cNvSpPr>
          <p:nvPr>
            <p:ph type="title"/>
          </p:nvPr>
        </p:nvSpPr>
        <p:spPr>
          <a:xfrm>
            <a:off x="971551" y="841093"/>
            <a:ext cx="7200897" cy="1303867"/>
          </a:xfrm>
        </p:spPr>
        <p:txBody>
          <a:bodyPr>
            <a:normAutofit/>
          </a:bodyPr>
          <a:lstStyle/>
          <a:p>
            <a:pPr>
              <a:lnSpc>
                <a:spcPct val="90000"/>
              </a:lnSpc>
            </a:pPr>
            <a:r>
              <a:rPr lang="en-US" sz="3100" b="1" dirty="0">
                <a:solidFill>
                  <a:schemeClr val="tx1"/>
                </a:solidFill>
              </a:rPr>
              <a:t>Supporting Pets of</a:t>
            </a:r>
            <a:br>
              <a:rPr lang="en-US" sz="3100" b="1" dirty="0">
                <a:solidFill>
                  <a:schemeClr val="tx1"/>
                </a:solidFill>
              </a:rPr>
            </a:br>
            <a:r>
              <a:rPr lang="en-US" sz="3100" b="1" dirty="0">
                <a:solidFill>
                  <a:schemeClr val="tx1"/>
                </a:solidFill>
              </a:rPr>
              <a:t>Homeless People</a:t>
            </a:r>
            <a:br>
              <a:rPr lang="en-US" sz="2400" b="1" dirty="0">
                <a:solidFill>
                  <a:schemeClr val="tx1"/>
                </a:solidFill>
              </a:rPr>
            </a:br>
            <a:r>
              <a:rPr lang="en-US" sz="2000" dirty="0">
                <a:solidFill>
                  <a:schemeClr val="tx1"/>
                </a:solidFill>
              </a:rPr>
              <a:t>9/01/25 – 7/02/26</a:t>
            </a:r>
          </a:p>
        </p:txBody>
      </p:sp>
      <p:graphicFrame>
        <p:nvGraphicFramePr>
          <p:cNvPr id="9" name="Content Placeholder 8">
            <a:extLst>
              <a:ext uri="{FF2B5EF4-FFF2-40B4-BE49-F238E27FC236}">
                <a16:creationId xmlns:a16="http://schemas.microsoft.com/office/drawing/2014/main" id="{2832DBDB-18D0-00EA-216B-4B1BDB417211}"/>
              </a:ext>
            </a:extLst>
          </p:cNvPr>
          <p:cNvGraphicFramePr>
            <a:graphicFrameLocks noGrp="1"/>
          </p:cNvGraphicFramePr>
          <p:nvPr>
            <p:ph idx="1"/>
            <p:extLst>
              <p:ext uri="{D42A27DB-BD31-4B8C-83A1-F6EECF244321}">
                <p14:modId xmlns:p14="http://schemas.microsoft.com/office/powerpoint/2010/main" val="203956360"/>
              </p:ext>
            </p:extLst>
          </p:nvPr>
        </p:nvGraphicFramePr>
        <p:xfrm>
          <a:off x="1020046" y="2796449"/>
          <a:ext cx="7152402" cy="1916592"/>
        </p:xfrm>
        <a:graphic>
          <a:graphicData uri="http://schemas.openxmlformats.org/drawingml/2006/table">
            <a:tbl>
              <a:tblPr firstRow="1" bandRow="1">
                <a:tableStyleId>{5C22544A-7EE6-4342-B048-85BDC9FD1C3A}</a:tableStyleId>
              </a:tblPr>
              <a:tblGrid>
                <a:gridCol w="2171210">
                  <a:extLst>
                    <a:ext uri="{9D8B030D-6E8A-4147-A177-3AD203B41FA5}">
                      <a16:colId xmlns:a16="http://schemas.microsoft.com/office/drawing/2014/main" val="3535636717"/>
                    </a:ext>
                  </a:extLst>
                </a:gridCol>
                <a:gridCol w="2833975">
                  <a:extLst>
                    <a:ext uri="{9D8B030D-6E8A-4147-A177-3AD203B41FA5}">
                      <a16:colId xmlns:a16="http://schemas.microsoft.com/office/drawing/2014/main" val="2980989674"/>
                    </a:ext>
                  </a:extLst>
                </a:gridCol>
                <a:gridCol w="2147217">
                  <a:extLst>
                    <a:ext uri="{9D8B030D-6E8A-4147-A177-3AD203B41FA5}">
                      <a16:colId xmlns:a16="http://schemas.microsoft.com/office/drawing/2014/main" val="2168993521"/>
                    </a:ext>
                  </a:extLst>
                </a:gridCol>
              </a:tblGrid>
              <a:tr h="319432">
                <a:tc>
                  <a:txBody>
                    <a:bodyPr/>
                    <a:lstStyle/>
                    <a:p>
                      <a:r>
                        <a:rPr lang="en-US" sz="1400" dirty="0"/>
                        <a:t>Activity Type</a:t>
                      </a:r>
                    </a:p>
                  </a:txBody>
                  <a:tcPr marL="77754" marR="77754" marT="36299" marB="36299">
                    <a:solidFill>
                      <a:schemeClr val="tx2"/>
                    </a:solidFill>
                  </a:tcPr>
                </a:tc>
                <a:tc>
                  <a:txBody>
                    <a:bodyPr/>
                    <a:lstStyle/>
                    <a:p>
                      <a:r>
                        <a:rPr lang="en-US" sz="1400" dirty="0"/>
                        <a:t>Activity Totals</a:t>
                      </a:r>
                    </a:p>
                  </a:txBody>
                  <a:tcPr marL="77754" marR="77754" marT="36299" marB="36299">
                    <a:solidFill>
                      <a:schemeClr val="tx2"/>
                    </a:solidFill>
                  </a:tcPr>
                </a:tc>
                <a:tc>
                  <a:txBody>
                    <a:bodyPr/>
                    <a:lstStyle/>
                    <a:p>
                      <a:r>
                        <a:rPr lang="en-US" sz="1400" dirty="0"/>
                        <a:t>% of Total</a:t>
                      </a:r>
                    </a:p>
                  </a:txBody>
                  <a:tcPr marL="77754" marR="77754" marT="36299" marB="36299">
                    <a:solidFill>
                      <a:schemeClr val="tx2"/>
                    </a:solidFill>
                  </a:tcPr>
                </a:tc>
                <a:extLst>
                  <a:ext uri="{0D108BD9-81ED-4DB2-BD59-A6C34878D82A}">
                    <a16:rowId xmlns:a16="http://schemas.microsoft.com/office/drawing/2014/main" val="1202743004"/>
                  </a:ext>
                </a:extLst>
              </a:tr>
              <a:tr h="319432">
                <a:tc>
                  <a:txBody>
                    <a:bodyPr/>
                    <a:lstStyle/>
                    <a:p>
                      <a:r>
                        <a:rPr lang="en-US" sz="1400" b="0" dirty="0">
                          <a:solidFill>
                            <a:schemeClr val="tx1"/>
                          </a:solidFill>
                        </a:rPr>
                        <a:t>Spay/Neuter</a:t>
                      </a:r>
                    </a:p>
                  </a:txBody>
                  <a:tcPr marL="77754" marR="77754" marT="36299" marB="36299">
                    <a:solidFill>
                      <a:schemeClr val="accent6">
                        <a:lumMod val="40000"/>
                        <a:lumOff val="60000"/>
                      </a:schemeClr>
                    </a:solidFill>
                  </a:tcPr>
                </a:tc>
                <a:tc>
                  <a:txBody>
                    <a:bodyPr/>
                    <a:lstStyle/>
                    <a:p>
                      <a:r>
                        <a:rPr lang="en-US" sz="1400" b="0" dirty="0">
                          <a:solidFill>
                            <a:schemeClr val="tx1"/>
                          </a:solidFill>
                        </a:rPr>
                        <a:t>446</a:t>
                      </a:r>
                    </a:p>
                  </a:txBody>
                  <a:tcPr marL="77754" marR="77754" marT="36299" marB="36299">
                    <a:solidFill>
                      <a:schemeClr val="accent6">
                        <a:lumMod val="40000"/>
                        <a:lumOff val="60000"/>
                      </a:schemeClr>
                    </a:solidFill>
                  </a:tcPr>
                </a:tc>
                <a:tc>
                  <a:txBody>
                    <a:bodyPr/>
                    <a:lstStyle/>
                    <a:p>
                      <a:r>
                        <a:rPr lang="en-US" sz="1400" b="0" dirty="0">
                          <a:solidFill>
                            <a:schemeClr val="tx1"/>
                          </a:solidFill>
                        </a:rPr>
                        <a:t>64.6%</a:t>
                      </a:r>
                    </a:p>
                  </a:txBody>
                  <a:tcPr marL="77754" marR="77754" marT="36299" marB="36299">
                    <a:solidFill>
                      <a:schemeClr val="accent6">
                        <a:lumMod val="40000"/>
                        <a:lumOff val="60000"/>
                      </a:schemeClr>
                    </a:solidFill>
                  </a:tcPr>
                </a:tc>
                <a:extLst>
                  <a:ext uri="{0D108BD9-81ED-4DB2-BD59-A6C34878D82A}">
                    <a16:rowId xmlns:a16="http://schemas.microsoft.com/office/drawing/2014/main" val="4132736253"/>
                  </a:ext>
                </a:extLst>
              </a:tr>
              <a:tr h="319432">
                <a:tc>
                  <a:txBody>
                    <a:bodyPr/>
                    <a:lstStyle/>
                    <a:p>
                      <a:r>
                        <a:rPr lang="en-US" sz="1400" b="0" dirty="0">
                          <a:solidFill>
                            <a:schemeClr val="tx1"/>
                          </a:solidFill>
                        </a:rPr>
                        <a:t>General Support</a:t>
                      </a:r>
                    </a:p>
                  </a:txBody>
                  <a:tcPr marL="77754" marR="77754" marT="36299" marB="36299">
                    <a:solidFill>
                      <a:schemeClr val="accent6">
                        <a:lumMod val="20000"/>
                        <a:lumOff val="80000"/>
                      </a:schemeClr>
                    </a:solidFill>
                  </a:tcPr>
                </a:tc>
                <a:tc>
                  <a:txBody>
                    <a:bodyPr/>
                    <a:lstStyle/>
                    <a:p>
                      <a:r>
                        <a:rPr lang="en-US" sz="1400" b="0" dirty="0">
                          <a:solidFill>
                            <a:schemeClr val="tx1"/>
                          </a:solidFill>
                        </a:rPr>
                        <a:t>178</a:t>
                      </a:r>
                    </a:p>
                  </a:txBody>
                  <a:tcPr marL="77754" marR="77754" marT="36299" marB="36299">
                    <a:solidFill>
                      <a:schemeClr val="accent6">
                        <a:lumMod val="20000"/>
                        <a:lumOff val="80000"/>
                      </a:schemeClr>
                    </a:solidFill>
                  </a:tcPr>
                </a:tc>
                <a:tc>
                  <a:txBody>
                    <a:bodyPr/>
                    <a:lstStyle/>
                    <a:p>
                      <a:r>
                        <a:rPr lang="en-US" sz="1400" b="0" dirty="0">
                          <a:solidFill>
                            <a:schemeClr val="tx1"/>
                          </a:solidFill>
                        </a:rPr>
                        <a:t>25.8%</a:t>
                      </a:r>
                    </a:p>
                  </a:txBody>
                  <a:tcPr marL="77754" marR="77754" marT="36299" marB="36299">
                    <a:solidFill>
                      <a:schemeClr val="accent6">
                        <a:lumMod val="20000"/>
                        <a:lumOff val="80000"/>
                      </a:schemeClr>
                    </a:solidFill>
                  </a:tcPr>
                </a:tc>
                <a:extLst>
                  <a:ext uri="{0D108BD9-81ED-4DB2-BD59-A6C34878D82A}">
                    <a16:rowId xmlns:a16="http://schemas.microsoft.com/office/drawing/2014/main" val="2003675274"/>
                  </a:ext>
                </a:extLst>
              </a:tr>
              <a:tr h="319432">
                <a:tc>
                  <a:txBody>
                    <a:bodyPr/>
                    <a:lstStyle/>
                    <a:p>
                      <a:r>
                        <a:rPr lang="en-US" sz="1400" b="0" dirty="0">
                          <a:solidFill>
                            <a:schemeClr val="tx1"/>
                          </a:solidFill>
                        </a:rPr>
                        <a:t>Owner Location</a:t>
                      </a:r>
                    </a:p>
                  </a:txBody>
                  <a:tcPr marL="77754" marR="77754" marT="36299" marB="36299">
                    <a:solidFill>
                      <a:schemeClr val="accent6">
                        <a:lumMod val="40000"/>
                        <a:lumOff val="60000"/>
                      </a:schemeClr>
                    </a:solidFill>
                  </a:tcPr>
                </a:tc>
                <a:tc>
                  <a:txBody>
                    <a:bodyPr/>
                    <a:lstStyle/>
                    <a:p>
                      <a:r>
                        <a:rPr lang="en-US" sz="1400" b="0" dirty="0">
                          <a:solidFill>
                            <a:schemeClr val="tx1"/>
                          </a:solidFill>
                        </a:rPr>
                        <a:t>39</a:t>
                      </a:r>
                    </a:p>
                  </a:txBody>
                  <a:tcPr marL="77754" marR="77754" marT="36299" marB="36299">
                    <a:solidFill>
                      <a:schemeClr val="accent6">
                        <a:lumMod val="40000"/>
                        <a:lumOff val="60000"/>
                      </a:schemeClr>
                    </a:solidFill>
                  </a:tcPr>
                </a:tc>
                <a:tc>
                  <a:txBody>
                    <a:bodyPr/>
                    <a:lstStyle/>
                    <a:p>
                      <a:r>
                        <a:rPr lang="en-US" sz="1400" b="0" dirty="0">
                          <a:solidFill>
                            <a:schemeClr val="tx1"/>
                          </a:solidFill>
                        </a:rPr>
                        <a:t>5.7%</a:t>
                      </a:r>
                    </a:p>
                  </a:txBody>
                  <a:tcPr marL="77754" marR="77754" marT="36299" marB="36299">
                    <a:solidFill>
                      <a:schemeClr val="accent6">
                        <a:lumMod val="40000"/>
                        <a:lumOff val="60000"/>
                      </a:schemeClr>
                    </a:solidFill>
                  </a:tcPr>
                </a:tc>
                <a:extLst>
                  <a:ext uri="{0D108BD9-81ED-4DB2-BD59-A6C34878D82A}">
                    <a16:rowId xmlns:a16="http://schemas.microsoft.com/office/drawing/2014/main" val="1867425589"/>
                  </a:ext>
                </a:extLst>
              </a:tr>
              <a:tr h="319432">
                <a:tc>
                  <a:txBody>
                    <a:bodyPr/>
                    <a:lstStyle/>
                    <a:p>
                      <a:r>
                        <a:rPr lang="en-US" sz="1400" b="0" dirty="0">
                          <a:solidFill>
                            <a:schemeClr val="tx1"/>
                          </a:solidFill>
                        </a:rPr>
                        <a:t>Patrol</a:t>
                      </a:r>
                    </a:p>
                  </a:txBody>
                  <a:tcPr marL="77754" marR="77754" marT="36299" marB="36299">
                    <a:solidFill>
                      <a:schemeClr val="accent6">
                        <a:lumMod val="20000"/>
                        <a:lumOff val="80000"/>
                      </a:schemeClr>
                    </a:solidFill>
                  </a:tcPr>
                </a:tc>
                <a:tc>
                  <a:txBody>
                    <a:bodyPr/>
                    <a:lstStyle/>
                    <a:p>
                      <a:r>
                        <a:rPr lang="en-US" sz="1400" b="0" dirty="0">
                          <a:solidFill>
                            <a:schemeClr val="tx1"/>
                          </a:solidFill>
                        </a:rPr>
                        <a:t>27</a:t>
                      </a:r>
                    </a:p>
                  </a:txBody>
                  <a:tcPr marL="77754" marR="77754" marT="36299" marB="36299">
                    <a:solidFill>
                      <a:schemeClr val="accent6">
                        <a:lumMod val="20000"/>
                        <a:lumOff val="80000"/>
                      </a:schemeClr>
                    </a:solidFill>
                  </a:tcPr>
                </a:tc>
                <a:tc>
                  <a:txBody>
                    <a:bodyPr/>
                    <a:lstStyle/>
                    <a:p>
                      <a:r>
                        <a:rPr lang="en-US" sz="1400" b="0" dirty="0">
                          <a:solidFill>
                            <a:schemeClr val="tx1"/>
                          </a:solidFill>
                        </a:rPr>
                        <a:t>3.9%</a:t>
                      </a:r>
                    </a:p>
                  </a:txBody>
                  <a:tcPr marL="77754" marR="77754" marT="36299" marB="36299">
                    <a:solidFill>
                      <a:schemeClr val="accent6">
                        <a:lumMod val="20000"/>
                        <a:lumOff val="80000"/>
                      </a:schemeClr>
                    </a:solidFill>
                  </a:tcPr>
                </a:tc>
                <a:extLst>
                  <a:ext uri="{0D108BD9-81ED-4DB2-BD59-A6C34878D82A}">
                    <a16:rowId xmlns:a16="http://schemas.microsoft.com/office/drawing/2014/main" val="265876514"/>
                  </a:ext>
                </a:extLst>
              </a:tr>
              <a:tr h="319432">
                <a:tc>
                  <a:txBody>
                    <a:bodyPr/>
                    <a:lstStyle/>
                    <a:p>
                      <a:r>
                        <a:rPr lang="en-US" sz="1400" b="1" dirty="0">
                          <a:solidFill>
                            <a:schemeClr val="bg1"/>
                          </a:solidFill>
                        </a:rPr>
                        <a:t>Overall Total</a:t>
                      </a:r>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690</a:t>
                      </a:r>
                    </a:p>
                  </a:txBody>
                  <a:tcPr marL="77754" marR="77754" marT="36299" marB="36299">
                    <a:solidFill>
                      <a:schemeClr val="tx2"/>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100.0%</a:t>
                      </a:r>
                    </a:p>
                  </a:txBody>
                  <a:tcPr marL="77754" marR="77754" marT="36299" marB="36299">
                    <a:solidFill>
                      <a:schemeClr val="tx2"/>
                    </a:solidFill>
                  </a:tcPr>
                </a:tc>
                <a:extLst>
                  <a:ext uri="{0D108BD9-81ED-4DB2-BD59-A6C34878D82A}">
                    <a16:rowId xmlns:a16="http://schemas.microsoft.com/office/drawing/2014/main" val="2117807138"/>
                  </a:ext>
                </a:extLst>
              </a:tr>
            </a:tbl>
          </a:graphicData>
        </a:graphic>
      </p:graphicFrame>
      <p:sp>
        <p:nvSpPr>
          <p:cNvPr id="10" name="Slide Number Placeholder 9">
            <a:extLst>
              <a:ext uri="{FF2B5EF4-FFF2-40B4-BE49-F238E27FC236}">
                <a16:creationId xmlns:a16="http://schemas.microsoft.com/office/drawing/2014/main" id="{3784E404-1062-26C0-D455-DE11A7B82360}"/>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000000"/>
                </a:solidFill>
              </a:rPr>
              <a:pPr lvl="0">
                <a:spcAft>
                  <a:spcPts val="600"/>
                </a:spcAft>
              </a:pPr>
              <a:t>15</a:t>
            </a:fld>
            <a:endParaRPr lang="en-US">
              <a:solidFill>
                <a:srgbClr val="000000"/>
              </a:solidFill>
            </a:endParaRPr>
          </a:p>
        </p:txBody>
      </p:sp>
    </p:spTree>
    <p:extLst>
      <p:ext uri="{BB962C8B-B14F-4D97-AF65-F5344CB8AC3E}">
        <p14:creationId xmlns:p14="http://schemas.microsoft.com/office/powerpoint/2010/main" val="2456606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661AA-7EAF-BA5B-F40E-E5A6914C0E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89BB75-74E9-3CD5-8162-9527105C695E}"/>
              </a:ext>
            </a:extLst>
          </p:cNvPr>
          <p:cNvSpPr>
            <a:spLocks noGrp="1"/>
          </p:cNvSpPr>
          <p:nvPr>
            <p:ph type="title"/>
          </p:nvPr>
        </p:nvSpPr>
        <p:spPr>
          <a:xfrm>
            <a:off x="971551" y="982132"/>
            <a:ext cx="7200897" cy="1303867"/>
          </a:xfrm>
        </p:spPr>
        <p:txBody>
          <a:bodyPr>
            <a:normAutofit/>
          </a:bodyPr>
          <a:lstStyle/>
          <a:p>
            <a:pPr>
              <a:lnSpc>
                <a:spcPct val="90000"/>
              </a:lnSpc>
            </a:pPr>
            <a:r>
              <a:rPr lang="en-US" b="1" dirty="0">
                <a:solidFill>
                  <a:srgbClr val="262626"/>
                </a:solidFill>
              </a:rPr>
              <a:t>Volunteer Program</a:t>
            </a:r>
            <a:br>
              <a:rPr lang="en-US" b="1" dirty="0">
                <a:solidFill>
                  <a:srgbClr val="262626"/>
                </a:solidFill>
              </a:rPr>
            </a:br>
            <a:r>
              <a:rPr lang="en-US" sz="2000" dirty="0">
                <a:solidFill>
                  <a:srgbClr val="262626"/>
                </a:solidFill>
              </a:rPr>
              <a:t>August 2026</a:t>
            </a:r>
          </a:p>
        </p:txBody>
      </p:sp>
      <p:graphicFrame>
        <p:nvGraphicFramePr>
          <p:cNvPr id="4" name="Content Placeholder 3">
            <a:extLst>
              <a:ext uri="{FF2B5EF4-FFF2-40B4-BE49-F238E27FC236}">
                <a16:creationId xmlns:a16="http://schemas.microsoft.com/office/drawing/2014/main" id="{AB54A653-5EB5-BEF2-1E21-740DE5F67FAB}"/>
              </a:ext>
            </a:extLst>
          </p:cNvPr>
          <p:cNvGraphicFramePr>
            <a:graphicFrameLocks noGrp="1"/>
          </p:cNvGraphicFramePr>
          <p:nvPr>
            <p:ph idx="1"/>
            <p:extLst>
              <p:ext uri="{D42A27DB-BD31-4B8C-83A1-F6EECF244321}">
                <p14:modId xmlns:p14="http://schemas.microsoft.com/office/powerpoint/2010/main" val="688533436"/>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829E020B-BD62-F752-770F-4D1B9DD451BE}"/>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000000"/>
                </a:solidFill>
              </a:rPr>
              <a:pPr lvl="0">
                <a:spcAft>
                  <a:spcPts val="600"/>
                </a:spcAft>
              </a:pPr>
              <a:t>16</a:t>
            </a:fld>
            <a:endParaRPr lang="en-US">
              <a:solidFill>
                <a:srgbClr val="000000"/>
              </a:solidFill>
            </a:endParaRPr>
          </a:p>
        </p:txBody>
      </p:sp>
    </p:spTree>
    <p:extLst>
      <p:ext uri="{BB962C8B-B14F-4D97-AF65-F5344CB8AC3E}">
        <p14:creationId xmlns:p14="http://schemas.microsoft.com/office/powerpoint/2010/main" val="292134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5F173F19-5B3D-740C-2753-3EE62EFA115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5C10FAD-FA5E-3027-ECAD-DA7090651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E88436A-53D0-D15C-5A3C-7604DD917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A858AC1-8F51-2887-84DA-AF7A6CBC171A}"/>
              </a:ext>
            </a:extLst>
          </p:cNvPr>
          <p:cNvSpPr>
            <a:spLocks noGrp="1"/>
          </p:cNvSpPr>
          <p:nvPr>
            <p:ph type="title"/>
          </p:nvPr>
        </p:nvSpPr>
        <p:spPr>
          <a:xfrm>
            <a:off x="603315" y="796374"/>
            <a:ext cx="7937369" cy="880027"/>
          </a:xfrm>
        </p:spPr>
        <p:txBody>
          <a:bodyPr>
            <a:normAutofit/>
          </a:bodyPr>
          <a:lstStyle/>
          <a:p>
            <a:r>
              <a:rPr lang="en-US" b="1" dirty="0">
                <a:solidFill>
                  <a:schemeClr val="bg1"/>
                </a:solidFill>
              </a:rPr>
              <a:t>Lola’s LOVE Story</a:t>
            </a:r>
          </a:p>
        </p:txBody>
      </p:sp>
      <p:sp>
        <p:nvSpPr>
          <p:cNvPr id="15" name="Rectangle 14">
            <a:extLst>
              <a:ext uri="{FF2B5EF4-FFF2-40B4-BE49-F238E27FC236}">
                <a16:creationId xmlns:a16="http://schemas.microsoft.com/office/drawing/2014/main" id="{E36B555F-C2F6-8C6F-39B8-A22E08ABE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D862A391-B6FC-BA0A-2E6D-72A192EA4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8B315821-2188-74AF-4ADF-1D676D4946F4}"/>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17</a:t>
            </a:fld>
            <a:endParaRPr lang="en-US"/>
          </a:p>
        </p:txBody>
      </p:sp>
      <p:sp>
        <p:nvSpPr>
          <p:cNvPr id="6" name="Content Placeholder 5">
            <a:extLst>
              <a:ext uri="{FF2B5EF4-FFF2-40B4-BE49-F238E27FC236}">
                <a16:creationId xmlns:a16="http://schemas.microsoft.com/office/drawing/2014/main" id="{841B43AD-88A9-70B9-6D38-9E581EAE82D2}"/>
              </a:ext>
            </a:extLst>
          </p:cNvPr>
          <p:cNvSpPr>
            <a:spLocks noGrp="1"/>
          </p:cNvSpPr>
          <p:nvPr>
            <p:ph idx="1"/>
          </p:nvPr>
        </p:nvSpPr>
        <p:spPr>
          <a:xfrm>
            <a:off x="1172631" y="2663703"/>
            <a:ext cx="6798736" cy="3444997"/>
          </a:xfrm>
        </p:spPr>
        <p:txBody>
          <a:bodyPr>
            <a:normAutofit fontScale="92500" lnSpcReduction="10000"/>
          </a:bodyPr>
          <a:lstStyle/>
          <a:p>
            <a:r>
              <a:rPr lang="en-US" sz="1600" dirty="0"/>
              <a:t>The L.O.V.E. Project provides veterinary care assistance to Kern County pet owners facing critical medical needs.</a:t>
            </a:r>
          </a:p>
          <a:p>
            <a:r>
              <a:rPr lang="en-US" sz="1600" dirty="0"/>
              <a:t>Recently, 14-year-old Lola suffered a jaw fracture. Her owner, Ashley, was given the difficult choice of surgery or euthanasia. After discovering the L.O.V.E. Project and receiving assistance, Lola was able to undergo surgery and return home to recover.</a:t>
            </a:r>
          </a:p>
          <a:p>
            <a:r>
              <a:rPr lang="en-US" sz="1600" dirty="0"/>
              <a:t>“I want to thank you all for helping my sweet girl. You have no idea how much this means to us!” - Lola’s Mom, Ashley</a:t>
            </a:r>
          </a:p>
          <a:p>
            <a:r>
              <a:rPr lang="en-US" sz="1600" dirty="0"/>
              <a:t>Lola’s story is one example of how the L.O.V.E. Project helps pets and the people who love them during times of critical need.</a:t>
            </a:r>
          </a:p>
          <a:p>
            <a:r>
              <a:rPr lang="en-US" sz="1600" dirty="0"/>
              <a:t>Assistance is available for a limited time while funding lasts, thanks to generous donors to the Friends of Kern County Animal Shelters Foundation.</a:t>
            </a:r>
          </a:p>
          <a:p>
            <a:r>
              <a:rPr lang="en-US" sz="1600" dirty="0"/>
              <a:t>For more information, click the “Pet Resources” tab at Kern County Animal Services.org.</a:t>
            </a:r>
          </a:p>
        </p:txBody>
      </p:sp>
    </p:spTree>
    <p:extLst>
      <p:ext uri="{BB962C8B-B14F-4D97-AF65-F5344CB8AC3E}">
        <p14:creationId xmlns:p14="http://schemas.microsoft.com/office/powerpoint/2010/main" val="1348800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89550867-276A-82E5-CEC8-2EC5097347E5}"/>
            </a:ext>
          </a:extLst>
        </p:cNvPr>
        <p:cNvGrpSpPr/>
        <p:nvPr/>
      </p:nvGrpSpPr>
      <p:grpSpPr>
        <a:xfrm>
          <a:off x="0" y="0"/>
          <a:ext cx="0" cy="0"/>
          <a:chOff x="0" y="0"/>
          <a:chExt cx="0" cy="0"/>
        </a:xfrm>
      </p:grpSpPr>
      <p:sp>
        <p:nvSpPr>
          <p:cNvPr id="66" name="Rectangle 65">
            <a:extLst>
              <a:ext uri="{FF2B5EF4-FFF2-40B4-BE49-F238E27FC236}">
                <a16:creationId xmlns:a16="http://schemas.microsoft.com/office/drawing/2014/main" id="{95192B3F-1198-CAB5-1630-ECB916D24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353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173C2108-924A-5FBB-9655-E95AC6AB5426}"/>
              </a:ext>
            </a:extLst>
          </p:cNvPr>
          <p:cNvPicPr>
            <a:picLocks noChangeAspect="1"/>
          </p:cNvPicPr>
          <p:nvPr/>
        </p:nvPicPr>
        <p:blipFill>
          <a:blip r:embed="rId3">
            <a:extLst>
              <a:ext uri="{28A0092B-C50C-407E-A947-70E740481C1C}">
                <a14:useLocalDpi xmlns:a14="http://schemas.microsoft.com/office/drawing/2010/main" val="0"/>
              </a:ext>
            </a:extLst>
          </a:blip>
          <a:srcRect t="13315" b="34554"/>
          <a:stretch>
            <a:fillRect/>
          </a:stretch>
        </p:blipFill>
        <p:spPr>
          <a:xfrm>
            <a:off x="368046" y="516636"/>
            <a:ext cx="8407908" cy="5824728"/>
          </a:xfrm>
          <a:prstGeom prst="rect">
            <a:avLst/>
          </a:prstGeom>
        </p:spPr>
      </p:pic>
      <p:sp>
        <p:nvSpPr>
          <p:cNvPr id="68" name="Rectangle 67">
            <a:extLst>
              <a:ext uri="{FF2B5EF4-FFF2-40B4-BE49-F238E27FC236}">
                <a16:creationId xmlns:a16="http://schemas.microsoft.com/office/drawing/2014/main" id="{76A86457-02A4-5942-FEA6-113B35FB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D88975"/>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C1A5D471-6D88-F0A1-FAEE-E7FB5C708536}"/>
              </a:ext>
            </a:extLst>
          </p:cNvPr>
          <p:cNvSpPr>
            <a:spLocks noGrp="1"/>
          </p:cNvSpPr>
          <p:nvPr>
            <p:ph type="sldNum" sz="quarter" idx="12"/>
          </p:nvPr>
        </p:nvSpPr>
        <p:spPr>
          <a:xfrm>
            <a:off x="7765425" y="5969000"/>
            <a:ext cx="407023" cy="279400"/>
          </a:xfrm>
        </p:spPr>
        <p:txBody>
          <a:bodyPr>
            <a:normAutofit/>
          </a:bodyPr>
          <a:lstStyle/>
          <a:p>
            <a:pPr lvl="0">
              <a:spcAft>
                <a:spcPts val="600"/>
              </a:spcAft>
            </a:pPr>
            <a:fld id="{578E44AA-3F5A-4849-8359-0F12FBCE4F04}" type="slidenum">
              <a:rPr lang="en-US">
                <a:solidFill>
                  <a:srgbClr val="FFFFFF"/>
                </a:solidFill>
              </a:rPr>
              <a:pPr lvl="0">
                <a:spcAft>
                  <a:spcPts val="600"/>
                </a:spcAft>
              </a:pPr>
              <a:t>18</a:t>
            </a:fld>
            <a:endParaRPr lang="en-US">
              <a:solidFill>
                <a:srgbClr val="FFFFFF"/>
              </a:solidFill>
            </a:endParaRPr>
          </a:p>
        </p:txBody>
      </p:sp>
      <p:sp>
        <p:nvSpPr>
          <p:cNvPr id="2" name="TextBox 1">
            <a:extLst>
              <a:ext uri="{FF2B5EF4-FFF2-40B4-BE49-F238E27FC236}">
                <a16:creationId xmlns:a16="http://schemas.microsoft.com/office/drawing/2014/main" id="{8A6D6789-4F7F-7807-4775-2FECFED66402}"/>
              </a:ext>
            </a:extLst>
          </p:cNvPr>
          <p:cNvSpPr txBox="1"/>
          <p:nvPr/>
        </p:nvSpPr>
        <p:spPr>
          <a:xfrm>
            <a:off x="696687" y="5232737"/>
            <a:ext cx="2325188" cy="1015663"/>
          </a:xfrm>
          <a:prstGeom prst="rect">
            <a:avLst/>
          </a:prstGeom>
          <a:noFill/>
        </p:spPr>
        <p:txBody>
          <a:bodyPr wrap="square" rtlCol="0">
            <a:spAutoFit/>
          </a:bodyPr>
          <a:lstStyle/>
          <a:p>
            <a:r>
              <a:rPr lang="en-US" sz="6000" b="1" dirty="0"/>
              <a:t>Lola</a:t>
            </a:r>
          </a:p>
        </p:txBody>
      </p:sp>
    </p:spTree>
    <p:extLst>
      <p:ext uri="{BB962C8B-B14F-4D97-AF65-F5344CB8AC3E}">
        <p14:creationId xmlns:p14="http://schemas.microsoft.com/office/powerpoint/2010/main" val="4087146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BF9E2989-A10C-9691-1DFB-27F0C5BCE17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C22CA63-486B-BACC-8EFA-7BAE6EFDC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A8BF65E-FB61-742C-7350-D82A816A48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130AF69-859C-9215-7E54-1963D0303979}"/>
              </a:ext>
            </a:extLst>
          </p:cNvPr>
          <p:cNvSpPr>
            <a:spLocks noGrp="1"/>
          </p:cNvSpPr>
          <p:nvPr>
            <p:ph type="title"/>
          </p:nvPr>
        </p:nvSpPr>
        <p:spPr>
          <a:xfrm>
            <a:off x="603315" y="796374"/>
            <a:ext cx="7937369" cy="880027"/>
          </a:xfrm>
        </p:spPr>
        <p:txBody>
          <a:bodyPr>
            <a:normAutofit/>
          </a:bodyPr>
          <a:lstStyle/>
          <a:p>
            <a:r>
              <a:rPr lang="en-US" b="1" dirty="0">
                <a:solidFill>
                  <a:schemeClr val="bg1"/>
                </a:solidFill>
              </a:rPr>
              <a:t>Community Cat Clinic</a:t>
            </a:r>
          </a:p>
        </p:txBody>
      </p:sp>
      <p:sp>
        <p:nvSpPr>
          <p:cNvPr id="15" name="Rectangle 14">
            <a:extLst>
              <a:ext uri="{FF2B5EF4-FFF2-40B4-BE49-F238E27FC236}">
                <a16:creationId xmlns:a16="http://schemas.microsoft.com/office/drawing/2014/main" id="{78139BA7-BA8B-4320-0AC9-054D700106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D021A90A-CF4A-2D76-0027-BEAEE3F4E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4E4A331-3DA5-4904-B258-8DCD3B4FB2FC}"/>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19</a:t>
            </a:fld>
            <a:endParaRPr lang="en-US"/>
          </a:p>
        </p:txBody>
      </p:sp>
      <p:sp>
        <p:nvSpPr>
          <p:cNvPr id="4" name="Content Placeholder 3">
            <a:extLst>
              <a:ext uri="{FF2B5EF4-FFF2-40B4-BE49-F238E27FC236}">
                <a16:creationId xmlns:a16="http://schemas.microsoft.com/office/drawing/2014/main" id="{107826C8-26BD-2395-7AA6-1B20984462AA}"/>
              </a:ext>
            </a:extLst>
          </p:cNvPr>
          <p:cNvSpPr>
            <a:spLocks noGrp="1"/>
          </p:cNvSpPr>
          <p:nvPr>
            <p:ph idx="1"/>
          </p:nvPr>
        </p:nvSpPr>
        <p:spPr>
          <a:xfrm>
            <a:off x="1170200" y="2616629"/>
            <a:ext cx="6798736" cy="3444997"/>
          </a:xfrm>
        </p:spPr>
        <p:txBody>
          <a:bodyPr>
            <a:normAutofit fontScale="85000" lnSpcReduction="10000"/>
          </a:bodyPr>
          <a:lstStyle/>
          <a:p>
            <a:r>
              <a:rPr lang="en-US" dirty="0"/>
              <a:t>A huge thank you to The Whisker Project of Kern and SNIP Bus (Spay Neuter Imperative Project) for an incredible effort to fix 87 feral cats on Monday, August 10th!</a:t>
            </a:r>
          </a:p>
          <a:p>
            <a:r>
              <a:rPr lang="en-US" dirty="0"/>
              <a:t>Spaying and neutering nearly 90 cats is no small undertaking. It took a massive amount of time, dedication, coordination, and hard work from the volunteers with The Whisker Project and the entire SNIP team.</a:t>
            </a:r>
          </a:p>
          <a:p>
            <a:r>
              <a:rPr lang="en-US" dirty="0"/>
              <a:t>We are incredibly grateful to everyone who volunteered their time, donated resources, transported cats, provided care, and helped make this massive project possible.</a:t>
            </a:r>
          </a:p>
        </p:txBody>
      </p:sp>
    </p:spTree>
    <p:extLst>
      <p:ext uri="{BB962C8B-B14F-4D97-AF65-F5344CB8AC3E}">
        <p14:creationId xmlns:p14="http://schemas.microsoft.com/office/powerpoint/2010/main" val="1060972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E3A2F3-FC7E-8004-3ACC-83E7C7A2CF3B}"/>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27B84DD8-A231-51BF-67CE-06C6E8BF46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624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0EAD97E-5FCF-D9C8-3D7F-E3F5AFD4D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48006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BC76A61F-FE7C-C2FA-3666-D7C49D0FC3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399888" y="952923"/>
            <a:ext cx="2475653" cy="1856739"/>
          </a:xfrm>
          <a:prstGeom prst="rect">
            <a:avLst/>
          </a:prstGeom>
        </p:spPr>
      </p:pic>
      <p:sp>
        <p:nvSpPr>
          <p:cNvPr id="57" name="Rectangle 56">
            <a:extLst>
              <a:ext uri="{FF2B5EF4-FFF2-40B4-BE49-F238E27FC236}">
                <a16:creationId xmlns:a16="http://schemas.microsoft.com/office/drawing/2014/main" id="{00C41146-F3BB-588E-CCE0-CFAC90AA1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360367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88494025-2005-11B4-15EF-149419E04F31}"/>
              </a:ext>
            </a:extLst>
          </p:cNvPr>
          <p:cNvPicPr>
            <a:picLocks noChangeAspect="1"/>
          </p:cNvPicPr>
          <p:nvPr/>
        </p:nvPicPr>
        <p:blipFill>
          <a:blip r:embed="rId3">
            <a:extLst>
              <a:ext uri="{28A0092B-C50C-407E-A947-70E740481C1C}">
                <a14:useLocalDpi xmlns:a14="http://schemas.microsoft.com/office/drawing/2010/main" val="0"/>
              </a:ext>
            </a:extLst>
          </a:blip>
          <a:srcRect r="16202" b="16202"/>
          <a:stretch>
            <a:fillRect/>
          </a:stretch>
        </p:blipFill>
        <p:spPr>
          <a:xfrm rot="5400000">
            <a:off x="395449" y="4057147"/>
            <a:ext cx="2471631" cy="1853723"/>
          </a:xfrm>
          <a:prstGeom prst="rect">
            <a:avLst/>
          </a:prstGeom>
        </p:spPr>
      </p:pic>
      <p:sp>
        <p:nvSpPr>
          <p:cNvPr id="59" name="Rectangle 58">
            <a:extLst>
              <a:ext uri="{FF2B5EF4-FFF2-40B4-BE49-F238E27FC236}">
                <a16:creationId xmlns:a16="http://schemas.microsoft.com/office/drawing/2014/main" id="{21E7F05D-749D-CC8B-819A-8839B4419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9213" y="487090"/>
            <a:ext cx="2691128"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6D98CD88-695A-6AE5-4E58-9851B1FB52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6257" y="1267428"/>
            <a:ext cx="2439677" cy="4337203"/>
          </a:xfrm>
          <a:prstGeom prst="rect">
            <a:avLst/>
          </a:prstGeom>
        </p:spPr>
      </p:pic>
      <p:sp>
        <p:nvSpPr>
          <p:cNvPr id="61" name="Rectangle 60">
            <a:extLst>
              <a:ext uri="{FF2B5EF4-FFF2-40B4-BE49-F238E27FC236}">
                <a16:creationId xmlns:a16="http://schemas.microsoft.com/office/drawing/2014/main" id="{43085D4A-C17C-B94A-B986-FCF6D7242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643" y="487090"/>
            <a:ext cx="2691130"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7075C677-9DD3-7013-847A-F4BD249F5F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5138" y="1809579"/>
            <a:ext cx="2439677" cy="3252902"/>
          </a:xfrm>
          <a:prstGeom prst="rect">
            <a:avLst/>
          </a:prstGeom>
        </p:spPr>
      </p:pic>
      <p:sp>
        <p:nvSpPr>
          <p:cNvPr id="4" name="Slide Number Placeholder 3">
            <a:extLst>
              <a:ext uri="{FF2B5EF4-FFF2-40B4-BE49-F238E27FC236}">
                <a16:creationId xmlns:a16="http://schemas.microsoft.com/office/drawing/2014/main" id="{2D11B7C6-BC56-23D4-70D0-89F417D919FB}"/>
              </a:ext>
            </a:extLst>
          </p:cNvPr>
          <p:cNvSpPr>
            <a:spLocks noGrp="1"/>
          </p:cNvSpPr>
          <p:nvPr>
            <p:ph type="sldNum" sz="quarter" idx="12"/>
          </p:nvPr>
        </p:nvSpPr>
        <p:spPr>
          <a:xfrm>
            <a:off x="8018584" y="6356350"/>
            <a:ext cx="496766" cy="365125"/>
          </a:xfrm>
        </p:spPr>
        <p:txBody>
          <a:bodyPr>
            <a:normAutofit/>
          </a:bodyPr>
          <a:lstStyle/>
          <a:p>
            <a:pPr lvl="0">
              <a:spcAft>
                <a:spcPts val="600"/>
              </a:spcAft>
            </a:pPr>
            <a:fld id="{578E44AA-3F5A-4849-8359-0F12FBCE4F04}" type="slidenum">
              <a:rPr lang="en-US">
                <a:solidFill>
                  <a:srgbClr val="FFFFFF"/>
                </a:solidFill>
              </a:rPr>
              <a:pPr lvl="0">
                <a:spcAft>
                  <a:spcPts val="600"/>
                </a:spcAft>
              </a:pPr>
              <a:t>20</a:t>
            </a:fld>
            <a:endParaRPr lang="en-US">
              <a:solidFill>
                <a:srgbClr val="FFFFFF"/>
              </a:solidFill>
            </a:endParaRPr>
          </a:p>
        </p:txBody>
      </p:sp>
    </p:spTree>
    <p:extLst>
      <p:ext uri="{BB962C8B-B14F-4D97-AF65-F5344CB8AC3E}">
        <p14:creationId xmlns:p14="http://schemas.microsoft.com/office/powerpoint/2010/main" val="868279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FBDF3922-28EC-B77E-5531-5D344ADC7F77}"/>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A007A3D-F23E-B79F-E1C1-E99338007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6E922C-5938-74AA-5202-58708A0A6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D6079F6-3E23-9EE3-C58B-96476831A8EC}"/>
              </a:ext>
            </a:extLst>
          </p:cNvPr>
          <p:cNvSpPr>
            <a:spLocks noGrp="1"/>
          </p:cNvSpPr>
          <p:nvPr>
            <p:ph type="title"/>
          </p:nvPr>
        </p:nvSpPr>
        <p:spPr>
          <a:xfrm>
            <a:off x="603315" y="796374"/>
            <a:ext cx="7937369" cy="880027"/>
          </a:xfrm>
        </p:spPr>
        <p:txBody>
          <a:bodyPr>
            <a:normAutofit/>
          </a:bodyPr>
          <a:lstStyle/>
          <a:p>
            <a:r>
              <a:rPr lang="en-US" b="1" dirty="0">
                <a:solidFill>
                  <a:schemeClr val="bg1"/>
                </a:solidFill>
              </a:rPr>
              <a:t>Tales for Tails</a:t>
            </a:r>
          </a:p>
        </p:txBody>
      </p:sp>
      <p:sp>
        <p:nvSpPr>
          <p:cNvPr id="15" name="Rectangle 14">
            <a:extLst>
              <a:ext uri="{FF2B5EF4-FFF2-40B4-BE49-F238E27FC236}">
                <a16:creationId xmlns:a16="http://schemas.microsoft.com/office/drawing/2014/main" id="{BE05F053-2A16-0F06-4A1A-64C09EBE5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2A2F3532-C324-35E3-FB79-EEE0576C5A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41182C0B-0985-1EEC-0D4A-7FAEBFD3852D}"/>
              </a:ext>
            </a:extLst>
          </p:cNvPr>
          <p:cNvSpPr>
            <a:spLocks noGrp="1"/>
          </p:cNvSpPr>
          <p:nvPr>
            <p:ph idx="1"/>
          </p:nvPr>
        </p:nvSpPr>
        <p:spPr>
          <a:xfrm>
            <a:off x="971550" y="2612256"/>
            <a:ext cx="7200897" cy="3263612"/>
          </a:xfrm>
        </p:spPr>
        <p:txBody>
          <a:bodyPr>
            <a:normAutofit/>
          </a:bodyPr>
          <a:lstStyle/>
          <a:p>
            <a:r>
              <a:rPr lang="en-US" sz="1800" dirty="0"/>
              <a:t>Wednesday, August 26th was our final Tales For Tails event of 2026.</a:t>
            </a:r>
          </a:p>
          <a:p>
            <a:r>
              <a:rPr lang="en-US" sz="1800" dirty="0"/>
              <a:t>A big thank you to everyone who joined us for these special nights of reading to our shelter dogs and cats. Our animal friends loved the extra attention while young readers practiced their reading skills in a calm, encouraging environment. It was heartwarming to see so many smiling faces, wagging tails, and happy purrs during Tails for Tails</a:t>
            </a:r>
          </a:p>
          <a:p>
            <a:r>
              <a:rPr lang="en-US" sz="1800" dirty="0"/>
              <a:t>Thank you to the Kern County Library for providing a fantastic selection of books for readers of all ages and for helping make this event such a success.</a:t>
            </a:r>
          </a:p>
        </p:txBody>
      </p:sp>
      <p:sp>
        <p:nvSpPr>
          <p:cNvPr id="2" name="Slide Number Placeholder 1">
            <a:extLst>
              <a:ext uri="{FF2B5EF4-FFF2-40B4-BE49-F238E27FC236}">
                <a16:creationId xmlns:a16="http://schemas.microsoft.com/office/drawing/2014/main" id="{BE1ECCFD-C788-9E20-6330-0F2F0C18816A}"/>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21</a:t>
            </a:fld>
            <a:endParaRPr lang="en-US"/>
          </a:p>
        </p:txBody>
      </p:sp>
    </p:spTree>
    <p:extLst>
      <p:ext uri="{BB962C8B-B14F-4D97-AF65-F5344CB8AC3E}">
        <p14:creationId xmlns:p14="http://schemas.microsoft.com/office/powerpoint/2010/main" val="398728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EFE629-4637-8D11-A948-5B5F761B5F24}"/>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2DF3EED6-0641-BB38-18AB-55EE168C7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85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D4E4674-5C31-1B89-027F-AEA7C4978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48006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0BD393E-9BB1-59AA-3BDA-B0BC2AE91E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11" y="710489"/>
            <a:ext cx="2341608" cy="2341608"/>
          </a:xfrm>
          <a:prstGeom prst="rect">
            <a:avLst/>
          </a:prstGeom>
        </p:spPr>
      </p:pic>
      <p:sp>
        <p:nvSpPr>
          <p:cNvPr id="26" name="Rectangle 25">
            <a:extLst>
              <a:ext uri="{FF2B5EF4-FFF2-40B4-BE49-F238E27FC236}">
                <a16:creationId xmlns:a16="http://schemas.microsoft.com/office/drawing/2014/main" id="{EDA4889E-1610-7B6F-8CA8-EEA1C1794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1998" y="487090"/>
            <a:ext cx="269113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3CEA7CD-AD77-C7D4-BFDF-9C5FDF8025EF}"/>
              </a:ext>
            </a:extLst>
          </p:cNvPr>
          <p:cNvPicPr>
            <a:picLocks noChangeAspect="1"/>
          </p:cNvPicPr>
          <p:nvPr/>
        </p:nvPicPr>
        <p:blipFill>
          <a:blip r:embed="rId3">
            <a:extLst>
              <a:ext uri="{28A0092B-C50C-407E-A947-70E740481C1C}">
                <a14:useLocalDpi xmlns:a14="http://schemas.microsoft.com/office/drawing/2010/main" val="0"/>
              </a:ext>
            </a:extLst>
          </a:blip>
          <a:srcRect l="13619" t="5203" r="-2265" b="6151"/>
          <a:stretch>
            <a:fillRect/>
          </a:stretch>
        </p:blipFill>
        <p:spPr>
          <a:xfrm>
            <a:off x="6235138" y="664970"/>
            <a:ext cx="2439677" cy="2439677"/>
          </a:xfrm>
          <a:prstGeom prst="rect">
            <a:avLst/>
          </a:prstGeom>
        </p:spPr>
      </p:pic>
      <p:sp>
        <p:nvSpPr>
          <p:cNvPr id="28" name="Rectangle 27">
            <a:extLst>
              <a:ext uri="{FF2B5EF4-FFF2-40B4-BE49-F238E27FC236}">
                <a16:creationId xmlns:a16="http://schemas.microsoft.com/office/drawing/2014/main" id="{770721EA-65F4-07AD-F6D3-625FB021D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998" y="3603670"/>
            <a:ext cx="258191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1D4EEA2-32B2-05F1-58B6-0782DDB0A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911" y="3819655"/>
            <a:ext cx="2328708" cy="2328708"/>
          </a:xfrm>
          <a:prstGeom prst="rect">
            <a:avLst/>
          </a:prstGeom>
        </p:spPr>
      </p:pic>
      <p:sp>
        <p:nvSpPr>
          <p:cNvPr id="30" name="Rectangle 29">
            <a:extLst>
              <a:ext uri="{FF2B5EF4-FFF2-40B4-BE49-F238E27FC236}">
                <a16:creationId xmlns:a16="http://schemas.microsoft.com/office/drawing/2014/main" id="{D9408F8E-34F7-F872-B0A8-EEAB9FE67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9213" y="487090"/>
            <a:ext cx="2691128"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75FEAAD4-A70C-6081-92B8-8540FC9937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3911" y="827532"/>
            <a:ext cx="2439677" cy="2439677"/>
          </a:xfrm>
          <a:prstGeom prst="rect">
            <a:avLst/>
          </a:prstGeom>
        </p:spPr>
      </p:pic>
      <p:sp>
        <p:nvSpPr>
          <p:cNvPr id="32" name="Rectangle 31">
            <a:extLst>
              <a:ext uri="{FF2B5EF4-FFF2-40B4-BE49-F238E27FC236}">
                <a16:creationId xmlns:a16="http://schemas.microsoft.com/office/drawing/2014/main" id="{43D00D73-5F29-2CBC-3363-295440B0A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126" y="3603670"/>
            <a:ext cx="2700875"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82F22C6-D7C5-0905-82CF-319348C5429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235138" y="3767686"/>
            <a:ext cx="2439677" cy="2439677"/>
          </a:xfrm>
          <a:prstGeom prst="rect">
            <a:avLst/>
          </a:prstGeom>
        </p:spPr>
      </p:pic>
      <p:sp>
        <p:nvSpPr>
          <p:cNvPr id="4" name="Slide Number Placeholder 3">
            <a:extLst>
              <a:ext uri="{FF2B5EF4-FFF2-40B4-BE49-F238E27FC236}">
                <a16:creationId xmlns:a16="http://schemas.microsoft.com/office/drawing/2014/main" id="{93F04453-3D74-AE46-22CD-48DAE8F7CD17}"/>
              </a:ext>
            </a:extLst>
          </p:cNvPr>
          <p:cNvSpPr>
            <a:spLocks noGrp="1"/>
          </p:cNvSpPr>
          <p:nvPr>
            <p:ph type="sldNum" sz="quarter" idx="12"/>
          </p:nvPr>
        </p:nvSpPr>
        <p:spPr>
          <a:xfrm>
            <a:off x="8018584" y="6356350"/>
            <a:ext cx="496766" cy="365125"/>
          </a:xfrm>
        </p:spPr>
        <p:txBody>
          <a:bodyPr>
            <a:normAutofit/>
          </a:bodyPr>
          <a:lstStyle/>
          <a:p>
            <a:pPr lvl="0">
              <a:spcAft>
                <a:spcPts val="600"/>
              </a:spcAft>
            </a:pPr>
            <a:fld id="{578E44AA-3F5A-4849-8359-0F12FBCE4F04}" type="slidenum">
              <a:rPr lang="en-US">
                <a:solidFill>
                  <a:srgbClr val="FFFFFF"/>
                </a:solidFill>
              </a:rPr>
              <a:pPr lvl="0">
                <a:spcAft>
                  <a:spcPts val="600"/>
                </a:spcAft>
              </a:pPr>
              <a:t>22</a:t>
            </a:fld>
            <a:endParaRPr lang="en-US">
              <a:solidFill>
                <a:srgbClr val="FFFFFF"/>
              </a:solidFill>
            </a:endParaRPr>
          </a:p>
        </p:txBody>
      </p:sp>
      <p:pic>
        <p:nvPicPr>
          <p:cNvPr id="19" name="Picture 18">
            <a:extLst>
              <a:ext uri="{FF2B5EF4-FFF2-40B4-BE49-F238E27FC236}">
                <a16:creationId xmlns:a16="http://schemas.microsoft.com/office/drawing/2014/main" id="{1B3F41AE-2895-2274-D474-60D47D8E22E2}"/>
              </a:ext>
            </a:extLst>
          </p:cNvPr>
          <p:cNvPicPr>
            <a:picLocks noChangeAspect="1"/>
          </p:cNvPicPr>
          <p:nvPr/>
        </p:nvPicPr>
        <p:blipFill>
          <a:blip r:embed="rId7">
            <a:extLst>
              <a:ext uri="{28A0092B-C50C-407E-A947-70E740481C1C}">
                <a14:useLocalDpi xmlns:a14="http://schemas.microsoft.com/office/drawing/2010/main" val="0"/>
              </a:ext>
            </a:extLst>
          </a:blip>
          <a:srcRect l="12432" t="4829" b="7603"/>
          <a:stretch>
            <a:fillRect/>
          </a:stretch>
        </p:blipFill>
        <p:spPr>
          <a:xfrm>
            <a:off x="3273911" y="3590791"/>
            <a:ext cx="2439677" cy="2439677"/>
          </a:xfrm>
          <a:prstGeom prst="rect">
            <a:avLst/>
          </a:prstGeom>
        </p:spPr>
      </p:pic>
    </p:spTree>
    <p:extLst>
      <p:ext uri="{BB962C8B-B14F-4D97-AF65-F5344CB8AC3E}">
        <p14:creationId xmlns:p14="http://schemas.microsoft.com/office/powerpoint/2010/main" val="4093683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766A6ACF-9477-129E-98A6-14551248B94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7CB56DE-7C8B-BE3E-D958-EE21A6A63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5FCDD3-37C0-006F-546B-8F57E56086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473" y="484632"/>
            <a:ext cx="8417053" cy="1479635"/>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882D661-D684-2221-72CC-C777A5B40882}"/>
              </a:ext>
            </a:extLst>
          </p:cNvPr>
          <p:cNvSpPr>
            <a:spLocks noGrp="1"/>
          </p:cNvSpPr>
          <p:nvPr>
            <p:ph type="title"/>
          </p:nvPr>
        </p:nvSpPr>
        <p:spPr>
          <a:xfrm>
            <a:off x="603315" y="796374"/>
            <a:ext cx="7937369" cy="880027"/>
          </a:xfrm>
        </p:spPr>
        <p:txBody>
          <a:bodyPr>
            <a:normAutofit/>
          </a:bodyPr>
          <a:lstStyle/>
          <a:p>
            <a:r>
              <a:rPr lang="en-US" b="1" dirty="0">
                <a:solidFill>
                  <a:schemeClr val="bg1"/>
                </a:solidFill>
              </a:rPr>
              <a:t>What a Cool Donation!</a:t>
            </a:r>
          </a:p>
        </p:txBody>
      </p:sp>
      <p:sp>
        <p:nvSpPr>
          <p:cNvPr id="15" name="Rectangle 14">
            <a:extLst>
              <a:ext uri="{FF2B5EF4-FFF2-40B4-BE49-F238E27FC236}">
                <a16:creationId xmlns:a16="http://schemas.microsoft.com/office/drawing/2014/main" id="{BE433C71-F92E-D5BD-458F-5D9C64EC09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8060" y="648377"/>
            <a:ext cx="8167878" cy="115214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3CFEA156-EBDE-E0D2-9B19-FF1AF7DA2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9144000" cy="4572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62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435F0F92-79CA-9AF4-36BE-2496705A9444}"/>
              </a:ext>
            </a:extLst>
          </p:cNvPr>
          <p:cNvSpPr>
            <a:spLocks noGrp="1"/>
          </p:cNvSpPr>
          <p:nvPr>
            <p:ph type="sldNum" sz="quarter" idx="12"/>
          </p:nvPr>
        </p:nvSpPr>
        <p:spPr>
          <a:xfrm>
            <a:off x="7765425" y="5969000"/>
            <a:ext cx="407023" cy="279400"/>
          </a:xfrm>
        </p:spPr>
        <p:txBody>
          <a:bodyPr>
            <a:normAutofit/>
          </a:bodyPr>
          <a:lstStyle/>
          <a:p>
            <a:pPr lvl="0">
              <a:spcAft>
                <a:spcPts val="600"/>
              </a:spcAft>
            </a:pPr>
            <a:fld id="{ACF44C5A-0B84-47FD-A8DA-63EA86983490}" type="slidenum">
              <a:rPr lang="en-US" smtClean="0"/>
              <a:pPr lvl="0">
                <a:spcAft>
                  <a:spcPts val="600"/>
                </a:spcAft>
              </a:pPr>
              <a:t>23</a:t>
            </a:fld>
            <a:endParaRPr lang="en-US"/>
          </a:p>
        </p:txBody>
      </p:sp>
      <p:sp>
        <p:nvSpPr>
          <p:cNvPr id="4" name="Content Placeholder 3">
            <a:extLst>
              <a:ext uri="{FF2B5EF4-FFF2-40B4-BE49-F238E27FC236}">
                <a16:creationId xmlns:a16="http://schemas.microsoft.com/office/drawing/2014/main" id="{4BC54353-C170-9EFE-0588-E82178A46C87}"/>
              </a:ext>
            </a:extLst>
          </p:cNvPr>
          <p:cNvSpPr>
            <a:spLocks noGrp="1"/>
          </p:cNvSpPr>
          <p:nvPr>
            <p:ph idx="1"/>
          </p:nvPr>
        </p:nvSpPr>
        <p:spPr>
          <a:xfrm>
            <a:off x="1170200" y="2663703"/>
            <a:ext cx="6798736" cy="3444997"/>
          </a:xfrm>
        </p:spPr>
        <p:txBody>
          <a:bodyPr>
            <a:normAutofit fontScale="62500" lnSpcReduction="20000"/>
          </a:bodyPr>
          <a:lstStyle/>
          <a:p>
            <a:pPr lvl="0" fontAlgn="base"/>
            <a:r>
              <a:rPr lang="en-US" sz="2900" dirty="0"/>
              <a:t>A huge thank you to Deb Bloom and everyone at The SPAY(CE) Project for helping our shelter pets beat the Bakersfield heat in August!</a:t>
            </a:r>
            <a:br>
              <a:rPr lang="en-US" sz="2900" dirty="0"/>
            </a:br>
            <a:endParaRPr lang="en-US" sz="2900" dirty="0"/>
          </a:p>
          <a:p>
            <a:pPr lvl="0" fontAlgn="base"/>
            <a:r>
              <a:rPr lang="en-US" sz="2900" dirty="0"/>
              <a:t>Summertime in Bakersfield means long stretches of triple-digit temperatures, and keeping our animals comfortable is always a top priority. Thanks to their incredible generosity, two huge pallets of ice blocks were delivered to the shelter, allowing us to place a cooling block in every kennel.</a:t>
            </a:r>
            <a:br>
              <a:rPr lang="en-US" sz="2900" dirty="0"/>
            </a:br>
            <a:endParaRPr lang="en-US" sz="2900" dirty="0"/>
          </a:p>
          <a:p>
            <a:pPr lvl="0" fontAlgn="base"/>
            <a:r>
              <a:rPr lang="en-US" sz="2900" dirty="0"/>
              <a:t>Their kindness made a real difference for the animals in our care, by helping them stay cooler and more comfortable during the extreme summer days. We are so grateful for their support!</a:t>
            </a:r>
          </a:p>
          <a:p>
            <a:pPr lvl="0" fontAlgn="base"/>
            <a:endParaRPr lang="en-US" dirty="0"/>
          </a:p>
        </p:txBody>
      </p:sp>
    </p:spTree>
    <p:extLst>
      <p:ext uri="{BB962C8B-B14F-4D97-AF65-F5344CB8AC3E}">
        <p14:creationId xmlns:p14="http://schemas.microsoft.com/office/powerpoint/2010/main" val="368489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9BD789-88AC-299C-6B37-B4EAE35CAD8E}"/>
            </a:ext>
          </a:extLst>
        </p:cNvPr>
        <p:cNvGrpSpPr/>
        <p:nvPr/>
      </p:nvGrpSpPr>
      <p:grpSpPr>
        <a:xfrm>
          <a:off x="0" y="0"/>
          <a:ext cx="0" cy="0"/>
          <a:chOff x="0" y="0"/>
          <a:chExt cx="0" cy="0"/>
        </a:xfrm>
      </p:grpSpPr>
      <p:sp>
        <p:nvSpPr>
          <p:cNvPr id="40" name="Freeform: Shape 39">
            <a:extLst>
              <a:ext uri="{FF2B5EF4-FFF2-40B4-BE49-F238E27FC236}">
                <a16:creationId xmlns:a16="http://schemas.microsoft.com/office/drawing/2014/main" id="{F55A59CE-C042-D051-0BF4-FBD695B60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37708" cy="3400925"/>
          </a:xfrm>
          <a:custGeom>
            <a:avLst/>
            <a:gdLst>
              <a:gd name="connsiteX0" fmla="*/ 0 w 6050278"/>
              <a:gd name="connsiteY0" fmla="*/ 0 h 3400925"/>
              <a:gd name="connsiteX1" fmla="*/ 6050278 w 6050278"/>
              <a:gd name="connsiteY1" fmla="*/ 0 h 3400925"/>
              <a:gd name="connsiteX2" fmla="*/ 6050278 w 6050278"/>
              <a:gd name="connsiteY2" fmla="*/ 1827306 h 3400925"/>
              <a:gd name="connsiteX3" fmla="*/ 3892296 w 6050278"/>
              <a:gd name="connsiteY3" fmla="*/ 1827306 h 3400925"/>
              <a:gd name="connsiteX4" fmla="*/ 3892296 w 6050278"/>
              <a:gd name="connsiteY4" fmla="*/ 3400925 h 3400925"/>
              <a:gd name="connsiteX5" fmla="*/ 0 w 6050278"/>
              <a:gd name="connsiteY5" fmla="*/ 3400925 h 34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400925">
                <a:moveTo>
                  <a:pt x="0" y="0"/>
                </a:moveTo>
                <a:lnTo>
                  <a:pt x="6050278" y="0"/>
                </a:lnTo>
                <a:lnTo>
                  <a:pt x="6050278" y="1827306"/>
                </a:lnTo>
                <a:lnTo>
                  <a:pt x="3892296" y="1827306"/>
                </a:lnTo>
                <a:lnTo>
                  <a:pt x="3892296" y="3400925"/>
                </a:lnTo>
                <a:lnTo>
                  <a:pt x="0" y="340092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5" name="Picture 34">
            <a:extLst>
              <a:ext uri="{FF2B5EF4-FFF2-40B4-BE49-F238E27FC236}">
                <a16:creationId xmlns:a16="http://schemas.microsoft.com/office/drawing/2014/main" id="{9430E701-2D1F-A2ED-8353-9E39ACA639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763677"/>
            <a:ext cx="2195305" cy="2195305"/>
          </a:xfrm>
          <a:prstGeom prst="rect">
            <a:avLst/>
          </a:prstGeom>
        </p:spPr>
      </p:pic>
      <p:sp>
        <p:nvSpPr>
          <p:cNvPr id="42" name="Freeform: Shape 41">
            <a:extLst>
              <a:ext uri="{FF2B5EF4-FFF2-40B4-BE49-F238E27FC236}">
                <a16:creationId xmlns:a16="http://schemas.microsoft.com/office/drawing/2014/main" id="{51C783C5-E98C-0C65-0FD0-4A47614740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6291" y="1"/>
            <a:ext cx="4537709" cy="3400925"/>
          </a:xfrm>
          <a:custGeom>
            <a:avLst/>
            <a:gdLst>
              <a:gd name="connsiteX0" fmla="*/ 0 w 6050278"/>
              <a:gd name="connsiteY0" fmla="*/ 0 h 3400925"/>
              <a:gd name="connsiteX1" fmla="*/ 6050278 w 6050278"/>
              <a:gd name="connsiteY1" fmla="*/ 0 h 3400925"/>
              <a:gd name="connsiteX2" fmla="*/ 6050278 w 6050278"/>
              <a:gd name="connsiteY2" fmla="*/ 3400925 h 3400925"/>
              <a:gd name="connsiteX3" fmla="*/ 2157982 w 6050278"/>
              <a:gd name="connsiteY3" fmla="*/ 3400925 h 3400925"/>
              <a:gd name="connsiteX4" fmla="*/ 2157982 w 6050278"/>
              <a:gd name="connsiteY4" fmla="*/ 1827306 h 3400925"/>
              <a:gd name="connsiteX5" fmla="*/ 0 w 6050278"/>
              <a:gd name="connsiteY5" fmla="*/ 1827306 h 34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400925">
                <a:moveTo>
                  <a:pt x="0" y="0"/>
                </a:moveTo>
                <a:lnTo>
                  <a:pt x="6050278" y="0"/>
                </a:lnTo>
                <a:lnTo>
                  <a:pt x="6050278" y="3400925"/>
                </a:lnTo>
                <a:lnTo>
                  <a:pt x="2157982" y="3400925"/>
                </a:lnTo>
                <a:lnTo>
                  <a:pt x="2157982" y="1827306"/>
                </a:lnTo>
                <a:lnTo>
                  <a:pt x="0" y="182730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8C74A2B1-461C-4445-9199-51CDE9B11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89159"/>
            <a:ext cx="4537708" cy="3368841"/>
          </a:xfrm>
          <a:custGeom>
            <a:avLst/>
            <a:gdLst>
              <a:gd name="connsiteX0" fmla="*/ 0 w 6050278"/>
              <a:gd name="connsiteY0" fmla="*/ 0 h 3368841"/>
              <a:gd name="connsiteX1" fmla="*/ 3892296 w 6050278"/>
              <a:gd name="connsiteY1" fmla="*/ 0 h 3368841"/>
              <a:gd name="connsiteX2" fmla="*/ 3892296 w 6050278"/>
              <a:gd name="connsiteY2" fmla="*/ 1541535 h 3368841"/>
              <a:gd name="connsiteX3" fmla="*/ 6050278 w 6050278"/>
              <a:gd name="connsiteY3" fmla="*/ 1541535 h 3368841"/>
              <a:gd name="connsiteX4" fmla="*/ 6050278 w 6050278"/>
              <a:gd name="connsiteY4" fmla="*/ 3368841 h 3368841"/>
              <a:gd name="connsiteX5" fmla="*/ 0 w 6050278"/>
              <a:gd name="connsiteY5" fmla="*/ 3368841 h 336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368841">
                <a:moveTo>
                  <a:pt x="0" y="0"/>
                </a:moveTo>
                <a:lnTo>
                  <a:pt x="3892296" y="0"/>
                </a:lnTo>
                <a:lnTo>
                  <a:pt x="3892296" y="1541535"/>
                </a:lnTo>
                <a:lnTo>
                  <a:pt x="6050278" y="1541535"/>
                </a:lnTo>
                <a:lnTo>
                  <a:pt x="6050278" y="3368841"/>
                </a:lnTo>
                <a:lnTo>
                  <a:pt x="0" y="336884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9" name="Picture 28">
            <a:extLst>
              <a:ext uri="{FF2B5EF4-FFF2-40B4-BE49-F238E27FC236}">
                <a16:creationId xmlns:a16="http://schemas.microsoft.com/office/drawing/2014/main" id="{02264ED3-C79B-5D47-FE05-C26354148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3928859"/>
            <a:ext cx="2195304" cy="2195304"/>
          </a:xfrm>
          <a:prstGeom prst="rect">
            <a:avLst/>
          </a:prstGeom>
        </p:spPr>
      </p:pic>
      <p:sp>
        <p:nvSpPr>
          <p:cNvPr id="46" name="Freeform: Shape 45">
            <a:extLst>
              <a:ext uri="{FF2B5EF4-FFF2-40B4-BE49-F238E27FC236}">
                <a16:creationId xmlns:a16="http://schemas.microsoft.com/office/drawing/2014/main" id="{3FCAA1F2-409A-6202-E1CA-FA6F7BAE39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06291" y="3489159"/>
            <a:ext cx="4537709" cy="3368841"/>
          </a:xfrm>
          <a:custGeom>
            <a:avLst/>
            <a:gdLst>
              <a:gd name="connsiteX0" fmla="*/ 2157982 w 6050278"/>
              <a:gd name="connsiteY0" fmla="*/ 0 h 3368841"/>
              <a:gd name="connsiteX1" fmla="*/ 6050278 w 6050278"/>
              <a:gd name="connsiteY1" fmla="*/ 0 h 3368841"/>
              <a:gd name="connsiteX2" fmla="*/ 6050278 w 6050278"/>
              <a:gd name="connsiteY2" fmla="*/ 3368841 h 3368841"/>
              <a:gd name="connsiteX3" fmla="*/ 0 w 6050278"/>
              <a:gd name="connsiteY3" fmla="*/ 3368841 h 3368841"/>
              <a:gd name="connsiteX4" fmla="*/ 0 w 6050278"/>
              <a:gd name="connsiteY4" fmla="*/ 1541535 h 3368841"/>
              <a:gd name="connsiteX5" fmla="*/ 2157982 w 6050278"/>
              <a:gd name="connsiteY5" fmla="*/ 1541535 h 336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0278" h="3368841">
                <a:moveTo>
                  <a:pt x="2157982" y="0"/>
                </a:moveTo>
                <a:lnTo>
                  <a:pt x="6050278" y="0"/>
                </a:lnTo>
                <a:lnTo>
                  <a:pt x="6050278" y="3368841"/>
                </a:lnTo>
                <a:lnTo>
                  <a:pt x="0" y="3368841"/>
                </a:lnTo>
                <a:lnTo>
                  <a:pt x="0" y="1541535"/>
                </a:lnTo>
                <a:lnTo>
                  <a:pt x="2157982" y="154153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Shape 47">
            <a:extLst>
              <a:ext uri="{FF2B5EF4-FFF2-40B4-BE49-F238E27FC236}">
                <a16:creationId xmlns:a16="http://schemas.microsoft.com/office/drawing/2014/main" id="{9D3F514F-3DBD-9696-1838-89DF67663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7802" y="1918638"/>
            <a:ext cx="3168396" cy="3020725"/>
          </a:xfrm>
          <a:custGeom>
            <a:avLst/>
            <a:gdLst>
              <a:gd name="connsiteX0" fmla="*/ 0 w 4224528"/>
              <a:gd name="connsiteY0" fmla="*/ 0 h 3020725"/>
              <a:gd name="connsiteX1" fmla="*/ 4224528 w 4224528"/>
              <a:gd name="connsiteY1" fmla="*/ 0 h 3020725"/>
              <a:gd name="connsiteX2" fmla="*/ 4224528 w 4224528"/>
              <a:gd name="connsiteY2" fmla="*/ 3020725 h 3020725"/>
              <a:gd name="connsiteX3" fmla="*/ 0 w 4224528"/>
              <a:gd name="connsiteY3" fmla="*/ 3020725 h 3020725"/>
            </a:gdLst>
            <a:ahLst/>
            <a:cxnLst>
              <a:cxn ang="0">
                <a:pos x="connsiteX0" y="connsiteY0"/>
              </a:cxn>
              <a:cxn ang="0">
                <a:pos x="connsiteX1" y="connsiteY1"/>
              </a:cxn>
              <a:cxn ang="0">
                <a:pos x="connsiteX2" y="connsiteY2"/>
              </a:cxn>
              <a:cxn ang="0">
                <a:pos x="connsiteX3" y="connsiteY3"/>
              </a:cxn>
            </a:cxnLst>
            <a:rect l="l" t="t" r="r" b="b"/>
            <a:pathLst>
              <a:path w="4224528" h="3020725">
                <a:moveTo>
                  <a:pt x="0" y="0"/>
                </a:moveTo>
                <a:lnTo>
                  <a:pt x="4224528" y="0"/>
                </a:lnTo>
                <a:lnTo>
                  <a:pt x="4224528" y="3020725"/>
                </a:lnTo>
                <a:lnTo>
                  <a:pt x="0" y="302072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1" name="Picture 20">
            <a:extLst>
              <a:ext uri="{FF2B5EF4-FFF2-40B4-BE49-F238E27FC236}">
                <a16:creationId xmlns:a16="http://schemas.microsoft.com/office/drawing/2014/main" id="{921ADB99-B949-F20D-EB42-1C73AFDA15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3369" y="2240371"/>
            <a:ext cx="2377259" cy="2377259"/>
          </a:xfrm>
          <a:prstGeom prst="rect">
            <a:avLst/>
          </a:prstGeom>
        </p:spPr>
      </p:pic>
      <p:pic>
        <p:nvPicPr>
          <p:cNvPr id="33" name="Picture 32">
            <a:extLst>
              <a:ext uri="{FF2B5EF4-FFF2-40B4-BE49-F238E27FC236}">
                <a16:creationId xmlns:a16="http://schemas.microsoft.com/office/drawing/2014/main" id="{7210C8CC-208B-391C-4A80-5BF2AF66C0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6095" y="744477"/>
            <a:ext cx="2195304" cy="2195304"/>
          </a:xfrm>
          <a:prstGeom prst="rect">
            <a:avLst/>
          </a:prstGeom>
        </p:spPr>
      </p:pic>
      <p:pic>
        <p:nvPicPr>
          <p:cNvPr id="25" name="Picture 24">
            <a:extLst>
              <a:ext uri="{FF2B5EF4-FFF2-40B4-BE49-F238E27FC236}">
                <a16:creationId xmlns:a16="http://schemas.microsoft.com/office/drawing/2014/main" id="{BC1CAA98-AB58-9323-28D0-2C3D53FD9B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6095" y="3920943"/>
            <a:ext cx="2195303" cy="2195303"/>
          </a:xfrm>
          <a:prstGeom prst="rect">
            <a:avLst/>
          </a:prstGeom>
        </p:spPr>
      </p:pic>
      <p:sp>
        <p:nvSpPr>
          <p:cNvPr id="4" name="Slide Number Placeholder 3">
            <a:extLst>
              <a:ext uri="{FF2B5EF4-FFF2-40B4-BE49-F238E27FC236}">
                <a16:creationId xmlns:a16="http://schemas.microsoft.com/office/drawing/2014/main" id="{1C25BA81-F172-22C5-AB09-B4DE04747100}"/>
              </a:ext>
            </a:extLst>
          </p:cNvPr>
          <p:cNvSpPr>
            <a:spLocks noGrp="1"/>
          </p:cNvSpPr>
          <p:nvPr>
            <p:ph type="sldNum" sz="quarter" idx="12"/>
          </p:nvPr>
        </p:nvSpPr>
        <p:spPr>
          <a:xfrm>
            <a:off x="8188325" y="6557043"/>
            <a:ext cx="714374" cy="274320"/>
          </a:xfrm>
        </p:spPr>
        <p:txBody>
          <a:bodyPr>
            <a:normAutofit/>
          </a:bodyPr>
          <a:lstStyle/>
          <a:p>
            <a:pPr lvl="0">
              <a:spcAft>
                <a:spcPts val="600"/>
              </a:spcAft>
            </a:pPr>
            <a:fld id="{578E44AA-3F5A-4849-8359-0F12FBCE4F04}" type="slidenum">
              <a:rPr lang="en-US">
                <a:solidFill>
                  <a:schemeClr val="bg1"/>
                </a:solidFill>
              </a:rPr>
              <a:pPr lvl="0">
                <a:spcAft>
                  <a:spcPts val="600"/>
                </a:spcAft>
              </a:pPr>
              <a:t>24</a:t>
            </a:fld>
            <a:endParaRPr lang="en-US">
              <a:solidFill>
                <a:schemeClr val="bg1"/>
              </a:solidFill>
            </a:endParaRPr>
          </a:p>
        </p:txBody>
      </p:sp>
    </p:spTree>
    <p:extLst>
      <p:ext uri="{BB962C8B-B14F-4D97-AF65-F5344CB8AC3E}">
        <p14:creationId xmlns:p14="http://schemas.microsoft.com/office/powerpoint/2010/main" val="1261067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D4C2E-A3D1-80E0-6C9C-1D8D6782B157}"/>
              </a:ext>
            </a:extLst>
          </p:cNvPr>
          <p:cNvSpPr>
            <a:spLocks noGrp="1"/>
          </p:cNvSpPr>
          <p:nvPr>
            <p:ph type="title"/>
          </p:nvPr>
        </p:nvSpPr>
        <p:spPr/>
        <p:txBody>
          <a:bodyPr>
            <a:normAutofit/>
          </a:bodyPr>
          <a:lstStyle/>
          <a:p>
            <a:r>
              <a:rPr lang="en-US" b="1" dirty="0">
                <a:solidFill>
                  <a:schemeClr val="tx2"/>
                </a:solidFill>
              </a:rPr>
              <a:t>2026 Year To Date</a:t>
            </a:r>
            <a:br>
              <a:rPr lang="en-US" dirty="0"/>
            </a:br>
            <a:r>
              <a:rPr lang="en-US" sz="2400" dirty="0"/>
              <a:t>January 1</a:t>
            </a:r>
            <a:r>
              <a:rPr lang="en-US" sz="2400" baseline="30000" dirty="0"/>
              <a:t>st</a:t>
            </a:r>
            <a:r>
              <a:rPr lang="en-US" sz="2400" dirty="0"/>
              <a:t> – </a:t>
            </a:r>
            <a:r>
              <a:rPr lang="en-US" sz="2400" dirty="0">
                <a:solidFill>
                  <a:schemeClr val="tx1"/>
                </a:solidFill>
              </a:rPr>
              <a:t>August 31</a:t>
            </a:r>
            <a:r>
              <a:rPr lang="en-US" sz="2400" baseline="30000" dirty="0">
                <a:solidFill>
                  <a:schemeClr val="tx1"/>
                </a:solidFill>
              </a:rPr>
              <a:t>st</a:t>
            </a:r>
            <a:r>
              <a:rPr lang="en-US" sz="2400" dirty="0">
                <a:solidFill>
                  <a:schemeClr val="tx1"/>
                </a:solidFill>
              </a:rPr>
              <a:t> </a:t>
            </a:r>
            <a:r>
              <a:rPr lang="en-US" sz="2400" dirty="0"/>
              <a:t> </a:t>
            </a:r>
          </a:p>
        </p:txBody>
      </p:sp>
      <p:graphicFrame>
        <p:nvGraphicFramePr>
          <p:cNvPr id="9" name="Content Placeholder 8">
            <a:extLst>
              <a:ext uri="{FF2B5EF4-FFF2-40B4-BE49-F238E27FC236}">
                <a16:creationId xmlns:a16="http://schemas.microsoft.com/office/drawing/2014/main" id="{BB484EBF-3089-53C4-DC57-85D0B7FE9A9C}"/>
              </a:ext>
            </a:extLst>
          </p:cNvPr>
          <p:cNvGraphicFramePr>
            <a:graphicFrameLocks noGrp="1"/>
          </p:cNvGraphicFramePr>
          <p:nvPr>
            <p:ph idx="1"/>
            <p:extLst>
              <p:ext uri="{D42A27DB-BD31-4B8C-83A1-F6EECF244321}">
                <p14:modId xmlns:p14="http://schemas.microsoft.com/office/powerpoint/2010/main" val="1094451394"/>
              </p:ext>
            </p:extLst>
          </p:nvPr>
        </p:nvGraphicFramePr>
        <p:xfrm>
          <a:off x="1176338" y="2490788"/>
          <a:ext cx="6799262" cy="3444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Slide Number Placeholder 9">
            <a:extLst>
              <a:ext uri="{FF2B5EF4-FFF2-40B4-BE49-F238E27FC236}">
                <a16:creationId xmlns:a16="http://schemas.microsoft.com/office/drawing/2014/main" id="{16FFA21D-81E2-7242-BB58-B6EFBF19987D}"/>
              </a:ext>
            </a:extLst>
          </p:cNvPr>
          <p:cNvSpPr>
            <a:spLocks noGrp="1"/>
          </p:cNvSpPr>
          <p:nvPr>
            <p:ph type="sldNum" sz="quarter" idx="12"/>
          </p:nvPr>
        </p:nvSpPr>
        <p:spPr/>
        <p:txBody>
          <a:bodyPr/>
          <a:lstStyle/>
          <a:p>
            <a:pPr lvl="0"/>
            <a:fld id="{578E44AA-3F5A-4849-8359-0F12FBCE4F04}" type="slidenum">
              <a:rPr lang="en-US" smtClean="0"/>
              <a:t>25</a:t>
            </a:fld>
            <a:endParaRPr lang="en-US"/>
          </a:p>
        </p:txBody>
      </p:sp>
    </p:spTree>
    <p:extLst>
      <p:ext uri="{BB962C8B-B14F-4D97-AF65-F5344CB8AC3E}">
        <p14:creationId xmlns:p14="http://schemas.microsoft.com/office/powerpoint/2010/main" val="2101271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074A887A-F5E9-4C9D-1B07-7EAF99412F6B}"/>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4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CB900DC-0227-6FB0-CB32-2D614105812E}"/>
              </a:ext>
            </a:extLst>
          </p:cNvPr>
          <p:cNvPicPr>
            <a:picLocks noChangeAspect="1"/>
          </p:cNvPicPr>
          <p:nvPr/>
        </p:nvPicPr>
        <p:blipFill>
          <a:blip r:embed="rId3">
            <a:extLst>
              <a:ext uri="{28A0092B-C50C-407E-A947-70E740481C1C}">
                <a14:useLocalDpi xmlns:a14="http://schemas.microsoft.com/office/drawing/2010/main" val="0"/>
              </a:ext>
            </a:extLst>
          </a:blip>
          <a:srcRect l="11765"/>
          <a:stretch>
            <a:fillRect/>
          </a:stretch>
        </p:blipFill>
        <p:spPr>
          <a:xfrm>
            <a:off x="1269301" y="536629"/>
            <a:ext cx="6605398" cy="5784741"/>
          </a:xfrm>
          <a:prstGeom prst="rect">
            <a:avLst/>
          </a:prstGeom>
        </p:spPr>
      </p:pic>
      <p:sp>
        <p:nvSpPr>
          <p:cNvPr id="48" name="Rectangle 47">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719F3B"/>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06D2E0F4-666A-C65A-2952-A465953A6283}"/>
              </a:ext>
            </a:extLst>
          </p:cNvPr>
          <p:cNvSpPr>
            <a:spLocks noGrp="1"/>
          </p:cNvSpPr>
          <p:nvPr>
            <p:ph type="sldNum" sz="quarter" idx="12"/>
          </p:nvPr>
        </p:nvSpPr>
        <p:spPr>
          <a:xfrm>
            <a:off x="7765425" y="6198410"/>
            <a:ext cx="407023" cy="279400"/>
          </a:xfrm>
        </p:spPr>
        <p:txBody>
          <a:bodyPr>
            <a:normAutofit/>
          </a:bodyPr>
          <a:lstStyle/>
          <a:p>
            <a:pPr lvl="0">
              <a:spcAft>
                <a:spcPts val="600"/>
              </a:spcAft>
            </a:pPr>
            <a:fld id="{ACF44C5A-0B84-47FD-A8DA-63EA86983490}" type="slidenum">
              <a:rPr lang="en-US">
                <a:solidFill>
                  <a:schemeClr val="tx2">
                    <a:lumMod val="75000"/>
                    <a:lumOff val="25000"/>
                  </a:schemeClr>
                </a:solidFill>
              </a:rPr>
              <a:pPr lvl="0">
                <a:spcAft>
                  <a:spcPts val="600"/>
                </a:spcAft>
              </a:pPr>
              <a:t>26</a:t>
            </a:fld>
            <a:endParaRPr lang="en-US">
              <a:solidFill>
                <a:schemeClr val="tx2">
                  <a:lumMod val="75000"/>
                  <a:lumOff val="25000"/>
                </a:schemeClr>
              </a:solidFill>
            </a:endParaRPr>
          </a:p>
        </p:txBody>
      </p:sp>
    </p:spTree>
    <p:extLst>
      <p:ext uri="{BB962C8B-B14F-4D97-AF65-F5344CB8AC3E}">
        <p14:creationId xmlns:p14="http://schemas.microsoft.com/office/powerpoint/2010/main" val="1876930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158CCD2D-CDF8-9815-F953-9EBAA643E013}"/>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798EE19E-FA4D-E156-1B97-C4763A031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44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21CF8D7-80CB-A77A-DE75-72413779A51E}"/>
              </a:ext>
            </a:extLst>
          </p:cNvPr>
          <p:cNvPicPr>
            <a:picLocks noChangeAspect="1"/>
          </p:cNvPicPr>
          <p:nvPr/>
        </p:nvPicPr>
        <p:blipFill>
          <a:blip r:embed="rId3">
            <a:extLst>
              <a:ext uri="{28A0092B-C50C-407E-A947-70E740481C1C}">
                <a14:useLocalDpi xmlns:a14="http://schemas.microsoft.com/office/drawing/2010/main" val="0"/>
              </a:ext>
            </a:extLst>
          </a:blip>
          <a:srcRect l="10772"/>
          <a:stretch>
            <a:fillRect/>
          </a:stretch>
        </p:blipFill>
        <p:spPr>
          <a:xfrm>
            <a:off x="1153226" y="477755"/>
            <a:ext cx="6815710" cy="5902489"/>
          </a:xfrm>
          <a:prstGeom prst="rect">
            <a:avLst/>
          </a:prstGeom>
        </p:spPr>
      </p:pic>
      <p:sp>
        <p:nvSpPr>
          <p:cNvPr id="48" name="Rectangle 47">
            <a:extLst>
              <a:ext uri="{FF2B5EF4-FFF2-40B4-BE49-F238E27FC236}">
                <a16:creationId xmlns:a16="http://schemas.microsoft.com/office/drawing/2014/main" id="{4ACDB221-F2C9-468F-46B4-3D2B71D950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719F3B"/>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F07EF849-D059-7474-1C9B-079C4C44F605}"/>
              </a:ext>
            </a:extLst>
          </p:cNvPr>
          <p:cNvSpPr>
            <a:spLocks noGrp="1"/>
          </p:cNvSpPr>
          <p:nvPr>
            <p:ph type="sldNum" sz="quarter" idx="12"/>
          </p:nvPr>
        </p:nvSpPr>
        <p:spPr>
          <a:xfrm>
            <a:off x="7765425" y="6198410"/>
            <a:ext cx="407023" cy="279400"/>
          </a:xfrm>
        </p:spPr>
        <p:txBody>
          <a:bodyPr>
            <a:normAutofit/>
          </a:bodyPr>
          <a:lstStyle/>
          <a:p>
            <a:pPr lvl="0">
              <a:spcAft>
                <a:spcPts val="600"/>
              </a:spcAft>
            </a:pPr>
            <a:fld id="{ACF44C5A-0B84-47FD-A8DA-63EA86983490}" type="slidenum">
              <a:rPr lang="en-US">
                <a:solidFill>
                  <a:schemeClr val="tx2">
                    <a:lumMod val="75000"/>
                    <a:lumOff val="25000"/>
                  </a:schemeClr>
                </a:solidFill>
              </a:rPr>
              <a:pPr lvl="0">
                <a:spcAft>
                  <a:spcPts val="600"/>
                </a:spcAft>
              </a:pPr>
              <a:t>27</a:t>
            </a:fld>
            <a:endParaRPr lang="en-US">
              <a:solidFill>
                <a:schemeClr val="tx2">
                  <a:lumMod val="75000"/>
                  <a:lumOff val="25000"/>
                </a:schemeClr>
              </a:solidFill>
            </a:endParaRPr>
          </a:p>
        </p:txBody>
      </p:sp>
    </p:spTree>
    <p:extLst>
      <p:ext uri="{BB962C8B-B14F-4D97-AF65-F5344CB8AC3E}">
        <p14:creationId xmlns:p14="http://schemas.microsoft.com/office/powerpoint/2010/main" val="3605617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ABCBE18E-770C-7067-757C-8CB0C41E8105}"/>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D5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FED2FE9-DF8B-0642-744F-44EA8126946D}"/>
              </a:ext>
            </a:extLst>
          </p:cNvPr>
          <p:cNvPicPr>
            <a:picLocks noChangeAspect="1"/>
          </p:cNvPicPr>
          <p:nvPr/>
        </p:nvPicPr>
        <p:blipFill>
          <a:blip r:embed="rId3">
            <a:extLst>
              <a:ext uri="{28A0092B-C50C-407E-A947-70E740481C1C}">
                <a14:useLocalDpi xmlns:a14="http://schemas.microsoft.com/office/drawing/2010/main" val="0"/>
              </a:ext>
            </a:extLst>
          </a:blip>
          <a:srcRect l="11269"/>
          <a:stretch>
            <a:fillRect/>
          </a:stretch>
        </p:blipFill>
        <p:spPr>
          <a:xfrm>
            <a:off x="1155001" y="453277"/>
            <a:ext cx="6833998" cy="5951446"/>
          </a:xfrm>
          <a:prstGeom prst="rect">
            <a:avLst/>
          </a:prstGeom>
        </p:spPr>
      </p:pic>
      <p:sp>
        <p:nvSpPr>
          <p:cNvPr id="48" name="Rectangle 47">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6F9D3A"/>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A7526E47-2199-4880-20AE-611B41282D14}"/>
              </a:ext>
            </a:extLst>
          </p:cNvPr>
          <p:cNvSpPr>
            <a:spLocks noGrp="1"/>
          </p:cNvSpPr>
          <p:nvPr>
            <p:ph type="sldNum" sz="quarter" idx="12"/>
          </p:nvPr>
        </p:nvSpPr>
        <p:spPr>
          <a:xfrm>
            <a:off x="7765425" y="6198410"/>
            <a:ext cx="407023" cy="279400"/>
          </a:xfrm>
        </p:spPr>
        <p:txBody>
          <a:bodyPr>
            <a:normAutofit/>
          </a:bodyPr>
          <a:lstStyle/>
          <a:p>
            <a:pPr lvl="0">
              <a:spcAft>
                <a:spcPts val="600"/>
              </a:spcAft>
            </a:pPr>
            <a:fld id="{ACF44C5A-0B84-47FD-A8DA-63EA86983490}" type="slidenum">
              <a:rPr lang="en-US">
                <a:solidFill>
                  <a:schemeClr val="tx2">
                    <a:lumMod val="75000"/>
                    <a:lumOff val="25000"/>
                  </a:schemeClr>
                </a:solidFill>
              </a:rPr>
              <a:pPr lvl="0">
                <a:spcAft>
                  <a:spcPts val="600"/>
                </a:spcAft>
              </a:pPr>
              <a:t>28</a:t>
            </a:fld>
            <a:endParaRPr lang="en-US">
              <a:solidFill>
                <a:schemeClr val="tx2">
                  <a:lumMod val="75000"/>
                  <a:lumOff val="25000"/>
                </a:schemeClr>
              </a:solidFill>
            </a:endParaRPr>
          </a:p>
        </p:txBody>
      </p:sp>
    </p:spTree>
    <p:extLst>
      <p:ext uri="{BB962C8B-B14F-4D97-AF65-F5344CB8AC3E}">
        <p14:creationId xmlns:p14="http://schemas.microsoft.com/office/powerpoint/2010/main" val="2198724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a:extLst>
            <a:ext uri="{FF2B5EF4-FFF2-40B4-BE49-F238E27FC236}">
              <a16:creationId xmlns:a16="http://schemas.microsoft.com/office/drawing/2014/main" id="{4F88CBA0-302B-A26C-2CD0-71106BEED371}"/>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94EB50FC-A4E3-3321-4264-43BBC2BD76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D5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CF91CC8-3307-4556-3393-8ECC94D506F6}"/>
              </a:ext>
            </a:extLst>
          </p:cNvPr>
          <p:cNvPicPr>
            <a:picLocks noChangeAspect="1"/>
          </p:cNvPicPr>
          <p:nvPr/>
        </p:nvPicPr>
        <p:blipFill>
          <a:blip r:embed="rId3">
            <a:extLst>
              <a:ext uri="{28A0092B-C50C-407E-A947-70E740481C1C}">
                <a14:useLocalDpi xmlns:a14="http://schemas.microsoft.com/office/drawing/2010/main" val="0"/>
              </a:ext>
            </a:extLst>
          </a:blip>
          <a:srcRect l="11103"/>
          <a:stretch>
            <a:fillRect/>
          </a:stretch>
        </p:blipFill>
        <p:spPr>
          <a:xfrm>
            <a:off x="1190827" y="489960"/>
            <a:ext cx="6762345" cy="5878080"/>
          </a:xfrm>
          <a:prstGeom prst="rect">
            <a:avLst/>
          </a:prstGeom>
        </p:spPr>
      </p:pic>
      <p:sp>
        <p:nvSpPr>
          <p:cNvPr id="48" name="Rectangle 47">
            <a:extLst>
              <a:ext uri="{FF2B5EF4-FFF2-40B4-BE49-F238E27FC236}">
                <a16:creationId xmlns:a16="http://schemas.microsoft.com/office/drawing/2014/main" id="{2AF6E063-294D-7207-7DD9-785DD9DE4B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6F9D3A"/>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Slide Number Placeholder 1">
            <a:extLst>
              <a:ext uri="{FF2B5EF4-FFF2-40B4-BE49-F238E27FC236}">
                <a16:creationId xmlns:a16="http://schemas.microsoft.com/office/drawing/2014/main" id="{8315DB61-C680-E905-05B7-61EC507D4E68}"/>
              </a:ext>
            </a:extLst>
          </p:cNvPr>
          <p:cNvSpPr>
            <a:spLocks noGrp="1"/>
          </p:cNvSpPr>
          <p:nvPr>
            <p:ph type="sldNum" sz="quarter" idx="12"/>
          </p:nvPr>
        </p:nvSpPr>
        <p:spPr>
          <a:xfrm>
            <a:off x="7765425" y="6198410"/>
            <a:ext cx="407023" cy="279400"/>
          </a:xfrm>
        </p:spPr>
        <p:txBody>
          <a:bodyPr>
            <a:normAutofit/>
          </a:bodyPr>
          <a:lstStyle/>
          <a:p>
            <a:pPr lvl="0">
              <a:spcAft>
                <a:spcPts val="600"/>
              </a:spcAft>
            </a:pPr>
            <a:fld id="{ACF44C5A-0B84-47FD-A8DA-63EA86983490}" type="slidenum">
              <a:rPr lang="en-US">
                <a:solidFill>
                  <a:schemeClr val="tx2">
                    <a:lumMod val="75000"/>
                    <a:lumOff val="25000"/>
                  </a:schemeClr>
                </a:solidFill>
              </a:rPr>
              <a:pPr lvl="0">
                <a:spcAft>
                  <a:spcPts val="600"/>
                </a:spcAft>
              </a:pPr>
              <a:t>29</a:t>
            </a:fld>
            <a:endParaRPr lang="en-US">
              <a:solidFill>
                <a:schemeClr val="tx2">
                  <a:lumMod val="75000"/>
                  <a:lumOff val="25000"/>
                </a:schemeClr>
              </a:solidFill>
            </a:endParaRPr>
          </a:p>
        </p:txBody>
      </p:sp>
    </p:spTree>
    <p:extLst>
      <p:ext uri="{BB962C8B-B14F-4D97-AF65-F5344CB8AC3E}">
        <p14:creationId xmlns:p14="http://schemas.microsoft.com/office/powerpoint/2010/main" val="113743981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42188</TotalTime>
  <Words>1275</Words>
  <Application>Microsoft Office PowerPoint</Application>
  <PresentationFormat>On-screen Show (4:3)</PresentationFormat>
  <Paragraphs>196</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Garamond</vt:lpstr>
      <vt:lpstr>Organic</vt:lpstr>
      <vt:lpstr>Director’s Report</vt:lpstr>
      <vt:lpstr>Program Highlights August 2026</vt:lpstr>
      <vt:lpstr>Clear The Shelters August 1st - August 31st </vt:lpstr>
      <vt:lpstr>Offsite Adoption Events</vt:lpstr>
      <vt:lpstr>PowerPoint Presentation</vt:lpstr>
      <vt:lpstr>PowerPoint Presentation</vt:lpstr>
      <vt:lpstr>Streets of Bakersfield</vt:lpstr>
      <vt:lpstr>PowerPoint Presentation</vt:lpstr>
      <vt:lpstr>Low-Cost Spay/Neuter Clinics August 2026</vt:lpstr>
      <vt:lpstr>PowerPoint Presentation</vt:lpstr>
      <vt:lpstr>PowerPoint Presentation</vt:lpstr>
      <vt:lpstr>Low-Cost Vaccination Clinics August 2026</vt:lpstr>
      <vt:lpstr>Field Service Calls: August 2026</vt:lpstr>
      <vt:lpstr>PowerPoint Presentation</vt:lpstr>
      <vt:lpstr>Supporting Pets of Homeless People 9/01/25 – 7/02/26</vt:lpstr>
      <vt:lpstr>Volunteer Program August 2026</vt:lpstr>
      <vt:lpstr>Lola’s LOVE Story</vt:lpstr>
      <vt:lpstr>PowerPoint Presentation</vt:lpstr>
      <vt:lpstr>Community Cat Clinic</vt:lpstr>
      <vt:lpstr>PowerPoint Presentation</vt:lpstr>
      <vt:lpstr>Tales for Tails</vt:lpstr>
      <vt:lpstr>PowerPoint Presentation</vt:lpstr>
      <vt:lpstr>What a Cool Donation!</vt:lpstr>
      <vt:lpstr>PowerPoint Presentation</vt:lpstr>
      <vt:lpstr>2026 Year To Date January 1st – August 31st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Litterell</dc:creator>
  <cp:lastModifiedBy>Daniel Litterell</cp:lastModifiedBy>
  <cp:revision>198</cp:revision>
  <cp:lastPrinted>2026-09-14T20:38:56Z</cp:lastPrinted>
  <dcterms:created xsi:type="dcterms:W3CDTF">2025-06-10T20:49:28Z</dcterms:created>
  <dcterms:modified xsi:type="dcterms:W3CDTF">2026-09-14T20:44:56Z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918a32-0d42-40ed-a5eb-618140881011_Enabled">
    <vt:lpwstr>true</vt:lpwstr>
  </property>
  <property fmtid="{D5CDD505-2E9C-101B-9397-08002B2CF9AE}" pid="3" name="MSIP_Label_d0918a32-0d42-40ed-a5eb-618140881011_SetDate">
    <vt:lpwstr>2025-06-10T22:49:03Z</vt:lpwstr>
  </property>
  <property fmtid="{D5CDD505-2E9C-101B-9397-08002B2CF9AE}" pid="4" name="MSIP_Label_d0918a32-0d42-40ed-a5eb-618140881011_Method">
    <vt:lpwstr>Standard</vt:lpwstr>
  </property>
  <property fmtid="{D5CDD505-2E9C-101B-9397-08002B2CF9AE}" pid="5" name="MSIP_Label_d0918a32-0d42-40ed-a5eb-618140881011_Name">
    <vt:lpwstr>General Data</vt:lpwstr>
  </property>
  <property fmtid="{D5CDD505-2E9C-101B-9397-08002B2CF9AE}" pid="6" name="MSIP_Label_d0918a32-0d42-40ed-a5eb-618140881011_SiteId">
    <vt:lpwstr>e0f2e4b5-0515-4028-99f2-2e7a43fe5379</vt:lpwstr>
  </property>
  <property fmtid="{D5CDD505-2E9C-101B-9397-08002B2CF9AE}" pid="7" name="MSIP_Label_d0918a32-0d42-40ed-a5eb-618140881011_ActionId">
    <vt:lpwstr>36290ffc-d51b-4de9-8775-1309bf9c6d74</vt:lpwstr>
  </property>
  <property fmtid="{D5CDD505-2E9C-101B-9397-08002B2CF9AE}" pid="8" name="MSIP_Label_d0918a32-0d42-40ed-a5eb-618140881011_ContentBits">
    <vt:lpwstr>0</vt:lpwstr>
  </property>
  <property fmtid="{D5CDD505-2E9C-101B-9397-08002B2CF9AE}" pid="9" name="MSIP_Label_d0918a32-0d42-40ed-a5eb-618140881011_Tag">
    <vt:lpwstr>10, 3, 0, 1</vt:lpwstr>
  </property>
</Properties>
</file>