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27"/>
  </p:notesMasterIdLst>
  <p:sldIdLst>
    <p:sldId id="322" r:id="rId2"/>
    <p:sldId id="271" r:id="rId3"/>
    <p:sldId id="430" r:id="rId4"/>
    <p:sldId id="478" r:id="rId5"/>
    <p:sldId id="511" r:id="rId6"/>
    <p:sldId id="512" r:id="rId7"/>
    <p:sldId id="479" r:id="rId8"/>
    <p:sldId id="492" r:id="rId9"/>
    <p:sldId id="303" r:id="rId10"/>
    <p:sldId id="445" r:id="rId11"/>
    <p:sldId id="446" r:id="rId12"/>
    <p:sldId id="519" r:id="rId13"/>
    <p:sldId id="321" r:id="rId14"/>
    <p:sldId id="324" r:id="rId15"/>
    <p:sldId id="269" r:id="rId16"/>
    <p:sldId id="326" r:id="rId17"/>
    <p:sldId id="518" r:id="rId18"/>
    <p:sldId id="517" r:id="rId19"/>
    <p:sldId id="515" r:id="rId20"/>
    <p:sldId id="516" r:id="rId21"/>
    <p:sldId id="323" r:id="rId22"/>
    <p:sldId id="481" r:id="rId23"/>
    <p:sldId id="483" r:id="rId24"/>
    <p:sldId id="514" r:id="rId25"/>
    <p:sldId id="486" r:id="rId2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67CDF8-EFED-47CB-8102-955BAD0C849C}">
          <p14:sldIdLst>
            <p14:sldId id="322"/>
            <p14:sldId id="271"/>
            <p14:sldId id="430"/>
            <p14:sldId id="478"/>
            <p14:sldId id="511"/>
            <p14:sldId id="512"/>
            <p14:sldId id="479"/>
            <p14:sldId id="492"/>
            <p14:sldId id="303"/>
            <p14:sldId id="445"/>
            <p14:sldId id="446"/>
            <p14:sldId id="519"/>
            <p14:sldId id="321"/>
            <p14:sldId id="324"/>
            <p14:sldId id="269"/>
            <p14:sldId id="326"/>
            <p14:sldId id="518"/>
            <p14:sldId id="517"/>
            <p14:sldId id="515"/>
            <p14:sldId id="516"/>
            <p14:sldId id="323"/>
            <p14:sldId id="481"/>
            <p14:sldId id="483"/>
            <p14:sldId id="514"/>
            <p14:sldId id="4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ECD"/>
    <a:srgbClr val="EDEFE8"/>
    <a:srgbClr val="372E26"/>
    <a:srgbClr val="D1DFCC"/>
    <a:srgbClr val="7BB54D"/>
    <a:srgbClr val="E97132"/>
    <a:srgbClr val="FA6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92010" autoAdjust="0"/>
  </p:normalViewPr>
  <p:slideViewPr>
    <p:cSldViewPr snapToGrid="0">
      <p:cViewPr varScale="1">
        <p:scale>
          <a:sx n="102" d="100"/>
          <a:sy n="102" d="100"/>
        </p:scale>
        <p:origin x="178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diagrams/_rels/data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 Id="rId4" Type="http://schemas.openxmlformats.org/officeDocument/2006/relationships/image" Target="../media/image4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8DC21-53CB-4DBA-A04E-F420F428B284}" type="doc">
      <dgm:prSet loTypeId="urn:microsoft.com/office/officeart/2008/layout/LinedList" loCatId="list" qsTypeId="urn:microsoft.com/office/officeart/2005/8/quickstyle/simple1#1" qsCatId="simple" csTypeId="urn:microsoft.com/office/officeart/2005/8/colors/accent0_3#1" csCatId="mainScheme" phldr="1"/>
      <dgm:spPr/>
      <dgm:t>
        <a:bodyPr/>
        <a:lstStyle/>
        <a:p>
          <a:endParaRPr lang="en-US"/>
        </a:p>
      </dgm:t>
    </dgm:pt>
    <dgm:pt modelId="{281A7589-6ECF-4E8D-AFFE-B5A6949045F7}">
      <dgm:prSet/>
      <dgm:spPr/>
      <dgm:t>
        <a:bodyPr/>
        <a:lstStyle/>
        <a:p>
          <a:r>
            <a:rPr lang="en-US" b="1" i="0" baseline="0" dirty="0">
              <a:latin typeface="Aptos Display" panose="020B0004020202020204" pitchFamily="34" charset="0"/>
            </a:rPr>
            <a:t>Adoption: </a:t>
          </a:r>
          <a:r>
            <a:rPr lang="en-US" b="0" i="0" baseline="0" dirty="0">
              <a:latin typeface="Aptos Display" panose="020B0004020202020204" pitchFamily="34" charset="0"/>
            </a:rPr>
            <a:t>145</a:t>
          </a:r>
          <a:r>
            <a:rPr lang="en-US" b="0" i="0" u="none" strike="noStrike" cap="none" spc="0" baseline="0" dirty="0">
              <a:uFillTx/>
              <a:latin typeface="Aptos Display" panose="020B0004020202020204" pitchFamily="34" charset="0"/>
            </a:rPr>
            <a:t> dogs, 85 puppies, 62 cats, and 125 kittens under 5 months of age were adopted for a total of 417 animals adopted from Kern County Animal Shelters in the month of September.</a:t>
          </a:r>
          <a:endParaRPr lang="en-US" dirty="0">
            <a:latin typeface="Aptos Display" panose="020B0004020202020204" pitchFamily="34" charset="0"/>
          </a:endParaRPr>
        </a:p>
      </dgm:t>
    </dgm:pt>
    <dgm:pt modelId="{9A6EC342-9599-4E97-B444-F0CA15D2E380}" type="parTrans" cxnId="{61187691-8241-4E6B-8F05-20A7D0F269F4}">
      <dgm:prSet/>
      <dgm:spPr/>
      <dgm:t>
        <a:bodyPr/>
        <a:lstStyle/>
        <a:p>
          <a:endParaRPr lang="en-US"/>
        </a:p>
      </dgm:t>
    </dgm:pt>
    <dgm:pt modelId="{19371206-8539-47AB-A569-F669AAD96416}" type="sibTrans" cxnId="{61187691-8241-4E6B-8F05-20A7D0F269F4}">
      <dgm:prSet/>
      <dgm:spPr/>
      <dgm:t>
        <a:bodyPr/>
        <a:lstStyle/>
        <a:p>
          <a:endParaRPr lang="en-US"/>
        </a:p>
      </dgm:t>
    </dgm:pt>
    <dgm:pt modelId="{B9014B3F-1303-4B2C-9127-DC030BAA497C}">
      <dgm:prSet/>
      <dgm:spPr/>
      <dgm:t>
        <a:bodyPr/>
        <a:lstStyle/>
        <a:p>
          <a:r>
            <a:rPr lang="en-US" b="1" i="0" baseline="0" dirty="0">
              <a:latin typeface="Aptos Display" panose="020B0004020202020204" pitchFamily="34" charset="0"/>
            </a:rPr>
            <a:t>Foster: </a:t>
          </a:r>
          <a:r>
            <a:rPr lang="en-US" b="0" i="0" u="none" strike="noStrike" cap="none" spc="0" baseline="0" dirty="0">
              <a:uFillTx/>
              <a:latin typeface="Aptos Display" panose="020B0004020202020204" pitchFamily="34" charset="0"/>
            </a:rPr>
            <a:t>26 dogs, 27 puppies, 3 cats, 136 kittens, and 2 other animals entered the Department’s Foster Care Program in September, for a total of 194 animals.</a:t>
          </a:r>
          <a:endParaRPr lang="en-US" dirty="0">
            <a:latin typeface="Aptos Display" panose="020B0004020202020204" pitchFamily="34" charset="0"/>
          </a:endParaRPr>
        </a:p>
      </dgm:t>
    </dgm:pt>
    <dgm:pt modelId="{A33E7AE8-F7C6-41AC-8B6B-541046B4558D}" type="parTrans" cxnId="{D88F121E-973D-435F-9770-BE5E88282C2D}">
      <dgm:prSet/>
      <dgm:spPr/>
      <dgm:t>
        <a:bodyPr/>
        <a:lstStyle/>
        <a:p>
          <a:endParaRPr lang="en-US"/>
        </a:p>
      </dgm:t>
    </dgm:pt>
    <dgm:pt modelId="{B2DAF532-250D-4497-B335-A5F32F5BDDEE}" type="sibTrans" cxnId="{D88F121E-973D-435F-9770-BE5E88282C2D}">
      <dgm:prSet/>
      <dgm:spPr/>
      <dgm:t>
        <a:bodyPr/>
        <a:lstStyle/>
        <a:p>
          <a:endParaRPr lang="en-US"/>
        </a:p>
      </dgm:t>
    </dgm:pt>
    <dgm:pt modelId="{6640FC10-69E2-402C-94FD-11C563D92EDB}">
      <dgm:prSet/>
      <dgm:spPr/>
      <dgm:t>
        <a:bodyPr/>
        <a:lstStyle/>
        <a:p>
          <a:r>
            <a:rPr lang="en-US" b="1" i="0" baseline="0" dirty="0">
              <a:latin typeface="Aptos Display" panose="020B0004020202020204" pitchFamily="34" charset="0"/>
            </a:rPr>
            <a:t>Rescue: </a:t>
          </a:r>
          <a:r>
            <a:rPr lang="en-US" b="0" i="0" baseline="0" dirty="0">
              <a:latin typeface="Aptos Display" panose="020B0004020202020204" pitchFamily="34" charset="0"/>
            </a:rPr>
            <a:t>182 dogs, 101 puppies, 10 cats, and 30 kittens were transferred to other animal rescue organizations in </a:t>
          </a:r>
          <a:r>
            <a:rPr lang="en-US" b="0" i="0" u="none" strike="noStrike" cap="none" spc="0" baseline="0" dirty="0">
              <a:uFillTx/>
              <a:latin typeface="Aptos Display" panose="020B0004020202020204" pitchFamily="34" charset="0"/>
            </a:rPr>
            <a:t>September</a:t>
          </a:r>
          <a:r>
            <a:rPr lang="en-US" b="0" i="0" baseline="0" dirty="0">
              <a:latin typeface="Aptos Display" panose="020B0004020202020204" pitchFamily="34" charset="0"/>
            </a:rPr>
            <a:t>, for a total of 323 animals.</a:t>
          </a:r>
          <a:endParaRPr lang="en-US" b="0" dirty="0">
            <a:latin typeface="Aptos Display" panose="020B0004020202020204" pitchFamily="34" charset="0"/>
          </a:endParaRPr>
        </a:p>
      </dgm:t>
    </dgm:pt>
    <dgm:pt modelId="{0F1774CF-4391-408D-A0E8-B0400EBBFA3B}" type="parTrans" cxnId="{A9349342-6471-47CF-9342-F7D99963F019}">
      <dgm:prSet/>
      <dgm:spPr/>
      <dgm:t>
        <a:bodyPr/>
        <a:lstStyle/>
        <a:p>
          <a:endParaRPr lang="en-US"/>
        </a:p>
      </dgm:t>
    </dgm:pt>
    <dgm:pt modelId="{D737CF74-4F89-4344-BB15-5037531ED4F4}" type="sibTrans" cxnId="{A9349342-6471-47CF-9342-F7D99963F019}">
      <dgm:prSet/>
      <dgm:spPr/>
      <dgm:t>
        <a:bodyPr/>
        <a:lstStyle/>
        <a:p>
          <a:endParaRPr lang="en-US"/>
        </a:p>
      </dgm:t>
    </dgm:pt>
    <dgm:pt modelId="{E1CDE0CD-F825-4A8B-AE78-B3A7EFCD9988}">
      <dgm:prSet/>
      <dgm:spPr/>
      <dgm:t>
        <a:bodyPr/>
        <a:lstStyle/>
        <a:p>
          <a:r>
            <a:rPr lang="en-US" b="1" i="0" baseline="0" dirty="0">
              <a:latin typeface="Aptos Display" panose="020B0004020202020204" pitchFamily="34" charset="0"/>
            </a:rPr>
            <a:t>Spay/Neuter: </a:t>
          </a:r>
          <a:r>
            <a:rPr lang="en-US" b="0" i="0" baseline="0" dirty="0">
              <a:latin typeface="Aptos Display" panose="020B0004020202020204" pitchFamily="34" charset="0"/>
            </a:rPr>
            <a:t>A total of 447 animals were altered at low-cost KCAS spay/neuter clinics in the month of </a:t>
          </a:r>
          <a:r>
            <a:rPr lang="en-US" b="0" i="0" u="none" strike="noStrike" cap="none" spc="0" baseline="0" dirty="0">
              <a:uFillTx/>
              <a:latin typeface="Aptos Display" panose="020B0004020202020204" pitchFamily="34" charset="0"/>
            </a:rPr>
            <a:t>September.</a:t>
          </a:r>
          <a:endParaRPr lang="en-US" b="0" i="0" dirty="0">
            <a:latin typeface="Aptos Display" panose="020B0004020202020204" pitchFamily="34" charset="0"/>
          </a:endParaRPr>
        </a:p>
      </dgm:t>
    </dgm:pt>
    <dgm:pt modelId="{843F1AD6-37A2-4334-B10F-416D396CAB26}" type="parTrans" cxnId="{C76FCADE-53C0-43D8-8DDE-6C9138DEB28B}">
      <dgm:prSet/>
      <dgm:spPr/>
      <dgm:t>
        <a:bodyPr/>
        <a:lstStyle/>
        <a:p>
          <a:endParaRPr lang="en-US"/>
        </a:p>
      </dgm:t>
    </dgm:pt>
    <dgm:pt modelId="{3499EFC0-17E7-4151-82CE-9129E29E92BD}" type="sibTrans" cxnId="{C76FCADE-53C0-43D8-8DDE-6C9138DEB28B}">
      <dgm:prSet/>
      <dgm:spPr/>
      <dgm:t>
        <a:bodyPr/>
        <a:lstStyle/>
        <a:p>
          <a:endParaRPr lang="en-US"/>
        </a:p>
      </dgm:t>
    </dgm:pt>
    <dgm:pt modelId="{EFA2CB8F-4BE6-4CA7-9A52-FDA1461F0F6C}">
      <dgm:prSet/>
      <dgm:spPr/>
      <dgm:t>
        <a:bodyPr/>
        <a:lstStyle/>
        <a:p>
          <a:r>
            <a:rPr lang="en-US" b="1" i="0" baseline="0" dirty="0">
              <a:latin typeface="Aptos Display" panose="020B0004020202020204" pitchFamily="34" charset="0"/>
            </a:rPr>
            <a:t>TNR: </a:t>
          </a:r>
          <a:r>
            <a:rPr lang="en-US" b="0" i="0" u="none" strike="noStrike" cap="none" spc="0" baseline="0" dirty="0">
              <a:uFillTx/>
              <a:latin typeface="Aptos Display" panose="020B0004020202020204" pitchFamily="34" charset="0"/>
            </a:rPr>
            <a:t>165 cats were spayed or neutered and released in September. Year-to-date, 1,843 cats have gone through the program, and since 2013 25,861 cats have been spayed or neutered and returned to field.</a:t>
          </a:r>
          <a:endParaRPr lang="en-US" dirty="0">
            <a:latin typeface="Aptos Display" panose="020B0004020202020204" pitchFamily="34" charset="0"/>
          </a:endParaRPr>
        </a:p>
      </dgm:t>
    </dgm:pt>
    <dgm:pt modelId="{941C3926-6DA4-4853-8D41-876771303D71}" type="parTrans" cxnId="{2F56C720-B965-4C16-9AE0-52C242EC2C73}">
      <dgm:prSet/>
      <dgm:spPr/>
      <dgm:t>
        <a:bodyPr/>
        <a:lstStyle/>
        <a:p>
          <a:endParaRPr lang="en-US"/>
        </a:p>
      </dgm:t>
    </dgm:pt>
    <dgm:pt modelId="{6B3E7400-1CD9-4C98-9E45-E1DC06444BC3}" type="sibTrans" cxnId="{2F56C720-B965-4C16-9AE0-52C242EC2C73}">
      <dgm:prSet/>
      <dgm:spPr/>
      <dgm:t>
        <a:bodyPr/>
        <a:lstStyle/>
        <a:p>
          <a:endParaRPr lang="en-US"/>
        </a:p>
      </dgm:t>
    </dgm:pt>
    <dgm:pt modelId="{6AC6A7E2-E733-40A7-8BA7-669CCB89984B}" type="pres">
      <dgm:prSet presAssocID="{BB88DC21-53CB-4DBA-A04E-F420F428B284}" presName="vert0" presStyleCnt="0">
        <dgm:presLayoutVars>
          <dgm:dir/>
          <dgm:animOne val="branch"/>
          <dgm:animLvl val="lvl"/>
        </dgm:presLayoutVars>
      </dgm:prSet>
      <dgm:spPr/>
    </dgm:pt>
    <dgm:pt modelId="{EC299F40-0C95-4814-B36C-18172E03B198}" type="pres">
      <dgm:prSet presAssocID="{281A7589-6ECF-4E8D-AFFE-B5A6949045F7}" presName="thickLine" presStyleLbl="alignNode1" presStyleIdx="0" presStyleCnt="5"/>
      <dgm:spPr/>
    </dgm:pt>
    <dgm:pt modelId="{414E650B-45BD-4146-B4F0-CD9D13B72E5E}" type="pres">
      <dgm:prSet presAssocID="{281A7589-6ECF-4E8D-AFFE-B5A6949045F7}" presName="horz1" presStyleCnt="0"/>
      <dgm:spPr/>
    </dgm:pt>
    <dgm:pt modelId="{B3C7D1B6-8A87-4148-83FF-E2D72EB094D2}" type="pres">
      <dgm:prSet presAssocID="{281A7589-6ECF-4E8D-AFFE-B5A6949045F7}" presName="tx1" presStyleLbl="revTx" presStyleIdx="0" presStyleCnt="5"/>
      <dgm:spPr/>
    </dgm:pt>
    <dgm:pt modelId="{47C9BBB3-2C9C-4EA3-8C27-66CC6442EB5C}" type="pres">
      <dgm:prSet presAssocID="{281A7589-6ECF-4E8D-AFFE-B5A6949045F7}" presName="vert1" presStyleCnt="0"/>
      <dgm:spPr/>
    </dgm:pt>
    <dgm:pt modelId="{F28FE01C-0908-4894-88C9-D04A5D08BF00}" type="pres">
      <dgm:prSet presAssocID="{B9014B3F-1303-4B2C-9127-DC030BAA497C}" presName="thickLine" presStyleLbl="alignNode1" presStyleIdx="1" presStyleCnt="5"/>
      <dgm:spPr/>
    </dgm:pt>
    <dgm:pt modelId="{C5A5D338-032C-4CA3-95CF-DB8D56F07523}" type="pres">
      <dgm:prSet presAssocID="{B9014B3F-1303-4B2C-9127-DC030BAA497C}" presName="horz1" presStyleCnt="0"/>
      <dgm:spPr/>
    </dgm:pt>
    <dgm:pt modelId="{D4606D5F-9207-4FE4-90EC-6CAA2FD4CA2B}" type="pres">
      <dgm:prSet presAssocID="{B9014B3F-1303-4B2C-9127-DC030BAA497C}" presName="tx1" presStyleLbl="revTx" presStyleIdx="1" presStyleCnt="5"/>
      <dgm:spPr/>
    </dgm:pt>
    <dgm:pt modelId="{37E73680-B5A4-4F16-8176-ABA7167AECF3}" type="pres">
      <dgm:prSet presAssocID="{B9014B3F-1303-4B2C-9127-DC030BAA497C}" presName="vert1" presStyleCnt="0"/>
      <dgm:spPr/>
    </dgm:pt>
    <dgm:pt modelId="{B520A19A-DAF2-4704-B646-96ED5F59452A}" type="pres">
      <dgm:prSet presAssocID="{6640FC10-69E2-402C-94FD-11C563D92EDB}" presName="thickLine" presStyleLbl="alignNode1" presStyleIdx="2" presStyleCnt="5"/>
      <dgm:spPr/>
    </dgm:pt>
    <dgm:pt modelId="{8934CFA1-D4C8-48C2-B1DB-FE0D4E1E95CE}" type="pres">
      <dgm:prSet presAssocID="{6640FC10-69E2-402C-94FD-11C563D92EDB}" presName="horz1" presStyleCnt="0"/>
      <dgm:spPr/>
    </dgm:pt>
    <dgm:pt modelId="{A340FACC-2022-4785-A4BB-A8B478CE698B}" type="pres">
      <dgm:prSet presAssocID="{6640FC10-69E2-402C-94FD-11C563D92EDB}" presName="tx1" presStyleLbl="revTx" presStyleIdx="2" presStyleCnt="5"/>
      <dgm:spPr/>
    </dgm:pt>
    <dgm:pt modelId="{56726FF7-633B-4DF3-82E7-C2E4CE0A5890}" type="pres">
      <dgm:prSet presAssocID="{6640FC10-69E2-402C-94FD-11C563D92EDB}" presName="vert1" presStyleCnt="0"/>
      <dgm:spPr/>
    </dgm:pt>
    <dgm:pt modelId="{0E09A84F-8F57-4118-83EF-2F7ACAA07CB0}" type="pres">
      <dgm:prSet presAssocID="{E1CDE0CD-F825-4A8B-AE78-B3A7EFCD9988}" presName="thickLine" presStyleLbl="alignNode1" presStyleIdx="3" presStyleCnt="5"/>
      <dgm:spPr/>
    </dgm:pt>
    <dgm:pt modelId="{E7EBD15A-0416-4943-B69C-327A588F8AEA}" type="pres">
      <dgm:prSet presAssocID="{E1CDE0CD-F825-4A8B-AE78-B3A7EFCD9988}" presName="horz1" presStyleCnt="0"/>
      <dgm:spPr/>
    </dgm:pt>
    <dgm:pt modelId="{73EACE94-25BD-4376-BC2A-8F3A5B631B18}" type="pres">
      <dgm:prSet presAssocID="{E1CDE0CD-F825-4A8B-AE78-B3A7EFCD9988}" presName="tx1" presStyleLbl="revTx" presStyleIdx="3" presStyleCnt="5"/>
      <dgm:spPr/>
    </dgm:pt>
    <dgm:pt modelId="{C1CE52BB-CB93-4144-BE25-AEA1FFE66ACF}" type="pres">
      <dgm:prSet presAssocID="{E1CDE0CD-F825-4A8B-AE78-B3A7EFCD9988}" presName="vert1" presStyleCnt="0"/>
      <dgm:spPr/>
    </dgm:pt>
    <dgm:pt modelId="{1718BA84-10E1-4A53-8AF8-8FA3E16FA4EE}" type="pres">
      <dgm:prSet presAssocID="{EFA2CB8F-4BE6-4CA7-9A52-FDA1461F0F6C}" presName="thickLine" presStyleLbl="alignNode1" presStyleIdx="4" presStyleCnt="5"/>
      <dgm:spPr/>
    </dgm:pt>
    <dgm:pt modelId="{1C5FC2A2-2CF7-480E-8BB1-206D5526B577}" type="pres">
      <dgm:prSet presAssocID="{EFA2CB8F-4BE6-4CA7-9A52-FDA1461F0F6C}" presName="horz1" presStyleCnt="0"/>
      <dgm:spPr/>
    </dgm:pt>
    <dgm:pt modelId="{53E3F84D-9CF5-4F84-804E-F26903D36687}" type="pres">
      <dgm:prSet presAssocID="{EFA2CB8F-4BE6-4CA7-9A52-FDA1461F0F6C}" presName="tx1" presStyleLbl="revTx" presStyleIdx="4" presStyleCnt="5"/>
      <dgm:spPr/>
    </dgm:pt>
    <dgm:pt modelId="{2B647D3C-5DD1-44F8-BC0D-A63F47F53B6B}" type="pres">
      <dgm:prSet presAssocID="{EFA2CB8F-4BE6-4CA7-9A52-FDA1461F0F6C}" presName="vert1" presStyleCnt="0"/>
      <dgm:spPr/>
    </dgm:pt>
  </dgm:ptLst>
  <dgm:cxnLst>
    <dgm:cxn modelId="{6130BA0D-E044-467F-96D7-DECF9DB5F146}" type="presOf" srcId="{281A7589-6ECF-4E8D-AFFE-B5A6949045F7}" destId="{B3C7D1B6-8A87-4148-83FF-E2D72EB094D2}" srcOrd="0" destOrd="0" presId="urn:microsoft.com/office/officeart/2008/layout/LinedList"/>
    <dgm:cxn modelId="{D88F121E-973D-435F-9770-BE5E88282C2D}" srcId="{BB88DC21-53CB-4DBA-A04E-F420F428B284}" destId="{B9014B3F-1303-4B2C-9127-DC030BAA497C}" srcOrd="1" destOrd="0" parTransId="{A33E7AE8-F7C6-41AC-8B6B-541046B4558D}" sibTransId="{B2DAF532-250D-4497-B335-A5F32F5BDDEE}"/>
    <dgm:cxn modelId="{2F56C720-B965-4C16-9AE0-52C242EC2C73}" srcId="{BB88DC21-53CB-4DBA-A04E-F420F428B284}" destId="{EFA2CB8F-4BE6-4CA7-9A52-FDA1461F0F6C}" srcOrd="4" destOrd="0" parTransId="{941C3926-6DA4-4853-8D41-876771303D71}" sibTransId="{6B3E7400-1CD9-4C98-9E45-E1DC06444BC3}"/>
    <dgm:cxn modelId="{598B9E5E-79F2-4D4A-AC89-40AC4F7C8002}" type="presOf" srcId="{E1CDE0CD-F825-4A8B-AE78-B3A7EFCD9988}" destId="{73EACE94-25BD-4376-BC2A-8F3A5B631B18}" srcOrd="0" destOrd="0" presId="urn:microsoft.com/office/officeart/2008/layout/LinedList"/>
    <dgm:cxn modelId="{A9349342-6471-47CF-9342-F7D99963F019}" srcId="{BB88DC21-53CB-4DBA-A04E-F420F428B284}" destId="{6640FC10-69E2-402C-94FD-11C563D92EDB}" srcOrd="2" destOrd="0" parTransId="{0F1774CF-4391-408D-A0E8-B0400EBBFA3B}" sibTransId="{D737CF74-4F89-4344-BB15-5037531ED4F4}"/>
    <dgm:cxn modelId="{6BB3A466-B3A1-4A7C-9968-1068FC976A71}" type="presOf" srcId="{EFA2CB8F-4BE6-4CA7-9A52-FDA1461F0F6C}" destId="{53E3F84D-9CF5-4F84-804E-F26903D36687}" srcOrd="0" destOrd="0" presId="urn:microsoft.com/office/officeart/2008/layout/LinedList"/>
    <dgm:cxn modelId="{E197F451-6120-44F2-92F9-85FF0787BD43}" type="presOf" srcId="{B9014B3F-1303-4B2C-9127-DC030BAA497C}" destId="{D4606D5F-9207-4FE4-90EC-6CAA2FD4CA2B}" srcOrd="0" destOrd="0" presId="urn:microsoft.com/office/officeart/2008/layout/LinedList"/>
    <dgm:cxn modelId="{61187691-8241-4E6B-8F05-20A7D0F269F4}" srcId="{BB88DC21-53CB-4DBA-A04E-F420F428B284}" destId="{281A7589-6ECF-4E8D-AFFE-B5A6949045F7}" srcOrd="0" destOrd="0" parTransId="{9A6EC342-9599-4E97-B444-F0CA15D2E380}" sibTransId="{19371206-8539-47AB-A569-F669AAD96416}"/>
    <dgm:cxn modelId="{4006CB9C-B528-4772-A4FC-1C0A474F6515}" type="presOf" srcId="{6640FC10-69E2-402C-94FD-11C563D92EDB}" destId="{A340FACC-2022-4785-A4BB-A8B478CE698B}" srcOrd="0" destOrd="0" presId="urn:microsoft.com/office/officeart/2008/layout/LinedList"/>
    <dgm:cxn modelId="{EDB979BB-3E40-4A20-89BF-1320E8E55D7F}" type="presOf" srcId="{BB88DC21-53CB-4DBA-A04E-F420F428B284}" destId="{6AC6A7E2-E733-40A7-8BA7-669CCB89984B}" srcOrd="0" destOrd="0" presId="urn:microsoft.com/office/officeart/2008/layout/LinedList"/>
    <dgm:cxn modelId="{C76FCADE-53C0-43D8-8DDE-6C9138DEB28B}" srcId="{BB88DC21-53CB-4DBA-A04E-F420F428B284}" destId="{E1CDE0CD-F825-4A8B-AE78-B3A7EFCD9988}" srcOrd="3" destOrd="0" parTransId="{843F1AD6-37A2-4334-B10F-416D396CAB26}" sibTransId="{3499EFC0-17E7-4151-82CE-9129E29E92BD}"/>
    <dgm:cxn modelId="{470386EC-A95D-41B5-96A8-27D889D3741C}" type="presParOf" srcId="{6AC6A7E2-E733-40A7-8BA7-669CCB89984B}" destId="{EC299F40-0C95-4814-B36C-18172E03B198}" srcOrd="0" destOrd="0" presId="urn:microsoft.com/office/officeart/2008/layout/LinedList"/>
    <dgm:cxn modelId="{574D9DC9-1404-4804-9EA5-019E0204DD85}" type="presParOf" srcId="{6AC6A7E2-E733-40A7-8BA7-669CCB89984B}" destId="{414E650B-45BD-4146-B4F0-CD9D13B72E5E}" srcOrd="1" destOrd="0" presId="urn:microsoft.com/office/officeart/2008/layout/LinedList"/>
    <dgm:cxn modelId="{81FD824C-B48F-438B-806A-91724C61DDF1}" type="presParOf" srcId="{414E650B-45BD-4146-B4F0-CD9D13B72E5E}" destId="{B3C7D1B6-8A87-4148-83FF-E2D72EB094D2}" srcOrd="0" destOrd="0" presId="urn:microsoft.com/office/officeart/2008/layout/LinedList"/>
    <dgm:cxn modelId="{647CC0F7-7788-49BC-AA5A-2C4D8A3208BA}" type="presParOf" srcId="{414E650B-45BD-4146-B4F0-CD9D13B72E5E}" destId="{47C9BBB3-2C9C-4EA3-8C27-66CC6442EB5C}" srcOrd="1" destOrd="0" presId="urn:microsoft.com/office/officeart/2008/layout/LinedList"/>
    <dgm:cxn modelId="{A4C0903B-506A-483B-B6C5-CC322FD4DA25}" type="presParOf" srcId="{6AC6A7E2-E733-40A7-8BA7-669CCB89984B}" destId="{F28FE01C-0908-4894-88C9-D04A5D08BF00}" srcOrd="2" destOrd="0" presId="urn:microsoft.com/office/officeart/2008/layout/LinedList"/>
    <dgm:cxn modelId="{6A0E10B9-80F7-46A8-BDE5-618925A057D4}" type="presParOf" srcId="{6AC6A7E2-E733-40A7-8BA7-669CCB89984B}" destId="{C5A5D338-032C-4CA3-95CF-DB8D56F07523}" srcOrd="3" destOrd="0" presId="urn:microsoft.com/office/officeart/2008/layout/LinedList"/>
    <dgm:cxn modelId="{9CE37FAE-363B-429D-A114-FBAF19BC4056}" type="presParOf" srcId="{C5A5D338-032C-4CA3-95CF-DB8D56F07523}" destId="{D4606D5F-9207-4FE4-90EC-6CAA2FD4CA2B}" srcOrd="0" destOrd="0" presId="urn:microsoft.com/office/officeart/2008/layout/LinedList"/>
    <dgm:cxn modelId="{480E3AEB-448A-44AB-B9CB-03667CF6A395}" type="presParOf" srcId="{C5A5D338-032C-4CA3-95CF-DB8D56F07523}" destId="{37E73680-B5A4-4F16-8176-ABA7167AECF3}" srcOrd="1" destOrd="0" presId="urn:microsoft.com/office/officeart/2008/layout/LinedList"/>
    <dgm:cxn modelId="{C9A519A8-8B9D-4A05-AB47-D2E9002A4169}" type="presParOf" srcId="{6AC6A7E2-E733-40A7-8BA7-669CCB89984B}" destId="{B520A19A-DAF2-4704-B646-96ED5F59452A}" srcOrd="4" destOrd="0" presId="urn:microsoft.com/office/officeart/2008/layout/LinedList"/>
    <dgm:cxn modelId="{81AA960F-0122-4F7A-8DE7-9359623D5968}" type="presParOf" srcId="{6AC6A7E2-E733-40A7-8BA7-669CCB89984B}" destId="{8934CFA1-D4C8-48C2-B1DB-FE0D4E1E95CE}" srcOrd="5" destOrd="0" presId="urn:microsoft.com/office/officeart/2008/layout/LinedList"/>
    <dgm:cxn modelId="{8EE1B69C-2B09-49D6-A0C6-F63AA5819BB4}" type="presParOf" srcId="{8934CFA1-D4C8-48C2-B1DB-FE0D4E1E95CE}" destId="{A340FACC-2022-4785-A4BB-A8B478CE698B}" srcOrd="0" destOrd="0" presId="urn:microsoft.com/office/officeart/2008/layout/LinedList"/>
    <dgm:cxn modelId="{9B44D855-E3BC-49B8-ACE0-DDBFB7C8D356}" type="presParOf" srcId="{8934CFA1-D4C8-48C2-B1DB-FE0D4E1E95CE}" destId="{56726FF7-633B-4DF3-82E7-C2E4CE0A5890}" srcOrd="1" destOrd="0" presId="urn:microsoft.com/office/officeart/2008/layout/LinedList"/>
    <dgm:cxn modelId="{5EFC7C3B-EBA8-43B1-AD27-269BE9E1E939}" type="presParOf" srcId="{6AC6A7E2-E733-40A7-8BA7-669CCB89984B}" destId="{0E09A84F-8F57-4118-83EF-2F7ACAA07CB0}" srcOrd="6" destOrd="0" presId="urn:microsoft.com/office/officeart/2008/layout/LinedList"/>
    <dgm:cxn modelId="{6F85C4DC-9EAF-4EB8-B26A-7AB41778A911}" type="presParOf" srcId="{6AC6A7E2-E733-40A7-8BA7-669CCB89984B}" destId="{E7EBD15A-0416-4943-B69C-327A588F8AEA}" srcOrd="7" destOrd="0" presId="urn:microsoft.com/office/officeart/2008/layout/LinedList"/>
    <dgm:cxn modelId="{A792F697-B24B-4697-8CD9-2157AFB43207}" type="presParOf" srcId="{E7EBD15A-0416-4943-B69C-327A588F8AEA}" destId="{73EACE94-25BD-4376-BC2A-8F3A5B631B18}" srcOrd="0" destOrd="0" presId="urn:microsoft.com/office/officeart/2008/layout/LinedList"/>
    <dgm:cxn modelId="{BF3BD229-9093-4DE4-85A4-660C84B4FB1A}" type="presParOf" srcId="{E7EBD15A-0416-4943-B69C-327A588F8AEA}" destId="{C1CE52BB-CB93-4144-BE25-AEA1FFE66ACF}" srcOrd="1" destOrd="0" presId="urn:microsoft.com/office/officeart/2008/layout/LinedList"/>
    <dgm:cxn modelId="{3C4DB684-41E0-4C24-9B0B-4D34FCCAD729}" type="presParOf" srcId="{6AC6A7E2-E733-40A7-8BA7-669CCB89984B}" destId="{1718BA84-10E1-4A53-8AF8-8FA3E16FA4EE}" srcOrd="8" destOrd="0" presId="urn:microsoft.com/office/officeart/2008/layout/LinedList"/>
    <dgm:cxn modelId="{05B22BC7-6E80-488B-BB1A-642E49CDB6C6}" type="presParOf" srcId="{6AC6A7E2-E733-40A7-8BA7-669CCB89984B}" destId="{1C5FC2A2-2CF7-480E-8BB1-206D5526B577}" srcOrd="9" destOrd="0" presId="urn:microsoft.com/office/officeart/2008/layout/LinedList"/>
    <dgm:cxn modelId="{EAD09EE2-E708-4828-9B52-B8314A94F7C1}" type="presParOf" srcId="{1C5FC2A2-2CF7-480E-8BB1-206D5526B577}" destId="{53E3F84D-9CF5-4F84-804E-F26903D36687}" srcOrd="0" destOrd="0" presId="urn:microsoft.com/office/officeart/2008/layout/LinedList"/>
    <dgm:cxn modelId="{A93B5355-893A-43C4-AF27-8A7E4108532D}" type="presParOf" srcId="{1C5FC2A2-2CF7-480E-8BB1-206D5526B577}" destId="{2B647D3C-5DD1-44F8-BC0D-A63F47F53B6B}"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27AD2D-B80D-417B-812F-752BE3A37B67}" type="doc">
      <dgm:prSet loTypeId="urn:microsoft.com/office/officeart/2018/2/layout/IconVerticalSolidList" loCatId="icon" qsTypeId="urn:microsoft.com/office/officeart/2005/8/quickstyle/simple1#2" qsCatId="simple" csTypeId="urn:microsoft.com/office/officeart/2018/5/colors/Iconchunking_neutralbg_accent2_2" csCatId="accent2" phldr="1"/>
      <dgm:spPr/>
      <dgm:t>
        <a:bodyPr/>
        <a:lstStyle/>
        <a:p>
          <a:endParaRPr lang="en-US"/>
        </a:p>
      </dgm:t>
    </dgm:pt>
    <dgm:pt modelId="{4AE7A41C-48F8-4FAA-8481-47CEDCF67CFB}">
      <dgm:prSet phldrT="[Text]" custT="1"/>
      <dgm:spPr/>
      <dgm:t>
        <a:bodyPr/>
        <a:lstStyle/>
        <a:p>
          <a:pPr>
            <a:lnSpc>
              <a:spcPct val="100000"/>
            </a:lnSpc>
          </a:pPr>
          <a:r>
            <a:rPr lang="en-US" sz="1800" dirty="0"/>
            <a:t>Rabies </a:t>
          </a:r>
        </a:p>
      </dgm:t>
    </dgm:pt>
    <dgm:pt modelId="{EC6A0FE7-4CF1-4173-95F0-B956903A7FDE}" type="parTrans" cxnId="{98876C1F-9D7F-4E03-8F03-7FB90E92828D}">
      <dgm:prSet/>
      <dgm:spPr/>
      <dgm:t>
        <a:bodyPr/>
        <a:lstStyle/>
        <a:p>
          <a:endParaRPr lang="en-US"/>
        </a:p>
      </dgm:t>
    </dgm:pt>
    <dgm:pt modelId="{5916EE34-AB43-4626-82AA-87ED88A25E9C}" type="sibTrans" cxnId="{98876C1F-9D7F-4E03-8F03-7FB90E92828D}">
      <dgm:prSet/>
      <dgm:spPr/>
      <dgm:t>
        <a:bodyPr/>
        <a:lstStyle/>
        <a:p>
          <a:endParaRPr lang="en-US"/>
        </a:p>
      </dgm:t>
    </dgm:pt>
    <dgm:pt modelId="{4834B3D8-AA7E-4251-A800-034EF42D42DB}">
      <dgm:prSet phldrT="[Text]"/>
      <dgm:spPr/>
      <dgm:t>
        <a:bodyPr/>
        <a:lstStyle/>
        <a:p>
          <a:pPr>
            <a:lnSpc>
              <a:spcPct val="100000"/>
            </a:lnSpc>
          </a:pPr>
          <a:r>
            <a:rPr lang="en-US" dirty="0"/>
            <a:t> 414</a:t>
          </a:r>
        </a:p>
      </dgm:t>
    </dgm:pt>
    <dgm:pt modelId="{95A5A857-B349-4BD0-8025-FCD3AD33A7BE}" type="parTrans" cxnId="{2BA69576-8EEC-4D77-B8AA-20F18B37272E}">
      <dgm:prSet/>
      <dgm:spPr/>
      <dgm:t>
        <a:bodyPr/>
        <a:lstStyle/>
        <a:p>
          <a:endParaRPr lang="en-US"/>
        </a:p>
      </dgm:t>
    </dgm:pt>
    <dgm:pt modelId="{190385B8-B9D0-446B-9AD0-F523093E33DB}" type="sibTrans" cxnId="{2BA69576-8EEC-4D77-B8AA-20F18B37272E}">
      <dgm:prSet/>
      <dgm:spPr/>
      <dgm:t>
        <a:bodyPr/>
        <a:lstStyle/>
        <a:p>
          <a:endParaRPr lang="en-US"/>
        </a:p>
      </dgm:t>
    </dgm:pt>
    <dgm:pt modelId="{901A5AA2-A6E2-4F47-B5CD-3FCB43813569}">
      <dgm:prSet phldrT="[Text]" custT="1"/>
      <dgm:spPr/>
      <dgm:t>
        <a:bodyPr/>
        <a:lstStyle/>
        <a:p>
          <a:pPr>
            <a:lnSpc>
              <a:spcPct val="100000"/>
            </a:lnSpc>
          </a:pPr>
          <a:r>
            <a:rPr lang="en-US" sz="1800" b="0" i="0" dirty="0"/>
            <a:t>Microchip</a:t>
          </a:r>
          <a:r>
            <a:rPr lang="en-US" sz="1900" b="0" i="0" dirty="0"/>
            <a:t>s</a:t>
          </a:r>
        </a:p>
      </dgm:t>
    </dgm:pt>
    <dgm:pt modelId="{A4184AA9-43A3-447A-89E1-5B0E7C2251F5}" type="parTrans" cxnId="{EBE7C75A-5E0E-4F1E-96E1-ECE863996038}">
      <dgm:prSet/>
      <dgm:spPr/>
      <dgm:t>
        <a:bodyPr/>
        <a:lstStyle/>
        <a:p>
          <a:endParaRPr lang="en-US"/>
        </a:p>
      </dgm:t>
    </dgm:pt>
    <dgm:pt modelId="{0E3BC7A1-2FC3-4437-960A-43A63EB37360}" type="sibTrans" cxnId="{EBE7C75A-5E0E-4F1E-96E1-ECE863996038}">
      <dgm:prSet/>
      <dgm:spPr/>
      <dgm:t>
        <a:bodyPr/>
        <a:lstStyle/>
        <a:p>
          <a:endParaRPr lang="en-US"/>
        </a:p>
      </dgm:t>
    </dgm:pt>
    <dgm:pt modelId="{CB5DBE7D-F839-4A28-90EC-9BE5C03590A5}">
      <dgm:prSet phldrT="[Text]" custT="1"/>
      <dgm:spPr/>
      <dgm:t>
        <a:bodyPr/>
        <a:lstStyle/>
        <a:p>
          <a:pPr>
            <a:lnSpc>
              <a:spcPct val="100000"/>
            </a:lnSpc>
          </a:pPr>
          <a:r>
            <a:rPr lang="en-US" sz="1800" b="0" i="0" dirty="0"/>
            <a:t>Bordetella</a:t>
          </a:r>
        </a:p>
      </dgm:t>
    </dgm:pt>
    <dgm:pt modelId="{0BBB96AC-4D48-4E35-838A-EDBF6CDE6AD6}" type="parTrans" cxnId="{68B74102-3D69-4B6F-8FB4-4D5175ED6608}">
      <dgm:prSet/>
      <dgm:spPr/>
      <dgm:t>
        <a:bodyPr/>
        <a:lstStyle/>
        <a:p>
          <a:endParaRPr lang="en-US"/>
        </a:p>
      </dgm:t>
    </dgm:pt>
    <dgm:pt modelId="{5082375B-421C-4DF4-A6BB-EFF760C3CC75}" type="sibTrans" cxnId="{68B74102-3D69-4B6F-8FB4-4D5175ED6608}">
      <dgm:prSet/>
      <dgm:spPr/>
      <dgm:t>
        <a:bodyPr/>
        <a:lstStyle/>
        <a:p>
          <a:endParaRPr lang="en-US"/>
        </a:p>
      </dgm:t>
    </dgm:pt>
    <dgm:pt modelId="{8C4D27D3-9219-4B78-B8A4-34FDC1502363}">
      <dgm:prSet phldrT="[Text]"/>
      <dgm:spPr/>
      <dgm:t>
        <a:bodyPr/>
        <a:lstStyle/>
        <a:p>
          <a:pPr>
            <a:lnSpc>
              <a:spcPct val="100000"/>
            </a:lnSpc>
          </a:pPr>
          <a:r>
            <a:rPr lang="en-US" dirty="0"/>
            <a:t> 27</a:t>
          </a:r>
        </a:p>
      </dgm:t>
    </dgm:pt>
    <dgm:pt modelId="{6268B48F-2D30-4075-9AC9-7C85B81DC639}" type="parTrans" cxnId="{CB0B37CF-CE71-4085-B530-539A57E89222}">
      <dgm:prSet/>
      <dgm:spPr/>
      <dgm:t>
        <a:bodyPr/>
        <a:lstStyle/>
        <a:p>
          <a:endParaRPr lang="en-US"/>
        </a:p>
      </dgm:t>
    </dgm:pt>
    <dgm:pt modelId="{9CB281B5-4640-4BBE-A546-CA6284B3B804}" type="sibTrans" cxnId="{CB0B37CF-CE71-4085-B530-539A57E89222}">
      <dgm:prSet/>
      <dgm:spPr/>
      <dgm:t>
        <a:bodyPr/>
        <a:lstStyle/>
        <a:p>
          <a:endParaRPr lang="en-US"/>
        </a:p>
      </dgm:t>
    </dgm:pt>
    <dgm:pt modelId="{E6401063-1F8A-4BC1-ADAD-A687EA7594E9}">
      <dgm:prSet phldrT="[Text]"/>
      <dgm:spPr/>
      <dgm:t>
        <a:bodyPr/>
        <a:lstStyle/>
        <a:p>
          <a:pPr>
            <a:lnSpc>
              <a:spcPct val="100000"/>
            </a:lnSpc>
          </a:pPr>
          <a:endParaRPr lang="en-US" dirty="0"/>
        </a:p>
      </dgm:t>
    </dgm:pt>
    <dgm:pt modelId="{718ADADD-F2C8-40FC-B480-54987135FB9F}" type="parTrans" cxnId="{AB038E9A-DF98-46E8-91D6-91FF4156E4C1}">
      <dgm:prSet/>
      <dgm:spPr/>
      <dgm:t>
        <a:bodyPr/>
        <a:lstStyle/>
        <a:p>
          <a:endParaRPr lang="en-US"/>
        </a:p>
      </dgm:t>
    </dgm:pt>
    <dgm:pt modelId="{A2BE41AF-87AB-40D3-8DFF-CE349B9C4F3A}" type="sibTrans" cxnId="{AB038E9A-DF98-46E8-91D6-91FF4156E4C1}">
      <dgm:prSet/>
      <dgm:spPr/>
      <dgm:t>
        <a:bodyPr/>
        <a:lstStyle/>
        <a:p>
          <a:endParaRPr lang="en-US"/>
        </a:p>
      </dgm:t>
    </dgm:pt>
    <dgm:pt modelId="{324EB60F-8045-4D34-BB35-86425FE52E24}">
      <dgm:prSet/>
      <dgm:spPr/>
      <dgm:t>
        <a:bodyPr/>
        <a:lstStyle/>
        <a:p>
          <a:pPr>
            <a:lnSpc>
              <a:spcPct val="100000"/>
            </a:lnSpc>
          </a:pPr>
          <a:endParaRPr lang="en-US"/>
        </a:p>
      </dgm:t>
    </dgm:pt>
    <dgm:pt modelId="{56F1AEF0-7095-4F28-A44B-51DF7E20D507}" type="parTrans" cxnId="{ED3494AE-A09C-46AF-BC92-93B75C9D47FC}">
      <dgm:prSet/>
      <dgm:spPr/>
      <dgm:t>
        <a:bodyPr/>
        <a:lstStyle/>
        <a:p>
          <a:endParaRPr lang="en-US"/>
        </a:p>
      </dgm:t>
    </dgm:pt>
    <dgm:pt modelId="{6072A2ED-B5B1-4497-AF68-9AA99B4A9D12}" type="sibTrans" cxnId="{ED3494AE-A09C-46AF-BC92-93B75C9D47FC}">
      <dgm:prSet/>
      <dgm:spPr/>
      <dgm:t>
        <a:bodyPr/>
        <a:lstStyle/>
        <a:p>
          <a:endParaRPr lang="en-US"/>
        </a:p>
      </dgm:t>
    </dgm:pt>
    <dgm:pt modelId="{F804D3F4-A424-4EEE-BE5A-2FA3B9A3C820}">
      <dgm:prSet/>
      <dgm:spPr/>
      <dgm:t>
        <a:bodyPr/>
        <a:lstStyle/>
        <a:p>
          <a:pPr>
            <a:lnSpc>
              <a:spcPct val="100000"/>
            </a:lnSpc>
          </a:pPr>
          <a:endParaRPr lang="en-US"/>
        </a:p>
      </dgm:t>
    </dgm:pt>
    <dgm:pt modelId="{DEA75E92-EA25-4007-9EE5-82077425E2C4}" type="parTrans" cxnId="{53DDBA29-B009-43F7-8951-AAD40C2EFE6D}">
      <dgm:prSet/>
      <dgm:spPr/>
      <dgm:t>
        <a:bodyPr/>
        <a:lstStyle/>
        <a:p>
          <a:endParaRPr lang="en-US"/>
        </a:p>
      </dgm:t>
    </dgm:pt>
    <dgm:pt modelId="{EE78AD7B-1097-4C12-849C-5476F672160F}" type="sibTrans" cxnId="{53DDBA29-B009-43F7-8951-AAD40C2EFE6D}">
      <dgm:prSet/>
      <dgm:spPr/>
      <dgm:t>
        <a:bodyPr/>
        <a:lstStyle/>
        <a:p>
          <a:endParaRPr lang="en-US"/>
        </a:p>
      </dgm:t>
    </dgm:pt>
    <dgm:pt modelId="{09A245BA-8F98-4EF2-A54E-5981F7F37C55}">
      <dgm:prSet phldrT="[Text]"/>
      <dgm:spPr/>
      <dgm:t>
        <a:bodyPr/>
        <a:lstStyle/>
        <a:p>
          <a:pPr>
            <a:lnSpc>
              <a:spcPct val="100000"/>
            </a:lnSpc>
          </a:pPr>
          <a:r>
            <a:rPr lang="en-US" dirty="0"/>
            <a:t> 27</a:t>
          </a:r>
        </a:p>
      </dgm:t>
    </dgm:pt>
    <dgm:pt modelId="{E4CB06E0-A255-4303-ABF3-59172AF00784}" type="sibTrans" cxnId="{BCC6A59E-7905-4437-9BC5-3DA2BE48F02D}">
      <dgm:prSet/>
      <dgm:spPr/>
      <dgm:t>
        <a:bodyPr/>
        <a:lstStyle/>
        <a:p>
          <a:endParaRPr lang="en-US"/>
        </a:p>
      </dgm:t>
    </dgm:pt>
    <dgm:pt modelId="{455EE121-70C3-44D0-83F1-AEC688472601}" type="parTrans" cxnId="{BCC6A59E-7905-4437-9BC5-3DA2BE48F02D}">
      <dgm:prSet/>
      <dgm:spPr/>
      <dgm:t>
        <a:bodyPr/>
        <a:lstStyle/>
        <a:p>
          <a:endParaRPr lang="en-US"/>
        </a:p>
      </dgm:t>
    </dgm:pt>
    <dgm:pt modelId="{3067D81F-4ED0-464B-BB27-39D8ED12C632}" type="pres">
      <dgm:prSet presAssocID="{E527AD2D-B80D-417B-812F-752BE3A37B67}" presName="root" presStyleCnt="0">
        <dgm:presLayoutVars>
          <dgm:dir/>
          <dgm:resizeHandles val="exact"/>
        </dgm:presLayoutVars>
      </dgm:prSet>
      <dgm:spPr/>
    </dgm:pt>
    <dgm:pt modelId="{86D28AB5-FD58-42CD-8D2C-1E6507EB2327}" type="pres">
      <dgm:prSet presAssocID="{4AE7A41C-48F8-4FAA-8481-47CEDCF67CFB}" presName="compNode" presStyleCnt="0"/>
      <dgm:spPr/>
    </dgm:pt>
    <dgm:pt modelId="{9956C560-EB85-4428-8972-EDE113DD50BA}" type="pres">
      <dgm:prSet presAssocID="{4AE7A41C-48F8-4FAA-8481-47CEDCF67CFB}" presName="bgRect" presStyleLbl="bgShp" presStyleIdx="0" presStyleCnt="6" custLinFactNeighborX="1521" custLinFactNeighborY="2299"/>
      <dgm:spPr/>
    </dgm:pt>
    <dgm:pt modelId="{9C177B23-6903-4ECB-845C-43B853D6667F}" type="pres">
      <dgm:prSet presAssocID="{4AE7A41C-48F8-4FAA-8481-47CEDCF67CFB}" presName="iconRect" presStyleLbl="node1" presStyleIdx="0" presStyleCnt="6"/>
      <dgm:spPr>
        <a:blipFill>
          <a:blip xmlns:r="http://schemas.openxmlformats.org/officeDocument/2006/relationships">
            <a:biLevel thresh="75000"/>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Needle with solid fill"/>
        </a:ext>
      </dgm:extLst>
    </dgm:pt>
    <dgm:pt modelId="{2E2F9A06-89C7-46A8-8B50-5267D76AEC92}" type="pres">
      <dgm:prSet presAssocID="{4AE7A41C-48F8-4FAA-8481-47CEDCF67CFB}" presName="spaceRect" presStyleCnt="0"/>
      <dgm:spPr/>
    </dgm:pt>
    <dgm:pt modelId="{7216C31F-A91B-495C-927F-A7F47195EC2B}" type="pres">
      <dgm:prSet presAssocID="{4AE7A41C-48F8-4FAA-8481-47CEDCF67CFB}" presName="parTx" presStyleLbl="revTx" presStyleIdx="0" presStyleCnt="9">
        <dgm:presLayoutVars>
          <dgm:chMax val="0"/>
          <dgm:chPref val="0"/>
        </dgm:presLayoutVars>
      </dgm:prSet>
      <dgm:spPr/>
    </dgm:pt>
    <dgm:pt modelId="{C14A9DF8-92CA-4546-AA1A-934BA5390C00}" type="pres">
      <dgm:prSet presAssocID="{4AE7A41C-48F8-4FAA-8481-47CEDCF67CFB}" presName="desTx" presStyleLbl="revTx" presStyleIdx="1" presStyleCnt="9">
        <dgm:presLayoutVars/>
      </dgm:prSet>
      <dgm:spPr/>
    </dgm:pt>
    <dgm:pt modelId="{1ADE9F21-17BD-40FE-A81A-36CC6E4BDEAA}" type="pres">
      <dgm:prSet presAssocID="{5916EE34-AB43-4626-82AA-87ED88A25E9C}" presName="sibTrans" presStyleCnt="0"/>
      <dgm:spPr/>
    </dgm:pt>
    <dgm:pt modelId="{DA7CE3BD-87BD-4662-8C5D-DB1EE6F1235C}" type="pres">
      <dgm:prSet presAssocID="{324EB60F-8045-4D34-BB35-86425FE52E24}" presName="compNode" presStyleCnt="0"/>
      <dgm:spPr/>
    </dgm:pt>
    <dgm:pt modelId="{E453E5AB-FEF4-4EBC-9160-5D66791B4B12}" type="pres">
      <dgm:prSet presAssocID="{324EB60F-8045-4D34-BB35-86425FE52E24}" presName="bgRect" presStyleLbl="bgShp" presStyleIdx="1" presStyleCnt="6" custLinFactNeighborX="0"/>
      <dgm:spPr/>
    </dgm:pt>
    <dgm:pt modelId="{CCF7E8DD-DF2C-433C-AEDD-C49100843441}" type="pres">
      <dgm:prSet presAssocID="{324EB60F-8045-4D34-BB35-86425FE52E24}" presName="iconRect" presStyleLbl="node1" presStyleIdx="1" presStyleCnt="6"/>
      <dgm:spPr>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g with solid fill"/>
        </a:ext>
      </dgm:extLst>
    </dgm:pt>
    <dgm:pt modelId="{5226C487-62CD-44B8-A5F6-A80A59CEB3FF}" type="pres">
      <dgm:prSet presAssocID="{324EB60F-8045-4D34-BB35-86425FE52E24}" presName="spaceRect" presStyleCnt="0"/>
      <dgm:spPr/>
    </dgm:pt>
    <dgm:pt modelId="{976C2FE6-7B8B-4B76-8B34-496A50CE97FC}" type="pres">
      <dgm:prSet presAssocID="{324EB60F-8045-4D34-BB35-86425FE52E24}" presName="parTx" presStyleLbl="revTx" presStyleIdx="2" presStyleCnt="9">
        <dgm:presLayoutVars>
          <dgm:chMax val="0"/>
          <dgm:chPref val="0"/>
        </dgm:presLayoutVars>
      </dgm:prSet>
      <dgm:spPr/>
    </dgm:pt>
    <dgm:pt modelId="{519BE6D4-8638-4341-B3C0-204D84D6F0FE}" type="pres">
      <dgm:prSet presAssocID="{6072A2ED-B5B1-4497-AF68-9AA99B4A9D12}" presName="sibTrans" presStyleCnt="0"/>
      <dgm:spPr/>
    </dgm:pt>
    <dgm:pt modelId="{CB0ABC9C-18B1-4501-82C2-14D3F103C1EC}" type="pres">
      <dgm:prSet presAssocID="{F804D3F4-A424-4EEE-BE5A-2FA3B9A3C820}" presName="compNode" presStyleCnt="0"/>
      <dgm:spPr/>
    </dgm:pt>
    <dgm:pt modelId="{3C7106BC-79E5-4C61-97F6-2B411C7074EE}" type="pres">
      <dgm:prSet presAssocID="{F804D3F4-A424-4EEE-BE5A-2FA3B9A3C820}" presName="bgRect" presStyleLbl="bgShp" presStyleIdx="2" presStyleCnt="6"/>
      <dgm:spPr/>
    </dgm:pt>
    <dgm:pt modelId="{E224C400-7174-4934-9E32-83356F84E4DC}" type="pres">
      <dgm:prSet presAssocID="{F804D3F4-A424-4EEE-BE5A-2FA3B9A3C820}" presName="iconRect" presStyleLbl="node1" presStyleIdx="2" presStyleCnt="6"/>
      <dgm:spPr>
        <a:blipFill>
          <a:blip xmlns:r="http://schemas.openxmlformats.org/officeDocument/2006/relationships">
            <a:biLevel thresh="75000"/>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at with solid fill"/>
        </a:ext>
      </dgm:extLst>
    </dgm:pt>
    <dgm:pt modelId="{290F6602-92AE-43BD-817A-D079F8D43E3D}" type="pres">
      <dgm:prSet presAssocID="{F804D3F4-A424-4EEE-BE5A-2FA3B9A3C820}" presName="spaceRect" presStyleCnt="0"/>
      <dgm:spPr/>
    </dgm:pt>
    <dgm:pt modelId="{BBFCDB75-3E52-44D7-95F3-0F4DA9D1830E}" type="pres">
      <dgm:prSet presAssocID="{F804D3F4-A424-4EEE-BE5A-2FA3B9A3C820}" presName="parTx" presStyleLbl="revTx" presStyleIdx="3" presStyleCnt="9">
        <dgm:presLayoutVars>
          <dgm:chMax val="0"/>
          <dgm:chPref val="0"/>
        </dgm:presLayoutVars>
      </dgm:prSet>
      <dgm:spPr/>
    </dgm:pt>
    <dgm:pt modelId="{2353EC74-3F04-4EEA-A8BF-7B67B58D80F3}" type="pres">
      <dgm:prSet presAssocID="{EE78AD7B-1097-4C12-849C-5476F672160F}" presName="sibTrans" presStyleCnt="0"/>
      <dgm:spPr/>
    </dgm:pt>
    <dgm:pt modelId="{BAA25B0F-5199-48DB-86B9-5686EC0DD272}" type="pres">
      <dgm:prSet presAssocID="{901A5AA2-A6E2-4F47-B5CD-3FCB43813569}" presName="compNode" presStyleCnt="0"/>
      <dgm:spPr/>
    </dgm:pt>
    <dgm:pt modelId="{8775816A-313B-4D67-B94C-9F05859FCB7E}" type="pres">
      <dgm:prSet presAssocID="{901A5AA2-A6E2-4F47-B5CD-3FCB43813569}" presName="bgRect" presStyleLbl="bgShp" presStyleIdx="3" presStyleCnt="6"/>
      <dgm:spPr/>
    </dgm:pt>
    <dgm:pt modelId="{61EA8B92-D6FE-4BF9-95BE-3DAC1DECC380}" type="pres">
      <dgm:prSet presAssocID="{901A5AA2-A6E2-4F47-B5CD-3FCB43813569}" presName="iconRect" presStyleLbl="node1" presStyleIdx="3" presStyleCnt="6"/>
      <dgm:spPr>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rocessor with solid fill"/>
        </a:ext>
      </dgm:extLst>
    </dgm:pt>
    <dgm:pt modelId="{FF4EF224-4262-405F-988F-FD112C08BE24}" type="pres">
      <dgm:prSet presAssocID="{901A5AA2-A6E2-4F47-B5CD-3FCB43813569}" presName="spaceRect" presStyleCnt="0"/>
      <dgm:spPr/>
    </dgm:pt>
    <dgm:pt modelId="{50F026EC-9016-411D-AB32-AA900E0A9810}" type="pres">
      <dgm:prSet presAssocID="{901A5AA2-A6E2-4F47-B5CD-3FCB43813569}" presName="parTx" presStyleLbl="revTx" presStyleIdx="4" presStyleCnt="9">
        <dgm:presLayoutVars>
          <dgm:chMax val="0"/>
          <dgm:chPref val="0"/>
        </dgm:presLayoutVars>
      </dgm:prSet>
      <dgm:spPr/>
    </dgm:pt>
    <dgm:pt modelId="{7962EAE6-E4A5-4B9F-9D01-E77265EE24EF}" type="pres">
      <dgm:prSet presAssocID="{901A5AA2-A6E2-4F47-B5CD-3FCB43813569}" presName="desTx" presStyleLbl="revTx" presStyleIdx="5" presStyleCnt="9">
        <dgm:presLayoutVars/>
      </dgm:prSet>
      <dgm:spPr/>
    </dgm:pt>
    <dgm:pt modelId="{F0790707-D35C-4234-87B1-B9D4B75766C6}" type="pres">
      <dgm:prSet presAssocID="{0E3BC7A1-2FC3-4437-960A-43A63EB37360}" presName="sibTrans" presStyleCnt="0"/>
      <dgm:spPr/>
    </dgm:pt>
    <dgm:pt modelId="{2983FE84-28FA-4745-A66F-E4D8513CBDFA}" type="pres">
      <dgm:prSet presAssocID="{CB5DBE7D-F839-4A28-90EC-9BE5C03590A5}" presName="compNode" presStyleCnt="0"/>
      <dgm:spPr/>
    </dgm:pt>
    <dgm:pt modelId="{A60B3917-23D2-4707-A19E-2FB19F70549F}" type="pres">
      <dgm:prSet presAssocID="{CB5DBE7D-F839-4A28-90EC-9BE5C03590A5}" presName="bgRect" presStyleLbl="bgShp" presStyleIdx="4" presStyleCnt="6"/>
      <dgm:spPr/>
    </dgm:pt>
    <dgm:pt modelId="{4591D6B0-7148-4C07-A7D3-63A502282512}" type="pres">
      <dgm:prSet presAssocID="{CB5DBE7D-F839-4A28-90EC-9BE5C03590A5}" presName="iconRect" presStyleLbl="node1" presStyleIdx="4" presStyleCnt="6"/>
      <dgm:spPr>
        <a:blipFill>
          <a:blip xmlns:r="http://schemas.openxmlformats.org/officeDocument/2006/relationships">
            <a:biLevel thresh="75000"/>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Needle outline"/>
        </a:ext>
      </dgm:extLst>
    </dgm:pt>
    <dgm:pt modelId="{B119C028-75FC-4F0D-9B3F-57C16A9BA3AC}" type="pres">
      <dgm:prSet presAssocID="{CB5DBE7D-F839-4A28-90EC-9BE5C03590A5}" presName="spaceRect" presStyleCnt="0"/>
      <dgm:spPr/>
    </dgm:pt>
    <dgm:pt modelId="{F8F89741-88BB-4A58-B510-BF31580ED031}" type="pres">
      <dgm:prSet presAssocID="{CB5DBE7D-F839-4A28-90EC-9BE5C03590A5}" presName="parTx" presStyleLbl="revTx" presStyleIdx="6" presStyleCnt="9">
        <dgm:presLayoutVars>
          <dgm:chMax val="0"/>
          <dgm:chPref val="0"/>
        </dgm:presLayoutVars>
      </dgm:prSet>
      <dgm:spPr/>
    </dgm:pt>
    <dgm:pt modelId="{EDDD00E4-8FB5-47C3-A23F-ADD13779057E}" type="pres">
      <dgm:prSet presAssocID="{CB5DBE7D-F839-4A28-90EC-9BE5C03590A5}" presName="desTx" presStyleLbl="revTx" presStyleIdx="7" presStyleCnt="9">
        <dgm:presLayoutVars/>
      </dgm:prSet>
      <dgm:spPr/>
    </dgm:pt>
    <dgm:pt modelId="{5E6F232C-9FE9-48A9-A844-724E2F8D0AEA}" type="pres">
      <dgm:prSet presAssocID="{5082375B-421C-4DF4-A6BB-EFF760C3CC75}" presName="sibTrans" presStyleCnt="0"/>
      <dgm:spPr/>
    </dgm:pt>
    <dgm:pt modelId="{936A0DD0-FDE5-4EE1-AA35-E6A51DFCDE28}" type="pres">
      <dgm:prSet presAssocID="{E6401063-1F8A-4BC1-ADAD-A687EA7594E9}" presName="compNode" presStyleCnt="0"/>
      <dgm:spPr/>
    </dgm:pt>
    <dgm:pt modelId="{DC83DB6E-99A2-45A5-B36A-14D67B60D46A}" type="pres">
      <dgm:prSet presAssocID="{E6401063-1F8A-4BC1-ADAD-A687EA7594E9}" presName="bgRect" presStyleLbl="bgShp" presStyleIdx="5" presStyleCnt="6"/>
      <dgm:spPr/>
    </dgm:pt>
    <dgm:pt modelId="{E970529B-B120-452C-860A-F4BA0D48FA72}" type="pres">
      <dgm:prSet presAssocID="{E6401063-1F8A-4BC1-ADAD-A687EA7594E9}" presName="iconRect" presStyleLbl="node1" presStyleIdx="5" presStyleCnt="6"/>
      <dgm:spPr>
        <a:blipFill>
          <a:blip xmlns:r="http://schemas.openxmlformats.org/officeDocument/2006/relationships">
            <a:biLevel thresh="75000"/>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eart with solid fill"/>
        </a:ext>
      </dgm:extLst>
    </dgm:pt>
    <dgm:pt modelId="{94A54408-FD33-4B5D-B9D9-DA2CFCF8EE8B}" type="pres">
      <dgm:prSet presAssocID="{E6401063-1F8A-4BC1-ADAD-A687EA7594E9}" presName="spaceRect" presStyleCnt="0"/>
      <dgm:spPr/>
    </dgm:pt>
    <dgm:pt modelId="{BEDB12B0-9EE9-4DBE-873A-FDF34E717F66}" type="pres">
      <dgm:prSet presAssocID="{E6401063-1F8A-4BC1-ADAD-A687EA7594E9}" presName="parTx" presStyleLbl="revTx" presStyleIdx="8" presStyleCnt="9">
        <dgm:presLayoutVars>
          <dgm:chMax val="0"/>
          <dgm:chPref val="0"/>
        </dgm:presLayoutVars>
      </dgm:prSet>
      <dgm:spPr/>
    </dgm:pt>
  </dgm:ptLst>
  <dgm:cxnLst>
    <dgm:cxn modelId="{68B74102-3D69-4B6F-8FB4-4D5175ED6608}" srcId="{E527AD2D-B80D-417B-812F-752BE3A37B67}" destId="{CB5DBE7D-F839-4A28-90EC-9BE5C03590A5}" srcOrd="4" destOrd="0" parTransId="{0BBB96AC-4D48-4E35-838A-EDBF6CDE6AD6}" sibTransId="{5082375B-421C-4DF4-A6BB-EFF760C3CC75}"/>
    <dgm:cxn modelId="{3DA71C1B-4009-47BF-A0AA-E8D678F640A3}" type="presOf" srcId="{4AE7A41C-48F8-4FAA-8481-47CEDCF67CFB}" destId="{7216C31F-A91B-495C-927F-A7F47195EC2B}" srcOrd="0" destOrd="0" presId="urn:microsoft.com/office/officeart/2018/2/layout/IconVerticalSolidList"/>
    <dgm:cxn modelId="{98876C1F-9D7F-4E03-8F03-7FB90E92828D}" srcId="{E527AD2D-B80D-417B-812F-752BE3A37B67}" destId="{4AE7A41C-48F8-4FAA-8481-47CEDCF67CFB}" srcOrd="0" destOrd="0" parTransId="{EC6A0FE7-4CF1-4173-95F0-B956903A7FDE}" sibTransId="{5916EE34-AB43-4626-82AA-87ED88A25E9C}"/>
    <dgm:cxn modelId="{53DDBA29-B009-43F7-8951-AAD40C2EFE6D}" srcId="{E527AD2D-B80D-417B-812F-752BE3A37B67}" destId="{F804D3F4-A424-4EEE-BE5A-2FA3B9A3C820}" srcOrd="2" destOrd="0" parTransId="{DEA75E92-EA25-4007-9EE5-82077425E2C4}" sibTransId="{EE78AD7B-1097-4C12-849C-5476F672160F}"/>
    <dgm:cxn modelId="{CC487F44-AA3A-46D7-BC6E-A187F7AD06E3}" type="presOf" srcId="{F804D3F4-A424-4EEE-BE5A-2FA3B9A3C820}" destId="{BBFCDB75-3E52-44D7-95F3-0F4DA9D1830E}" srcOrd="0" destOrd="0" presId="urn:microsoft.com/office/officeart/2018/2/layout/IconVerticalSolidList"/>
    <dgm:cxn modelId="{D5D7CC47-915C-4653-9D0D-D0E7E7314208}" type="presOf" srcId="{09A245BA-8F98-4EF2-A54E-5981F7F37C55}" destId="{7962EAE6-E4A5-4B9F-9D01-E77265EE24EF}" srcOrd="0" destOrd="0" presId="urn:microsoft.com/office/officeart/2018/2/layout/IconVerticalSolidList"/>
    <dgm:cxn modelId="{03A67968-8296-4EA2-BCFF-85330DEDAE21}" type="presOf" srcId="{901A5AA2-A6E2-4F47-B5CD-3FCB43813569}" destId="{50F026EC-9016-411D-AB32-AA900E0A9810}" srcOrd="0" destOrd="0" presId="urn:microsoft.com/office/officeart/2018/2/layout/IconVerticalSolidList"/>
    <dgm:cxn modelId="{27C94E56-75D4-47D6-A14F-F76DB62938E4}" type="presOf" srcId="{324EB60F-8045-4D34-BB35-86425FE52E24}" destId="{976C2FE6-7B8B-4B76-8B34-496A50CE97FC}" srcOrd="0" destOrd="0" presId="urn:microsoft.com/office/officeart/2018/2/layout/IconVerticalSolidList"/>
    <dgm:cxn modelId="{11517456-7881-41E4-91D2-7E3BAA394F5E}" type="presOf" srcId="{8C4D27D3-9219-4B78-B8A4-34FDC1502363}" destId="{EDDD00E4-8FB5-47C3-A23F-ADD13779057E}" srcOrd="0" destOrd="0" presId="urn:microsoft.com/office/officeart/2018/2/layout/IconVerticalSolidList"/>
    <dgm:cxn modelId="{2BA69576-8EEC-4D77-B8AA-20F18B37272E}" srcId="{4AE7A41C-48F8-4FAA-8481-47CEDCF67CFB}" destId="{4834B3D8-AA7E-4251-A800-034EF42D42DB}" srcOrd="0" destOrd="0" parTransId="{95A5A857-B349-4BD0-8025-FCD3AD33A7BE}" sibTransId="{190385B8-B9D0-446B-9AD0-F523093E33DB}"/>
    <dgm:cxn modelId="{EBE7C75A-5E0E-4F1E-96E1-ECE863996038}" srcId="{E527AD2D-B80D-417B-812F-752BE3A37B67}" destId="{901A5AA2-A6E2-4F47-B5CD-3FCB43813569}" srcOrd="3" destOrd="0" parTransId="{A4184AA9-43A3-447A-89E1-5B0E7C2251F5}" sibTransId="{0E3BC7A1-2FC3-4437-960A-43A63EB37360}"/>
    <dgm:cxn modelId="{2EC47689-4850-4FB2-9F9E-1783E54ADCB7}" type="presOf" srcId="{E6401063-1F8A-4BC1-ADAD-A687EA7594E9}" destId="{BEDB12B0-9EE9-4DBE-873A-FDF34E717F66}" srcOrd="0" destOrd="0" presId="urn:microsoft.com/office/officeart/2018/2/layout/IconVerticalSolidList"/>
    <dgm:cxn modelId="{AA0F3D8A-7CC4-466B-8B3C-6CFA3D8A17A6}" type="presOf" srcId="{4834B3D8-AA7E-4251-A800-034EF42D42DB}" destId="{C14A9DF8-92CA-4546-AA1A-934BA5390C00}" srcOrd="0" destOrd="0" presId="urn:microsoft.com/office/officeart/2018/2/layout/IconVerticalSolidList"/>
    <dgm:cxn modelId="{AB038E9A-DF98-46E8-91D6-91FF4156E4C1}" srcId="{E527AD2D-B80D-417B-812F-752BE3A37B67}" destId="{E6401063-1F8A-4BC1-ADAD-A687EA7594E9}" srcOrd="5" destOrd="0" parTransId="{718ADADD-F2C8-40FC-B480-54987135FB9F}" sibTransId="{A2BE41AF-87AB-40D3-8DFF-CE349B9C4F3A}"/>
    <dgm:cxn modelId="{BCC6A59E-7905-4437-9BC5-3DA2BE48F02D}" srcId="{901A5AA2-A6E2-4F47-B5CD-3FCB43813569}" destId="{09A245BA-8F98-4EF2-A54E-5981F7F37C55}" srcOrd="0" destOrd="0" parTransId="{455EE121-70C3-44D0-83F1-AEC688472601}" sibTransId="{E4CB06E0-A255-4303-ABF3-59172AF00784}"/>
    <dgm:cxn modelId="{ED3494AE-A09C-46AF-BC92-93B75C9D47FC}" srcId="{E527AD2D-B80D-417B-812F-752BE3A37B67}" destId="{324EB60F-8045-4D34-BB35-86425FE52E24}" srcOrd="1" destOrd="0" parTransId="{56F1AEF0-7095-4F28-A44B-51DF7E20D507}" sibTransId="{6072A2ED-B5B1-4497-AF68-9AA99B4A9D12}"/>
    <dgm:cxn modelId="{CB0B37CF-CE71-4085-B530-539A57E89222}" srcId="{CB5DBE7D-F839-4A28-90EC-9BE5C03590A5}" destId="{8C4D27D3-9219-4B78-B8A4-34FDC1502363}" srcOrd="0" destOrd="0" parTransId="{6268B48F-2D30-4075-9AC9-7C85B81DC639}" sibTransId="{9CB281B5-4640-4BBE-A546-CA6284B3B804}"/>
    <dgm:cxn modelId="{BB3F62F7-3B14-4C28-A2E9-F4938EDC4670}" type="presOf" srcId="{CB5DBE7D-F839-4A28-90EC-9BE5C03590A5}" destId="{F8F89741-88BB-4A58-B510-BF31580ED031}" srcOrd="0" destOrd="0" presId="urn:microsoft.com/office/officeart/2018/2/layout/IconVerticalSolidList"/>
    <dgm:cxn modelId="{533B94F9-23B3-45DF-B5CB-6A2EBC33B4DA}" type="presOf" srcId="{E527AD2D-B80D-417B-812F-752BE3A37B67}" destId="{3067D81F-4ED0-464B-BB27-39D8ED12C632}" srcOrd="0" destOrd="0" presId="urn:microsoft.com/office/officeart/2018/2/layout/IconVerticalSolidList"/>
    <dgm:cxn modelId="{F545E5F2-3403-4858-A7EB-26EE6803E99C}" type="presParOf" srcId="{3067D81F-4ED0-464B-BB27-39D8ED12C632}" destId="{86D28AB5-FD58-42CD-8D2C-1E6507EB2327}" srcOrd="0" destOrd="0" presId="urn:microsoft.com/office/officeart/2018/2/layout/IconVerticalSolidList"/>
    <dgm:cxn modelId="{477E033F-D000-45B1-9E53-4093079D77E5}" type="presParOf" srcId="{86D28AB5-FD58-42CD-8D2C-1E6507EB2327}" destId="{9956C560-EB85-4428-8972-EDE113DD50BA}" srcOrd="0" destOrd="0" presId="urn:microsoft.com/office/officeart/2018/2/layout/IconVerticalSolidList"/>
    <dgm:cxn modelId="{D02A73CB-B773-44EB-BF0E-A913EE49DBD2}" type="presParOf" srcId="{86D28AB5-FD58-42CD-8D2C-1E6507EB2327}" destId="{9C177B23-6903-4ECB-845C-43B853D6667F}" srcOrd="1" destOrd="0" presId="urn:microsoft.com/office/officeart/2018/2/layout/IconVerticalSolidList"/>
    <dgm:cxn modelId="{F7A4C1D4-97D9-4B54-B47D-D7FAC53E3BC4}" type="presParOf" srcId="{86D28AB5-FD58-42CD-8D2C-1E6507EB2327}" destId="{2E2F9A06-89C7-46A8-8B50-5267D76AEC92}" srcOrd="2" destOrd="0" presId="urn:microsoft.com/office/officeart/2018/2/layout/IconVerticalSolidList"/>
    <dgm:cxn modelId="{0CF4B4E5-E8F1-443F-B70D-E45D5BD7056D}" type="presParOf" srcId="{86D28AB5-FD58-42CD-8D2C-1E6507EB2327}" destId="{7216C31F-A91B-495C-927F-A7F47195EC2B}" srcOrd="3" destOrd="0" presId="urn:microsoft.com/office/officeart/2018/2/layout/IconVerticalSolidList"/>
    <dgm:cxn modelId="{0316EBF6-06AB-477E-9FE2-55003912F0B3}" type="presParOf" srcId="{86D28AB5-FD58-42CD-8D2C-1E6507EB2327}" destId="{C14A9DF8-92CA-4546-AA1A-934BA5390C00}" srcOrd="4" destOrd="0" presId="urn:microsoft.com/office/officeart/2018/2/layout/IconVerticalSolidList"/>
    <dgm:cxn modelId="{9ED13B1F-4558-44B3-BB2B-41C806CF566B}" type="presParOf" srcId="{3067D81F-4ED0-464B-BB27-39D8ED12C632}" destId="{1ADE9F21-17BD-40FE-A81A-36CC6E4BDEAA}" srcOrd="1" destOrd="0" presId="urn:microsoft.com/office/officeart/2018/2/layout/IconVerticalSolidList"/>
    <dgm:cxn modelId="{1333B0A6-BEEE-4982-B12A-45EBAB228A2E}" type="presParOf" srcId="{3067D81F-4ED0-464B-BB27-39D8ED12C632}" destId="{DA7CE3BD-87BD-4662-8C5D-DB1EE6F1235C}" srcOrd="2" destOrd="0" presId="urn:microsoft.com/office/officeart/2018/2/layout/IconVerticalSolidList"/>
    <dgm:cxn modelId="{A9128E66-A609-4022-8505-1078B5690860}" type="presParOf" srcId="{DA7CE3BD-87BD-4662-8C5D-DB1EE6F1235C}" destId="{E453E5AB-FEF4-4EBC-9160-5D66791B4B12}" srcOrd="0" destOrd="0" presId="urn:microsoft.com/office/officeart/2018/2/layout/IconVerticalSolidList"/>
    <dgm:cxn modelId="{DC2F2A35-F572-4A26-ACDE-098DF806B4B9}" type="presParOf" srcId="{DA7CE3BD-87BD-4662-8C5D-DB1EE6F1235C}" destId="{CCF7E8DD-DF2C-433C-AEDD-C49100843441}" srcOrd="1" destOrd="0" presId="urn:microsoft.com/office/officeart/2018/2/layout/IconVerticalSolidList"/>
    <dgm:cxn modelId="{B702099E-0F6F-4730-8159-0A993EE43F1A}" type="presParOf" srcId="{DA7CE3BD-87BD-4662-8C5D-DB1EE6F1235C}" destId="{5226C487-62CD-44B8-A5F6-A80A59CEB3FF}" srcOrd="2" destOrd="0" presId="urn:microsoft.com/office/officeart/2018/2/layout/IconVerticalSolidList"/>
    <dgm:cxn modelId="{4B9B3526-2F4D-43DA-AEF4-2C2DC204217D}" type="presParOf" srcId="{DA7CE3BD-87BD-4662-8C5D-DB1EE6F1235C}" destId="{976C2FE6-7B8B-4B76-8B34-496A50CE97FC}" srcOrd="3" destOrd="0" presId="urn:microsoft.com/office/officeart/2018/2/layout/IconVerticalSolidList"/>
    <dgm:cxn modelId="{7458EC8E-8D6D-43DD-B316-52E1E787AA3F}" type="presParOf" srcId="{3067D81F-4ED0-464B-BB27-39D8ED12C632}" destId="{519BE6D4-8638-4341-B3C0-204D84D6F0FE}" srcOrd="3" destOrd="0" presId="urn:microsoft.com/office/officeart/2018/2/layout/IconVerticalSolidList"/>
    <dgm:cxn modelId="{A1504FB7-C6FF-427F-9810-0C1E23313F75}" type="presParOf" srcId="{3067D81F-4ED0-464B-BB27-39D8ED12C632}" destId="{CB0ABC9C-18B1-4501-82C2-14D3F103C1EC}" srcOrd="4" destOrd="0" presId="urn:microsoft.com/office/officeart/2018/2/layout/IconVerticalSolidList"/>
    <dgm:cxn modelId="{2492F598-B88A-446F-A1CC-D1E04F948488}" type="presParOf" srcId="{CB0ABC9C-18B1-4501-82C2-14D3F103C1EC}" destId="{3C7106BC-79E5-4C61-97F6-2B411C7074EE}" srcOrd="0" destOrd="0" presId="urn:microsoft.com/office/officeart/2018/2/layout/IconVerticalSolidList"/>
    <dgm:cxn modelId="{4B9EAB2F-86BC-46FE-A7F9-3E6E4DF093CF}" type="presParOf" srcId="{CB0ABC9C-18B1-4501-82C2-14D3F103C1EC}" destId="{E224C400-7174-4934-9E32-83356F84E4DC}" srcOrd="1" destOrd="0" presId="urn:microsoft.com/office/officeart/2018/2/layout/IconVerticalSolidList"/>
    <dgm:cxn modelId="{F84E8280-D67C-43E6-A39E-A4CE20FEB0C1}" type="presParOf" srcId="{CB0ABC9C-18B1-4501-82C2-14D3F103C1EC}" destId="{290F6602-92AE-43BD-817A-D079F8D43E3D}" srcOrd="2" destOrd="0" presId="urn:microsoft.com/office/officeart/2018/2/layout/IconVerticalSolidList"/>
    <dgm:cxn modelId="{B3A0F7D0-3293-41CA-9AB0-ADD93BA77882}" type="presParOf" srcId="{CB0ABC9C-18B1-4501-82C2-14D3F103C1EC}" destId="{BBFCDB75-3E52-44D7-95F3-0F4DA9D1830E}" srcOrd="3" destOrd="0" presId="urn:microsoft.com/office/officeart/2018/2/layout/IconVerticalSolidList"/>
    <dgm:cxn modelId="{AE2696D8-6CB3-4C2D-85A4-DCB8BAA6988C}" type="presParOf" srcId="{3067D81F-4ED0-464B-BB27-39D8ED12C632}" destId="{2353EC74-3F04-4EEA-A8BF-7B67B58D80F3}" srcOrd="5" destOrd="0" presId="urn:microsoft.com/office/officeart/2018/2/layout/IconVerticalSolidList"/>
    <dgm:cxn modelId="{6F237469-25F6-4625-A554-FB9A8320EE41}" type="presParOf" srcId="{3067D81F-4ED0-464B-BB27-39D8ED12C632}" destId="{BAA25B0F-5199-48DB-86B9-5686EC0DD272}" srcOrd="6" destOrd="0" presId="urn:microsoft.com/office/officeart/2018/2/layout/IconVerticalSolidList"/>
    <dgm:cxn modelId="{8CC33D2D-8021-4B20-B9E2-95CF1B8D2E3B}" type="presParOf" srcId="{BAA25B0F-5199-48DB-86B9-5686EC0DD272}" destId="{8775816A-313B-4D67-B94C-9F05859FCB7E}" srcOrd="0" destOrd="0" presId="urn:microsoft.com/office/officeart/2018/2/layout/IconVerticalSolidList"/>
    <dgm:cxn modelId="{D10123F4-9233-4685-80AB-6F8642514A0E}" type="presParOf" srcId="{BAA25B0F-5199-48DB-86B9-5686EC0DD272}" destId="{61EA8B92-D6FE-4BF9-95BE-3DAC1DECC380}" srcOrd="1" destOrd="0" presId="urn:microsoft.com/office/officeart/2018/2/layout/IconVerticalSolidList"/>
    <dgm:cxn modelId="{39AC8676-A7C3-4636-8294-289E4394314B}" type="presParOf" srcId="{BAA25B0F-5199-48DB-86B9-5686EC0DD272}" destId="{FF4EF224-4262-405F-988F-FD112C08BE24}" srcOrd="2" destOrd="0" presId="urn:microsoft.com/office/officeart/2018/2/layout/IconVerticalSolidList"/>
    <dgm:cxn modelId="{AECCCF4D-38E5-41E0-92BA-7CCB577228FE}" type="presParOf" srcId="{BAA25B0F-5199-48DB-86B9-5686EC0DD272}" destId="{50F026EC-9016-411D-AB32-AA900E0A9810}" srcOrd="3" destOrd="0" presId="urn:microsoft.com/office/officeart/2018/2/layout/IconVerticalSolidList"/>
    <dgm:cxn modelId="{DEDAF57B-7B68-41B8-9E66-E4DBFA87C3E4}" type="presParOf" srcId="{BAA25B0F-5199-48DB-86B9-5686EC0DD272}" destId="{7962EAE6-E4A5-4B9F-9D01-E77265EE24EF}" srcOrd="4" destOrd="0" presId="urn:microsoft.com/office/officeart/2018/2/layout/IconVerticalSolidList"/>
    <dgm:cxn modelId="{562CEF45-3972-44A3-B7E7-594D53D8773E}" type="presParOf" srcId="{3067D81F-4ED0-464B-BB27-39D8ED12C632}" destId="{F0790707-D35C-4234-87B1-B9D4B75766C6}" srcOrd="7" destOrd="0" presId="urn:microsoft.com/office/officeart/2018/2/layout/IconVerticalSolidList"/>
    <dgm:cxn modelId="{C85287D2-6BF7-4485-A5E3-9ED01D17AFAD}" type="presParOf" srcId="{3067D81F-4ED0-464B-BB27-39D8ED12C632}" destId="{2983FE84-28FA-4745-A66F-E4D8513CBDFA}" srcOrd="8" destOrd="0" presId="urn:microsoft.com/office/officeart/2018/2/layout/IconVerticalSolidList"/>
    <dgm:cxn modelId="{BBF04651-67F8-4977-8463-27E478B52614}" type="presParOf" srcId="{2983FE84-28FA-4745-A66F-E4D8513CBDFA}" destId="{A60B3917-23D2-4707-A19E-2FB19F70549F}" srcOrd="0" destOrd="0" presId="urn:microsoft.com/office/officeart/2018/2/layout/IconVerticalSolidList"/>
    <dgm:cxn modelId="{4BEA674B-F836-4720-810E-2C5F2731C38A}" type="presParOf" srcId="{2983FE84-28FA-4745-A66F-E4D8513CBDFA}" destId="{4591D6B0-7148-4C07-A7D3-63A502282512}" srcOrd="1" destOrd="0" presId="urn:microsoft.com/office/officeart/2018/2/layout/IconVerticalSolidList"/>
    <dgm:cxn modelId="{486058BA-7709-4456-8AB8-EF9ACB0ED566}" type="presParOf" srcId="{2983FE84-28FA-4745-A66F-E4D8513CBDFA}" destId="{B119C028-75FC-4F0D-9B3F-57C16A9BA3AC}" srcOrd="2" destOrd="0" presId="urn:microsoft.com/office/officeart/2018/2/layout/IconVerticalSolidList"/>
    <dgm:cxn modelId="{F74028B5-A8A6-4D6C-8581-621190DEA726}" type="presParOf" srcId="{2983FE84-28FA-4745-A66F-E4D8513CBDFA}" destId="{F8F89741-88BB-4A58-B510-BF31580ED031}" srcOrd="3" destOrd="0" presId="urn:microsoft.com/office/officeart/2018/2/layout/IconVerticalSolidList"/>
    <dgm:cxn modelId="{1BFBF8D0-04DD-41DD-AE34-FA53EE5C6551}" type="presParOf" srcId="{2983FE84-28FA-4745-A66F-E4D8513CBDFA}" destId="{EDDD00E4-8FB5-47C3-A23F-ADD13779057E}" srcOrd="4" destOrd="0" presId="urn:microsoft.com/office/officeart/2018/2/layout/IconVerticalSolidList"/>
    <dgm:cxn modelId="{3B812616-F5C2-4C81-BC38-F4695F44A32D}" type="presParOf" srcId="{3067D81F-4ED0-464B-BB27-39D8ED12C632}" destId="{5E6F232C-9FE9-48A9-A844-724E2F8D0AEA}" srcOrd="9" destOrd="0" presId="urn:microsoft.com/office/officeart/2018/2/layout/IconVerticalSolidList"/>
    <dgm:cxn modelId="{6DAC292A-0C4A-4C2E-A455-024CF88D71E2}" type="presParOf" srcId="{3067D81F-4ED0-464B-BB27-39D8ED12C632}" destId="{936A0DD0-FDE5-4EE1-AA35-E6A51DFCDE28}" srcOrd="10" destOrd="0" presId="urn:microsoft.com/office/officeart/2018/2/layout/IconVerticalSolidList"/>
    <dgm:cxn modelId="{B7D6D2D9-3A7D-4943-8335-BB4F88B9A6D2}" type="presParOf" srcId="{936A0DD0-FDE5-4EE1-AA35-E6A51DFCDE28}" destId="{DC83DB6E-99A2-45A5-B36A-14D67B60D46A}" srcOrd="0" destOrd="0" presId="urn:microsoft.com/office/officeart/2018/2/layout/IconVerticalSolidList"/>
    <dgm:cxn modelId="{63B8FE11-6B00-4385-861B-8F9B62E85A5D}" type="presParOf" srcId="{936A0DD0-FDE5-4EE1-AA35-E6A51DFCDE28}" destId="{E970529B-B120-452C-860A-F4BA0D48FA72}" srcOrd="1" destOrd="0" presId="urn:microsoft.com/office/officeart/2018/2/layout/IconVerticalSolidList"/>
    <dgm:cxn modelId="{2B8E3D05-78D6-4DAB-AA0D-E9A1A7CC4064}" type="presParOf" srcId="{936A0DD0-FDE5-4EE1-AA35-E6A51DFCDE28}" destId="{94A54408-FD33-4B5D-B9D9-DA2CFCF8EE8B}" srcOrd="2" destOrd="0" presId="urn:microsoft.com/office/officeart/2018/2/layout/IconVerticalSolidList"/>
    <dgm:cxn modelId="{EC3F4538-45E6-4690-AA53-162200D5AADF}" type="presParOf" srcId="{936A0DD0-FDE5-4EE1-AA35-E6A51DFCDE28}" destId="{BEDB12B0-9EE9-4DBE-873A-FDF34E717F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EEF512-58AC-4DA1-9AF5-C14A2F5E6F04}" type="doc">
      <dgm:prSet loTypeId="urn:microsoft.com/office/officeart/2005/8/layout/vList2" loCatId="list" qsTypeId="urn:microsoft.com/office/officeart/2005/8/quickstyle/simple1#3" qsCatId="simple" csTypeId="urn:microsoft.com/office/officeart/2005/8/colors/accent1_2#1" csCatId="accent1" phldr="1"/>
      <dgm:spPr/>
      <dgm:t>
        <a:bodyPr/>
        <a:lstStyle/>
        <a:p>
          <a:endParaRPr lang="en-US"/>
        </a:p>
      </dgm:t>
    </dgm:pt>
    <dgm:pt modelId="{3B84AA4A-A1A4-4104-A71F-87C06F30B4DC}">
      <dgm:prSet/>
      <dgm:spPr>
        <a:solidFill>
          <a:schemeClr val="accent6">
            <a:lumMod val="20000"/>
            <a:lumOff val="80000"/>
          </a:schemeClr>
        </a:solidFill>
        <a:ln>
          <a:solidFill>
            <a:schemeClr val="tx2"/>
          </a:solidFill>
        </a:ln>
      </dgm:spPr>
      <dgm:t>
        <a:bodyPr/>
        <a:lstStyle/>
        <a:p>
          <a:r>
            <a:rPr lang="en-US" b="0" i="0" baseline="0" dirty="0">
              <a:solidFill>
                <a:srgbClr val="372E26"/>
              </a:solidFill>
            </a:rPr>
            <a:t>  7 Inspections Passed</a:t>
          </a:r>
          <a:r>
            <a:rPr lang="en-US" b="0" i="0" baseline="0" dirty="0">
              <a:solidFill>
                <a:schemeClr val="bg1"/>
              </a:solidFill>
            </a:rPr>
            <a:t> </a:t>
          </a:r>
          <a:endParaRPr lang="en-US" b="0" dirty="0">
            <a:solidFill>
              <a:schemeClr val="bg1"/>
            </a:solidFill>
          </a:endParaRPr>
        </a:p>
      </dgm:t>
    </dgm:pt>
    <dgm:pt modelId="{6AB5CD6F-2A1E-4FE6-8B92-CE52F16E7794}" type="parTrans" cxnId="{D1FBF335-3483-4DD6-A4F2-6A33417ECEA7}">
      <dgm:prSet/>
      <dgm:spPr/>
      <dgm:t>
        <a:bodyPr/>
        <a:lstStyle/>
        <a:p>
          <a:endParaRPr lang="en-US"/>
        </a:p>
      </dgm:t>
    </dgm:pt>
    <dgm:pt modelId="{66D710B8-A548-4650-9875-337CDECF0032}" type="sibTrans" cxnId="{D1FBF335-3483-4DD6-A4F2-6A33417ECEA7}">
      <dgm:prSet/>
      <dgm:spPr/>
      <dgm:t>
        <a:bodyPr/>
        <a:lstStyle/>
        <a:p>
          <a:endParaRPr lang="en-US"/>
        </a:p>
      </dgm:t>
    </dgm:pt>
    <dgm:pt modelId="{1ED9D546-38A2-49E3-B7AC-38E6170616B0}">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Inspections Failed</a:t>
          </a:r>
          <a:endParaRPr lang="en-US" b="0" dirty="0">
            <a:solidFill>
              <a:srgbClr val="372E26"/>
            </a:solidFill>
          </a:endParaRPr>
        </a:p>
      </dgm:t>
    </dgm:pt>
    <dgm:pt modelId="{CF12E271-24E4-4499-B9B7-328581E4F299}" type="parTrans" cxnId="{8D04CD34-C091-417F-A028-C7881407DC1E}">
      <dgm:prSet/>
      <dgm:spPr/>
      <dgm:t>
        <a:bodyPr/>
        <a:lstStyle/>
        <a:p>
          <a:endParaRPr lang="en-US"/>
        </a:p>
      </dgm:t>
    </dgm:pt>
    <dgm:pt modelId="{5F6B20CC-DD9A-4D3A-AF94-6834C863E430}" type="sibTrans" cxnId="{8D04CD34-C091-417F-A028-C7881407DC1E}">
      <dgm:prSet/>
      <dgm:spPr/>
      <dgm:t>
        <a:bodyPr/>
        <a:lstStyle/>
        <a:p>
          <a:endParaRPr lang="en-US"/>
        </a:p>
      </dgm:t>
    </dgm:pt>
    <dgm:pt modelId="{2E151156-F24C-4745-B00B-8985754CC19F}">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Citations Issued</a:t>
          </a:r>
          <a:endParaRPr lang="en-US" b="0" dirty="0">
            <a:solidFill>
              <a:srgbClr val="372E26"/>
            </a:solidFill>
          </a:endParaRPr>
        </a:p>
      </dgm:t>
    </dgm:pt>
    <dgm:pt modelId="{A6AC972F-CC17-4BBF-86F1-3E03E36EAF9C}" type="parTrans" cxnId="{F0CD9041-53DC-4798-8CFF-D76D0D007055}">
      <dgm:prSet/>
      <dgm:spPr/>
      <dgm:t>
        <a:bodyPr/>
        <a:lstStyle/>
        <a:p>
          <a:endParaRPr lang="en-US"/>
        </a:p>
      </dgm:t>
    </dgm:pt>
    <dgm:pt modelId="{764FBAB1-BEDB-4A71-ACA6-BFE692086E32}" type="sibTrans" cxnId="{F0CD9041-53DC-4798-8CFF-D76D0D007055}">
      <dgm:prSet/>
      <dgm:spPr/>
      <dgm:t>
        <a:bodyPr/>
        <a:lstStyle/>
        <a:p>
          <a:endParaRPr lang="en-US"/>
        </a:p>
      </dgm:t>
    </dgm:pt>
    <dgm:pt modelId="{BB345829-1397-4307-9574-E837F37AFBD7}">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Permits Issued</a:t>
          </a:r>
          <a:endParaRPr lang="en-US" b="0" dirty="0">
            <a:solidFill>
              <a:srgbClr val="372E26"/>
            </a:solidFill>
          </a:endParaRPr>
        </a:p>
      </dgm:t>
    </dgm:pt>
    <dgm:pt modelId="{A547FDA3-0A00-42D8-AC89-F4D04225E019}" type="parTrans" cxnId="{CD54C1F4-1CC7-4E91-9A56-63EEBFEF9FF9}">
      <dgm:prSet/>
      <dgm:spPr/>
      <dgm:t>
        <a:bodyPr/>
        <a:lstStyle/>
        <a:p>
          <a:endParaRPr lang="en-US"/>
        </a:p>
      </dgm:t>
    </dgm:pt>
    <dgm:pt modelId="{0654E366-258B-4B9A-B299-98019BF58354}" type="sibTrans" cxnId="{CD54C1F4-1CC7-4E91-9A56-63EEBFEF9FF9}">
      <dgm:prSet/>
      <dgm:spPr/>
      <dgm:t>
        <a:bodyPr/>
        <a:lstStyle/>
        <a:p>
          <a:endParaRPr lang="en-US"/>
        </a:p>
      </dgm:t>
    </dgm:pt>
    <dgm:pt modelId="{16E95A2F-56D3-450C-8D9B-1D42F59F1CFD}">
      <dgm:prSet/>
      <dgm:spPr>
        <a:solidFill>
          <a:schemeClr val="accent6">
            <a:lumMod val="20000"/>
            <a:lumOff val="80000"/>
          </a:schemeClr>
        </a:solidFill>
        <a:ln>
          <a:solidFill>
            <a:schemeClr val="tx2"/>
          </a:solidFill>
        </a:ln>
      </dgm:spPr>
      <dgm:t>
        <a:bodyPr/>
        <a:lstStyle/>
        <a:p>
          <a:r>
            <a:rPr lang="en-US" b="0" i="0" baseline="0" dirty="0">
              <a:solidFill>
                <a:srgbClr val="372E26"/>
              </a:solidFill>
            </a:rPr>
            <a:t>52 Active CAF Permits</a:t>
          </a:r>
          <a:endParaRPr lang="en-US" b="0" dirty="0">
            <a:solidFill>
              <a:srgbClr val="372E26"/>
            </a:solidFill>
          </a:endParaRPr>
        </a:p>
      </dgm:t>
    </dgm:pt>
    <dgm:pt modelId="{215C465D-A6EB-4B90-BE05-5D0536689717}" type="parTrans" cxnId="{03C76ED3-2C42-4E95-A503-D753172EC4CF}">
      <dgm:prSet/>
      <dgm:spPr/>
      <dgm:t>
        <a:bodyPr/>
        <a:lstStyle/>
        <a:p>
          <a:endParaRPr lang="en-US"/>
        </a:p>
      </dgm:t>
    </dgm:pt>
    <dgm:pt modelId="{9D1048D4-9BBB-4143-954C-43FC83A4F0E1}" type="sibTrans" cxnId="{03C76ED3-2C42-4E95-A503-D753172EC4CF}">
      <dgm:prSet/>
      <dgm:spPr/>
      <dgm:t>
        <a:bodyPr/>
        <a:lstStyle/>
        <a:p>
          <a:endParaRPr lang="en-US"/>
        </a:p>
      </dgm:t>
    </dgm:pt>
    <dgm:pt modelId="{273C0568-1BE1-443E-8C88-65D04A515B31}" type="pres">
      <dgm:prSet presAssocID="{8EEEF512-58AC-4DA1-9AF5-C14A2F5E6F04}" presName="linear" presStyleCnt="0">
        <dgm:presLayoutVars>
          <dgm:animLvl val="lvl"/>
          <dgm:resizeHandles val="exact"/>
        </dgm:presLayoutVars>
      </dgm:prSet>
      <dgm:spPr/>
    </dgm:pt>
    <dgm:pt modelId="{8C135944-5C21-49E4-9C7B-F38F4596B274}" type="pres">
      <dgm:prSet presAssocID="{3B84AA4A-A1A4-4104-A71F-87C06F30B4DC}" presName="parentText" presStyleLbl="node1" presStyleIdx="0" presStyleCnt="5">
        <dgm:presLayoutVars>
          <dgm:chMax val="0"/>
          <dgm:bulletEnabled val="1"/>
        </dgm:presLayoutVars>
      </dgm:prSet>
      <dgm:spPr/>
    </dgm:pt>
    <dgm:pt modelId="{5E38C79E-36EB-4AD7-88DA-B98C968C3885}" type="pres">
      <dgm:prSet presAssocID="{66D710B8-A548-4650-9875-337CDECF0032}" presName="spacer" presStyleCnt="0"/>
      <dgm:spPr/>
    </dgm:pt>
    <dgm:pt modelId="{A1A41327-C7CA-4976-BB9F-4A3A93E7DD54}" type="pres">
      <dgm:prSet presAssocID="{1ED9D546-38A2-49E3-B7AC-38E6170616B0}" presName="parentText" presStyleLbl="node1" presStyleIdx="1" presStyleCnt="5">
        <dgm:presLayoutVars>
          <dgm:chMax val="0"/>
          <dgm:bulletEnabled val="1"/>
        </dgm:presLayoutVars>
      </dgm:prSet>
      <dgm:spPr/>
    </dgm:pt>
    <dgm:pt modelId="{97F0300D-57AC-40A8-893A-1BFD53CDAED0}" type="pres">
      <dgm:prSet presAssocID="{5F6B20CC-DD9A-4D3A-AF94-6834C863E430}" presName="spacer" presStyleCnt="0"/>
      <dgm:spPr/>
    </dgm:pt>
    <dgm:pt modelId="{9F2F186C-2327-4959-884D-C38BB67B8069}" type="pres">
      <dgm:prSet presAssocID="{2E151156-F24C-4745-B00B-8985754CC19F}" presName="parentText" presStyleLbl="node1" presStyleIdx="2" presStyleCnt="5">
        <dgm:presLayoutVars>
          <dgm:chMax val="0"/>
          <dgm:bulletEnabled val="1"/>
        </dgm:presLayoutVars>
      </dgm:prSet>
      <dgm:spPr/>
    </dgm:pt>
    <dgm:pt modelId="{04B8F87C-055F-4857-A382-FCD2C0D7E376}" type="pres">
      <dgm:prSet presAssocID="{764FBAB1-BEDB-4A71-ACA6-BFE692086E32}" presName="spacer" presStyleCnt="0"/>
      <dgm:spPr/>
    </dgm:pt>
    <dgm:pt modelId="{B6CB7C74-ECDC-4F61-8C51-D5CCF848A32B}" type="pres">
      <dgm:prSet presAssocID="{BB345829-1397-4307-9574-E837F37AFBD7}" presName="parentText" presStyleLbl="node1" presStyleIdx="3" presStyleCnt="5" custLinFactNeighborY="1">
        <dgm:presLayoutVars>
          <dgm:chMax val="0"/>
          <dgm:bulletEnabled val="1"/>
        </dgm:presLayoutVars>
      </dgm:prSet>
      <dgm:spPr/>
    </dgm:pt>
    <dgm:pt modelId="{3C8DAD8E-C394-4B98-B605-0CB5D09167B4}" type="pres">
      <dgm:prSet presAssocID="{0654E366-258B-4B9A-B299-98019BF58354}" presName="spacer" presStyleCnt="0"/>
      <dgm:spPr/>
    </dgm:pt>
    <dgm:pt modelId="{78E9B542-F376-468A-ABC1-C76E7EC28963}" type="pres">
      <dgm:prSet presAssocID="{16E95A2F-56D3-450C-8D9B-1D42F59F1CFD}" presName="parentText" presStyleLbl="node1" presStyleIdx="4" presStyleCnt="5">
        <dgm:presLayoutVars>
          <dgm:chMax val="0"/>
          <dgm:bulletEnabled val="1"/>
        </dgm:presLayoutVars>
      </dgm:prSet>
      <dgm:spPr/>
    </dgm:pt>
  </dgm:ptLst>
  <dgm:cxnLst>
    <dgm:cxn modelId="{5B1A9E16-805B-4927-BEAF-86BE3F62E4A2}" type="presOf" srcId="{16E95A2F-56D3-450C-8D9B-1D42F59F1CFD}" destId="{78E9B542-F376-468A-ABC1-C76E7EC28963}" srcOrd="0" destOrd="0" presId="urn:microsoft.com/office/officeart/2005/8/layout/vList2"/>
    <dgm:cxn modelId="{E0538E23-AC61-4433-BB4C-4EF80DFE2452}" type="presOf" srcId="{8EEEF512-58AC-4DA1-9AF5-C14A2F5E6F04}" destId="{273C0568-1BE1-443E-8C88-65D04A515B31}" srcOrd="0" destOrd="0" presId="urn:microsoft.com/office/officeart/2005/8/layout/vList2"/>
    <dgm:cxn modelId="{E5325825-BFF9-4564-8576-B6DA05A940F5}" type="presOf" srcId="{2E151156-F24C-4745-B00B-8985754CC19F}" destId="{9F2F186C-2327-4959-884D-C38BB67B8069}" srcOrd="0" destOrd="0" presId="urn:microsoft.com/office/officeart/2005/8/layout/vList2"/>
    <dgm:cxn modelId="{01EB7232-AEB2-48B6-85DD-7FBA96E4FA3F}" type="presOf" srcId="{BB345829-1397-4307-9574-E837F37AFBD7}" destId="{B6CB7C74-ECDC-4F61-8C51-D5CCF848A32B}" srcOrd="0" destOrd="0" presId="urn:microsoft.com/office/officeart/2005/8/layout/vList2"/>
    <dgm:cxn modelId="{8D04CD34-C091-417F-A028-C7881407DC1E}" srcId="{8EEEF512-58AC-4DA1-9AF5-C14A2F5E6F04}" destId="{1ED9D546-38A2-49E3-B7AC-38E6170616B0}" srcOrd="1" destOrd="0" parTransId="{CF12E271-24E4-4499-B9B7-328581E4F299}" sibTransId="{5F6B20CC-DD9A-4D3A-AF94-6834C863E430}"/>
    <dgm:cxn modelId="{D1FBF335-3483-4DD6-A4F2-6A33417ECEA7}" srcId="{8EEEF512-58AC-4DA1-9AF5-C14A2F5E6F04}" destId="{3B84AA4A-A1A4-4104-A71F-87C06F30B4DC}" srcOrd="0" destOrd="0" parTransId="{6AB5CD6F-2A1E-4FE6-8B92-CE52F16E7794}" sibTransId="{66D710B8-A548-4650-9875-337CDECF0032}"/>
    <dgm:cxn modelId="{AE65035C-A354-4809-A4A3-726E6F32CB13}" type="presOf" srcId="{3B84AA4A-A1A4-4104-A71F-87C06F30B4DC}" destId="{8C135944-5C21-49E4-9C7B-F38F4596B274}" srcOrd="0" destOrd="0" presId="urn:microsoft.com/office/officeart/2005/8/layout/vList2"/>
    <dgm:cxn modelId="{F0CD9041-53DC-4798-8CFF-D76D0D007055}" srcId="{8EEEF512-58AC-4DA1-9AF5-C14A2F5E6F04}" destId="{2E151156-F24C-4745-B00B-8985754CC19F}" srcOrd="2" destOrd="0" parTransId="{A6AC972F-CC17-4BBF-86F1-3E03E36EAF9C}" sibTransId="{764FBAB1-BEDB-4A71-ACA6-BFE692086E32}"/>
    <dgm:cxn modelId="{F6C76FCD-0BFD-4145-AB8F-FC07B88CA684}" type="presOf" srcId="{1ED9D546-38A2-49E3-B7AC-38E6170616B0}" destId="{A1A41327-C7CA-4976-BB9F-4A3A93E7DD54}" srcOrd="0" destOrd="0" presId="urn:microsoft.com/office/officeart/2005/8/layout/vList2"/>
    <dgm:cxn modelId="{03C76ED3-2C42-4E95-A503-D753172EC4CF}" srcId="{8EEEF512-58AC-4DA1-9AF5-C14A2F5E6F04}" destId="{16E95A2F-56D3-450C-8D9B-1D42F59F1CFD}" srcOrd="4" destOrd="0" parTransId="{215C465D-A6EB-4B90-BE05-5D0536689717}" sibTransId="{9D1048D4-9BBB-4143-954C-43FC83A4F0E1}"/>
    <dgm:cxn modelId="{CD54C1F4-1CC7-4E91-9A56-63EEBFEF9FF9}" srcId="{8EEEF512-58AC-4DA1-9AF5-C14A2F5E6F04}" destId="{BB345829-1397-4307-9574-E837F37AFBD7}" srcOrd="3" destOrd="0" parTransId="{A547FDA3-0A00-42D8-AC89-F4D04225E019}" sibTransId="{0654E366-258B-4B9A-B299-98019BF58354}"/>
    <dgm:cxn modelId="{52B947A1-6FCB-405E-9DCD-D954DF6AE7BB}" type="presParOf" srcId="{273C0568-1BE1-443E-8C88-65D04A515B31}" destId="{8C135944-5C21-49E4-9C7B-F38F4596B274}" srcOrd="0" destOrd="0" presId="urn:microsoft.com/office/officeart/2005/8/layout/vList2"/>
    <dgm:cxn modelId="{E6AE39D6-88C6-43F4-8B5F-230B34FCF4D3}" type="presParOf" srcId="{273C0568-1BE1-443E-8C88-65D04A515B31}" destId="{5E38C79E-36EB-4AD7-88DA-B98C968C3885}" srcOrd="1" destOrd="0" presId="urn:microsoft.com/office/officeart/2005/8/layout/vList2"/>
    <dgm:cxn modelId="{6C9EDCC3-E09F-4AE6-9D34-869FC14DE674}" type="presParOf" srcId="{273C0568-1BE1-443E-8C88-65D04A515B31}" destId="{A1A41327-C7CA-4976-BB9F-4A3A93E7DD54}" srcOrd="2" destOrd="0" presId="urn:microsoft.com/office/officeart/2005/8/layout/vList2"/>
    <dgm:cxn modelId="{6FC1EB3A-6B32-4B44-857C-2AF91B09BD2D}" type="presParOf" srcId="{273C0568-1BE1-443E-8C88-65D04A515B31}" destId="{97F0300D-57AC-40A8-893A-1BFD53CDAED0}" srcOrd="3" destOrd="0" presId="urn:microsoft.com/office/officeart/2005/8/layout/vList2"/>
    <dgm:cxn modelId="{EA738352-09D1-4D2F-9733-BB409774550B}" type="presParOf" srcId="{273C0568-1BE1-443E-8C88-65D04A515B31}" destId="{9F2F186C-2327-4959-884D-C38BB67B8069}" srcOrd="4" destOrd="0" presId="urn:microsoft.com/office/officeart/2005/8/layout/vList2"/>
    <dgm:cxn modelId="{F10EEB9A-4F74-4408-AC4E-D036BC7D0A83}" type="presParOf" srcId="{273C0568-1BE1-443E-8C88-65D04A515B31}" destId="{04B8F87C-055F-4857-A382-FCD2C0D7E376}" srcOrd="5" destOrd="0" presId="urn:microsoft.com/office/officeart/2005/8/layout/vList2"/>
    <dgm:cxn modelId="{FC970AC6-E84D-49DB-92C0-B12A86EB8FA6}" type="presParOf" srcId="{273C0568-1BE1-443E-8C88-65D04A515B31}" destId="{B6CB7C74-ECDC-4F61-8C51-D5CCF848A32B}" srcOrd="6" destOrd="0" presId="urn:microsoft.com/office/officeart/2005/8/layout/vList2"/>
    <dgm:cxn modelId="{3C15C098-9DF7-4058-973A-D58BFA7C7386}" type="presParOf" srcId="{273C0568-1BE1-443E-8C88-65D04A515B31}" destId="{3C8DAD8E-C394-4B98-B605-0CB5D09167B4}" srcOrd="7" destOrd="0" presId="urn:microsoft.com/office/officeart/2005/8/layout/vList2"/>
    <dgm:cxn modelId="{4550D128-C90D-4FCF-93D1-B8A33E22E99E}" type="presParOf" srcId="{273C0568-1BE1-443E-8C88-65D04A515B31}" destId="{78E9B542-F376-468A-ABC1-C76E7EC2896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27AD2D-B80D-417B-812F-752BE3A37B67}" type="doc">
      <dgm:prSet loTypeId="urn:microsoft.com/office/officeart/2018/2/layout/IconVerticalSolidList" loCatId="icon" qsTypeId="urn:microsoft.com/office/officeart/2005/8/quickstyle/simple1#4" qsCatId="simple" csTypeId="urn:microsoft.com/office/officeart/2018/5/colors/Iconchunking_neutralbg_accent0_3" csCatId="mainScheme" phldr="1"/>
      <dgm:spPr/>
      <dgm:t>
        <a:bodyPr/>
        <a:lstStyle/>
        <a:p>
          <a:endParaRPr lang="en-US"/>
        </a:p>
      </dgm:t>
    </dgm:pt>
    <dgm:pt modelId="{4AE7A41C-48F8-4FAA-8481-47CEDCF67CFB}">
      <dgm:prSet phldrT="[Text]"/>
      <dgm:spPr/>
      <dgm:t>
        <a:bodyPr/>
        <a:lstStyle/>
        <a:p>
          <a:r>
            <a:rPr lang="en-US" dirty="0"/>
            <a:t>Active Volunteers</a:t>
          </a:r>
        </a:p>
      </dgm:t>
    </dgm:pt>
    <dgm:pt modelId="{EC6A0FE7-4CF1-4173-95F0-B956903A7FDE}" type="parTrans" cxnId="{98876C1F-9D7F-4E03-8F03-7FB90E92828D}">
      <dgm:prSet/>
      <dgm:spPr/>
      <dgm:t>
        <a:bodyPr/>
        <a:lstStyle/>
        <a:p>
          <a:endParaRPr lang="en-US"/>
        </a:p>
      </dgm:t>
    </dgm:pt>
    <dgm:pt modelId="{5916EE34-AB43-4626-82AA-87ED88A25E9C}" type="sibTrans" cxnId="{98876C1F-9D7F-4E03-8F03-7FB90E92828D}">
      <dgm:prSet/>
      <dgm:spPr/>
      <dgm:t>
        <a:bodyPr/>
        <a:lstStyle/>
        <a:p>
          <a:endParaRPr lang="en-US"/>
        </a:p>
      </dgm:t>
    </dgm:pt>
    <dgm:pt modelId="{4834B3D8-AA7E-4251-A800-034EF42D42DB}">
      <dgm:prSet phldrT="[Text]"/>
      <dgm:spPr/>
      <dgm:t>
        <a:bodyPr/>
        <a:lstStyle/>
        <a:p>
          <a:r>
            <a:rPr lang="en-US" dirty="0"/>
            <a:t>100								</a:t>
          </a:r>
        </a:p>
      </dgm:t>
    </dgm:pt>
    <dgm:pt modelId="{95A5A857-B349-4BD0-8025-FCD3AD33A7BE}" type="parTrans" cxnId="{2BA69576-8EEC-4D77-B8AA-20F18B37272E}">
      <dgm:prSet/>
      <dgm:spPr/>
      <dgm:t>
        <a:bodyPr/>
        <a:lstStyle/>
        <a:p>
          <a:endParaRPr lang="en-US"/>
        </a:p>
      </dgm:t>
    </dgm:pt>
    <dgm:pt modelId="{190385B8-B9D0-446B-9AD0-F523093E33DB}" type="sibTrans" cxnId="{2BA69576-8EEC-4D77-B8AA-20F18B37272E}">
      <dgm:prSet/>
      <dgm:spPr/>
      <dgm:t>
        <a:bodyPr/>
        <a:lstStyle/>
        <a:p>
          <a:endParaRPr lang="en-US"/>
        </a:p>
      </dgm:t>
    </dgm:pt>
    <dgm:pt modelId="{901A5AA2-A6E2-4F47-B5CD-3FCB43813569}">
      <dgm:prSet phldrT="[Text]"/>
      <dgm:spPr/>
      <dgm:t>
        <a:bodyPr/>
        <a:lstStyle/>
        <a:p>
          <a:r>
            <a:rPr lang="en-US" b="0" i="0"/>
            <a:t>New</a:t>
          </a:r>
          <a:r>
            <a:rPr lang="en-US" b="1" i="1"/>
            <a:t> </a:t>
          </a:r>
          <a:r>
            <a:rPr lang="en-US" b="0" i="0"/>
            <a:t>Volunteers</a:t>
          </a:r>
        </a:p>
      </dgm:t>
    </dgm:pt>
    <dgm:pt modelId="{A4184AA9-43A3-447A-89E1-5B0E7C2251F5}" type="parTrans" cxnId="{EBE7C75A-5E0E-4F1E-96E1-ECE863996038}">
      <dgm:prSet/>
      <dgm:spPr/>
      <dgm:t>
        <a:bodyPr/>
        <a:lstStyle/>
        <a:p>
          <a:endParaRPr lang="en-US"/>
        </a:p>
      </dgm:t>
    </dgm:pt>
    <dgm:pt modelId="{0E3BC7A1-2FC3-4437-960A-43A63EB37360}" type="sibTrans" cxnId="{EBE7C75A-5E0E-4F1E-96E1-ECE863996038}">
      <dgm:prSet/>
      <dgm:spPr/>
      <dgm:t>
        <a:bodyPr/>
        <a:lstStyle/>
        <a:p>
          <a:endParaRPr lang="en-US"/>
        </a:p>
      </dgm:t>
    </dgm:pt>
    <dgm:pt modelId="{09A245BA-8F98-4EF2-A54E-5981F7F37C55}">
      <dgm:prSet phldrT="[Text]"/>
      <dgm:spPr/>
      <dgm:t>
        <a:bodyPr/>
        <a:lstStyle/>
        <a:p>
          <a:r>
            <a:rPr lang="en-US" dirty="0"/>
            <a:t>35</a:t>
          </a:r>
        </a:p>
      </dgm:t>
    </dgm:pt>
    <dgm:pt modelId="{455EE121-70C3-44D0-83F1-AEC688472601}" type="parTrans" cxnId="{BCC6A59E-7905-4437-9BC5-3DA2BE48F02D}">
      <dgm:prSet/>
      <dgm:spPr/>
      <dgm:t>
        <a:bodyPr/>
        <a:lstStyle/>
        <a:p>
          <a:endParaRPr lang="en-US"/>
        </a:p>
      </dgm:t>
    </dgm:pt>
    <dgm:pt modelId="{E4CB06E0-A255-4303-ABF3-59172AF00784}" type="sibTrans" cxnId="{BCC6A59E-7905-4437-9BC5-3DA2BE48F02D}">
      <dgm:prSet/>
      <dgm:spPr/>
      <dgm:t>
        <a:bodyPr/>
        <a:lstStyle/>
        <a:p>
          <a:endParaRPr lang="en-US"/>
        </a:p>
      </dgm:t>
    </dgm:pt>
    <dgm:pt modelId="{CB5DBE7D-F839-4A28-90EC-9BE5C03590A5}">
      <dgm:prSet phldrT="[Text]"/>
      <dgm:spPr/>
      <dgm:t>
        <a:bodyPr/>
        <a:lstStyle/>
        <a:p>
          <a:r>
            <a:rPr lang="en-US" b="0" i="0" dirty="0"/>
            <a:t>Volunteer hours donated in August.</a:t>
          </a:r>
        </a:p>
      </dgm:t>
    </dgm:pt>
    <dgm:pt modelId="{0BBB96AC-4D48-4E35-838A-EDBF6CDE6AD6}" type="parTrans" cxnId="{68B74102-3D69-4B6F-8FB4-4D5175ED6608}">
      <dgm:prSet/>
      <dgm:spPr/>
      <dgm:t>
        <a:bodyPr/>
        <a:lstStyle/>
        <a:p>
          <a:endParaRPr lang="en-US"/>
        </a:p>
      </dgm:t>
    </dgm:pt>
    <dgm:pt modelId="{5082375B-421C-4DF4-A6BB-EFF760C3CC75}" type="sibTrans" cxnId="{68B74102-3D69-4B6F-8FB4-4D5175ED6608}">
      <dgm:prSet/>
      <dgm:spPr/>
      <dgm:t>
        <a:bodyPr/>
        <a:lstStyle/>
        <a:p>
          <a:endParaRPr lang="en-US"/>
        </a:p>
      </dgm:t>
    </dgm:pt>
    <dgm:pt modelId="{F5DB8776-9DBB-4FA6-A4C9-BF90FC560EEB}">
      <dgm:prSet phldrT="[Text]"/>
      <dgm:spPr/>
      <dgm:t>
        <a:bodyPr/>
        <a:lstStyle/>
        <a:p>
          <a:r>
            <a:rPr lang="en-US" dirty="0"/>
            <a:t>Year-To-Date volunteer hours donated </a:t>
          </a:r>
          <a:r>
            <a:rPr lang="en-US"/>
            <a:t>in 2026.</a:t>
          </a:r>
          <a:endParaRPr lang="en-US" dirty="0"/>
        </a:p>
      </dgm:t>
    </dgm:pt>
    <dgm:pt modelId="{0AD7DCD6-99CD-4327-8DE3-A6FD45FDFC06}" type="parTrans" cxnId="{BF7FCBD6-EEB2-4516-BE91-7BDAA5CC9B53}">
      <dgm:prSet/>
      <dgm:spPr/>
      <dgm:t>
        <a:bodyPr/>
        <a:lstStyle/>
        <a:p>
          <a:endParaRPr lang="en-US"/>
        </a:p>
      </dgm:t>
    </dgm:pt>
    <dgm:pt modelId="{0D968F43-9880-459F-848F-0B844B6A5FF6}" type="sibTrans" cxnId="{BF7FCBD6-EEB2-4516-BE91-7BDAA5CC9B53}">
      <dgm:prSet/>
      <dgm:spPr/>
      <dgm:t>
        <a:bodyPr/>
        <a:lstStyle/>
        <a:p>
          <a:endParaRPr lang="en-US"/>
        </a:p>
      </dgm:t>
    </dgm:pt>
    <dgm:pt modelId="{8C4D27D3-9219-4B78-B8A4-34FDC1502363}">
      <dgm:prSet phldrT="[Text]"/>
      <dgm:spPr/>
      <dgm:t>
        <a:bodyPr/>
        <a:lstStyle/>
        <a:p>
          <a:r>
            <a:rPr lang="en-US" dirty="0"/>
            <a:t>574.6</a:t>
          </a:r>
        </a:p>
      </dgm:t>
    </dgm:pt>
    <dgm:pt modelId="{6268B48F-2D30-4075-9AC9-7C85B81DC639}" type="parTrans" cxnId="{CB0B37CF-CE71-4085-B530-539A57E89222}">
      <dgm:prSet/>
      <dgm:spPr/>
      <dgm:t>
        <a:bodyPr/>
        <a:lstStyle/>
        <a:p>
          <a:endParaRPr lang="en-US"/>
        </a:p>
      </dgm:t>
    </dgm:pt>
    <dgm:pt modelId="{9CB281B5-4640-4BBE-A546-CA6284B3B804}" type="sibTrans" cxnId="{CB0B37CF-CE71-4085-B530-539A57E89222}">
      <dgm:prSet/>
      <dgm:spPr/>
      <dgm:t>
        <a:bodyPr/>
        <a:lstStyle/>
        <a:p>
          <a:endParaRPr lang="en-US"/>
        </a:p>
      </dgm:t>
    </dgm:pt>
    <dgm:pt modelId="{E6401063-1F8A-4BC1-ADAD-A687EA7594E9}">
      <dgm:prSet phldrT="[Text]"/>
      <dgm:spPr/>
      <dgm:t>
        <a:bodyPr/>
        <a:lstStyle/>
        <a:p>
          <a:r>
            <a:rPr lang="en-US" dirty="0"/>
            <a:t>5,186.8</a:t>
          </a:r>
        </a:p>
      </dgm:t>
    </dgm:pt>
    <dgm:pt modelId="{718ADADD-F2C8-40FC-B480-54987135FB9F}" type="parTrans" cxnId="{AB038E9A-DF98-46E8-91D6-91FF4156E4C1}">
      <dgm:prSet/>
      <dgm:spPr/>
      <dgm:t>
        <a:bodyPr/>
        <a:lstStyle/>
        <a:p>
          <a:endParaRPr lang="en-US"/>
        </a:p>
      </dgm:t>
    </dgm:pt>
    <dgm:pt modelId="{A2BE41AF-87AB-40D3-8DFF-CE349B9C4F3A}" type="sibTrans" cxnId="{AB038E9A-DF98-46E8-91D6-91FF4156E4C1}">
      <dgm:prSet/>
      <dgm:spPr/>
      <dgm:t>
        <a:bodyPr/>
        <a:lstStyle/>
        <a:p>
          <a:endParaRPr lang="en-US"/>
        </a:p>
      </dgm:t>
    </dgm:pt>
    <dgm:pt modelId="{3067D81F-4ED0-464B-BB27-39D8ED12C632}" type="pres">
      <dgm:prSet presAssocID="{E527AD2D-B80D-417B-812F-752BE3A37B67}" presName="root" presStyleCnt="0">
        <dgm:presLayoutVars>
          <dgm:dir/>
          <dgm:resizeHandles val="exact"/>
        </dgm:presLayoutVars>
      </dgm:prSet>
      <dgm:spPr/>
    </dgm:pt>
    <dgm:pt modelId="{86D28AB5-FD58-42CD-8D2C-1E6507EB2327}" type="pres">
      <dgm:prSet presAssocID="{4AE7A41C-48F8-4FAA-8481-47CEDCF67CFB}" presName="compNode" presStyleCnt="0"/>
      <dgm:spPr/>
    </dgm:pt>
    <dgm:pt modelId="{9956C560-EB85-4428-8972-EDE113DD50BA}" type="pres">
      <dgm:prSet presAssocID="{4AE7A41C-48F8-4FAA-8481-47CEDCF67CFB}" presName="bgRect" presStyleLbl="bgShp" presStyleIdx="0" presStyleCnt="4"/>
      <dgm:spPr/>
    </dgm:pt>
    <dgm:pt modelId="{9C177B23-6903-4ECB-845C-43B853D6667F}" type="pres">
      <dgm:prSet presAssocID="{4AE7A41C-48F8-4FAA-8481-47CEDCF67CF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a:ext>
      </dgm:extLst>
    </dgm:pt>
    <dgm:pt modelId="{2E2F9A06-89C7-46A8-8B50-5267D76AEC92}" type="pres">
      <dgm:prSet presAssocID="{4AE7A41C-48F8-4FAA-8481-47CEDCF67CFB}" presName="spaceRect" presStyleCnt="0"/>
      <dgm:spPr/>
    </dgm:pt>
    <dgm:pt modelId="{7216C31F-A91B-495C-927F-A7F47195EC2B}" type="pres">
      <dgm:prSet presAssocID="{4AE7A41C-48F8-4FAA-8481-47CEDCF67CFB}" presName="parTx" presStyleLbl="revTx" presStyleIdx="0" presStyleCnt="8">
        <dgm:presLayoutVars>
          <dgm:chMax val="0"/>
          <dgm:chPref val="0"/>
        </dgm:presLayoutVars>
      </dgm:prSet>
      <dgm:spPr/>
    </dgm:pt>
    <dgm:pt modelId="{C14A9DF8-92CA-4546-AA1A-934BA5390C00}" type="pres">
      <dgm:prSet presAssocID="{4AE7A41C-48F8-4FAA-8481-47CEDCF67CFB}" presName="desTx" presStyleLbl="revTx" presStyleIdx="1" presStyleCnt="8">
        <dgm:presLayoutVars/>
      </dgm:prSet>
      <dgm:spPr/>
    </dgm:pt>
    <dgm:pt modelId="{1ADE9F21-17BD-40FE-A81A-36CC6E4BDEAA}" type="pres">
      <dgm:prSet presAssocID="{5916EE34-AB43-4626-82AA-87ED88A25E9C}" presName="sibTrans" presStyleCnt="0"/>
      <dgm:spPr/>
    </dgm:pt>
    <dgm:pt modelId="{BAA25B0F-5199-48DB-86B9-5686EC0DD272}" type="pres">
      <dgm:prSet presAssocID="{901A5AA2-A6E2-4F47-B5CD-3FCB43813569}" presName="compNode" presStyleCnt="0"/>
      <dgm:spPr/>
    </dgm:pt>
    <dgm:pt modelId="{8775816A-313B-4D67-B94C-9F05859FCB7E}" type="pres">
      <dgm:prSet presAssocID="{901A5AA2-A6E2-4F47-B5CD-3FCB43813569}" presName="bgRect" presStyleLbl="bgShp" presStyleIdx="1" presStyleCnt="4"/>
      <dgm:spPr/>
    </dgm:pt>
    <dgm:pt modelId="{61EA8B92-D6FE-4BF9-95BE-3DAC1DECC380}" type="pres">
      <dgm:prSet presAssocID="{901A5AA2-A6E2-4F47-B5CD-3FCB4381356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FF4EF224-4262-405F-988F-FD112C08BE24}" type="pres">
      <dgm:prSet presAssocID="{901A5AA2-A6E2-4F47-B5CD-3FCB43813569}" presName="spaceRect" presStyleCnt="0"/>
      <dgm:spPr/>
    </dgm:pt>
    <dgm:pt modelId="{50F026EC-9016-411D-AB32-AA900E0A9810}" type="pres">
      <dgm:prSet presAssocID="{901A5AA2-A6E2-4F47-B5CD-3FCB43813569}" presName="parTx" presStyleLbl="revTx" presStyleIdx="2" presStyleCnt="8">
        <dgm:presLayoutVars>
          <dgm:chMax val="0"/>
          <dgm:chPref val="0"/>
        </dgm:presLayoutVars>
      </dgm:prSet>
      <dgm:spPr/>
    </dgm:pt>
    <dgm:pt modelId="{7962EAE6-E4A5-4B9F-9D01-E77265EE24EF}" type="pres">
      <dgm:prSet presAssocID="{901A5AA2-A6E2-4F47-B5CD-3FCB43813569}" presName="desTx" presStyleLbl="revTx" presStyleIdx="3" presStyleCnt="8">
        <dgm:presLayoutVars/>
      </dgm:prSet>
      <dgm:spPr/>
    </dgm:pt>
    <dgm:pt modelId="{F0790707-D35C-4234-87B1-B9D4B75766C6}" type="pres">
      <dgm:prSet presAssocID="{0E3BC7A1-2FC3-4437-960A-43A63EB37360}" presName="sibTrans" presStyleCnt="0"/>
      <dgm:spPr/>
    </dgm:pt>
    <dgm:pt modelId="{2983FE84-28FA-4745-A66F-E4D8513CBDFA}" type="pres">
      <dgm:prSet presAssocID="{CB5DBE7D-F839-4A28-90EC-9BE5C03590A5}" presName="compNode" presStyleCnt="0"/>
      <dgm:spPr/>
    </dgm:pt>
    <dgm:pt modelId="{A60B3917-23D2-4707-A19E-2FB19F70549F}" type="pres">
      <dgm:prSet presAssocID="{CB5DBE7D-F839-4A28-90EC-9BE5C03590A5}" presName="bgRect" presStyleLbl="bgShp" presStyleIdx="2" presStyleCnt="4"/>
      <dgm:spPr/>
    </dgm:pt>
    <dgm:pt modelId="{4591D6B0-7148-4C07-A7D3-63A502282512}" type="pres">
      <dgm:prSet presAssocID="{CB5DBE7D-F839-4A28-90EC-9BE5C03590A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ck"/>
        </a:ext>
      </dgm:extLst>
    </dgm:pt>
    <dgm:pt modelId="{B119C028-75FC-4F0D-9B3F-57C16A9BA3AC}" type="pres">
      <dgm:prSet presAssocID="{CB5DBE7D-F839-4A28-90EC-9BE5C03590A5}" presName="spaceRect" presStyleCnt="0"/>
      <dgm:spPr/>
    </dgm:pt>
    <dgm:pt modelId="{F8F89741-88BB-4A58-B510-BF31580ED031}" type="pres">
      <dgm:prSet presAssocID="{CB5DBE7D-F839-4A28-90EC-9BE5C03590A5}" presName="parTx" presStyleLbl="revTx" presStyleIdx="4" presStyleCnt="8">
        <dgm:presLayoutVars>
          <dgm:chMax val="0"/>
          <dgm:chPref val="0"/>
        </dgm:presLayoutVars>
      </dgm:prSet>
      <dgm:spPr/>
    </dgm:pt>
    <dgm:pt modelId="{EDDD00E4-8FB5-47C3-A23F-ADD13779057E}" type="pres">
      <dgm:prSet presAssocID="{CB5DBE7D-F839-4A28-90EC-9BE5C03590A5}" presName="desTx" presStyleLbl="revTx" presStyleIdx="5" presStyleCnt="8">
        <dgm:presLayoutVars/>
      </dgm:prSet>
      <dgm:spPr/>
    </dgm:pt>
    <dgm:pt modelId="{5E6F232C-9FE9-48A9-A844-724E2F8D0AEA}" type="pres">
      <dgm:prSet presAssocID="{5082375B-421C-4DF4-A6BB-EFF760C3CC75}" presName="sibTrans" presStyleCnt="0"/>
      <dgm:spPr/>
    </dgm:pt>
    <dgm:pt modelId="{E9C7BCDE-4C48-48FC-9A9E-E548E8C2C75B}" type="pres">
      <dgm:prSet presAssocID="{F5DB8776-9DBB-4FA6-A4C9-BF90FC560EEB}" presName="compNode" presStyleCnt="0"/>
      <dgm:spPr/>
    </dgm:pt>
    <dgm:pt modelId="{112622ED-2A49-4585-B06C-49886C4FF8EE}" type="pres">
      <dgm:prSet presAssocID="{F5DB8776-9DBB-4FA6-A4C9-BF90FC560EEB}" presName="bgRect" presStyleLbl="bgShp" presStyleIdx="3" presStyleCnt="4"/>
      <dgm:spPr/>
    </dgm:pt>
    <dgm:pt modelId="{B8EF1165-D1A0-4D17-90F8-1344DF4AAD0F}" type="pres">
      <dgm:prSet presAssocID="{F5DB8776-9DBB-4FA6-A4C9-BF90FC560EEB}"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aily calendar with solid fill"/>
        </a:ext>
      </dgm:extLst>
    </dgm:pt>
    <dgm:pt modelId="{2AB89024-3EC4-45AC-B62F-87C45F89FA38}" type="pres">
      <dgm:prSet presAssocID="{F5DB8776-9DBB-4FA6-A4C9-BF90FC560EEB}" presName="spaceRect" presStyleCnt="0"/>
      <dgm:spPr/>
    </dgm:pt>
    <dgm:pt modelId="{43F58CF5-8E28-4942-8DEF-96C9D749CA6C}" type="pres">
      <dgm:prSet presAssocID="{F5DB8776-9DBB-4FA6-A4C9-BF90FC560EEB}" presName="parTx" presStyleLbl="revTx" presStyleIdx="6" presStyleCnt="8">
        <dgm:presLayoutVars>
          <dgm:chMax val="0"/>
          <dgm:chPref val="0"/>
        </dgm:presLayoutVars>
      </dgm:prSet>
      <dgm:spPr/>
    </dgm:pt>
    <dgm:pt modelId="{6717419B-9C76-4242-9740-932C9540D219}" type="pres">
      <dgm:prSet presAssocID="{F5DB8776-9DBB-4FA6-A4C9-BF90FC560EEB}" presName="desTx" presStyleLbl="revTx" presStyleIdx="7" presStyleCnt="8">
        <dgm:presLayoutVars/>
      </dgm:prSet>
      <dgm:spPr/>
    </dgm:pt>
  </dgm:ptLst>
  <dgm:cxnLst>
    <dgm:cxn modelId="{68B74102-3D69-4B6F-8FB4-4D5175ED6608}" srcId="{E527AD2D-B80D-417B-812F-752BE3A37B67}" destId="{CB5DBE7D-F839-4A28-90EC-9BE5C03590A5}" srcOrd="2" destOrd="0" parTransId="{0BBB96AC-4D48-4E35-838A-EDBF6CDE6AD6}" sibTransId="{5082375B-421C-4DF4-A6BB-EFF760C3CC75}"/>
    <dgm:cxn modelId="{3DA71C1B-4009-47BF-A0AA-E8D678F640A3}" type="presOf" srcId="{4AE7A41C-48F8-4FAA-8481-47CEDCF67CFB}" destId="{7216C31F-A91B-495C-927F-A7F47195EC2B}" srcOrd="0" destOrd="0" presId="urn:microsoft.com/office/officeart/2018/2/layout/IconVerticalSolidList"/>
    <dgm:cxn modelId="{98876C1F-9D7F-4E03-8F03-7FB90E92828D}" srcId="{E527AD2D-B80D-417B-812F-752BE3A37B67}" destId="{4AE7A41C-48F8-4FAA-8481-47CEDCF67CFB}" srcOrd="0" destOrd="0" parTransId="{EC6A0FE7-4CF1-4173-95F0-B956903A7FDE}" sibTransId="{5916EE34-AB43-4626-82AA-87ED88A25E9C}"/>
    <dgm:cxn modelId="{84F6F43E-3964-47FD-9331-4D53494D18BA}" type="presOf" srcId="{F5DB8776-9DBB-4FA6-A4C9-BF90FC560EEB}" destId="{43F58CF5-8E28-4942-8DEF-96C9D749CA6C}" srcOrd="0" destOrd="0" presId="urn:microsoft.com/office/officeart/2018/2/layout/IconVerticalSolidList"/>
    <dgm:cxn modelId="{D5D7CC47-915C-4653-9D0D-D0E7E7314208}" type="presOf" srcId="{09A245BA-8F98-4EF2-A54E-5981F7F37C55}" destId="{7962EAE6-E4A5-4B9F-9D01-E77265EE24EF}" srcOrd="0" destOrd="0" presId="urn:microsoft.com/office/officeart/2018/2/layout/IconVerticalSolidList"/>
    <dgm:cxn modelId="{03A67968-8296-4EA2-BCFF-85330DEDAE21}" type="presOf" srcId="{901A5AA2-A6E2-4F47-B5CD-3FCB43813569}" destId="{50F026EC-9016-411D-AB32-AA900E0A9810}" srcOrd="0" destOrd="0" presId="urn:microsoft.com/office/officeart/2018/2/layout/IconVerticalSolidList"/>
    <dgm:cxn modelId="{11517456-7881-41E4-91D2-7E3BAA394F5E}" type="presOf" srcId="{8C4D27D3-9219-4B78-B8A4-34FDC1502363}" destId="{EDDD00E4-8FB5-47C3-A23F-ADD13779057E}" srcOrd="0" destOrd="0" presId="urn:microsoft.com/office/officeart/2018/2/layout/IconVerticalSolidList"/>
    <dgm:cxn modelId="{2BA69576-8EEC-4D77-B8AA-20F18B37272E}" srcId="{4AE7A41C-48F8-4FAA-8481-47CEDCF67CFB}" destId="{4834B3D8-AA7E-4251-A800-034EF42D42DB}" srcOrd="0" destOrd="0" parTransId="{95A5A857-B349-4BD0-8025-FCD3AD33A7BE}" sibTransId="{190385B8-B9D0-446B-9AD0-F523093E33DB}"/>
    <dgm:cxn modelId="{CBFA177A-ED73-4DA9-A92D-75C21CE0A2AE}" type="presOf" srcId="{E6401063-1F8A-4BC1-ADAD-A687EA7594E9}" destId="{6717419B-9C76-4242-9740-932C9540D219}" srcOrd="0" destOrd="0" presId="urn:microsoft.com/office/officeart/2018/2/layout/IconVerticalSolidList"/>
    <dgm:cxn modelId="{EBE7C75A-5E0E-4F1E-96E1-ECE863996038}" srcId="{E527AD2D-B80D-417B-812F-752BE3A37B67}" destId="{901A5AA2-A6E2-4F47-B5CD-3FCB43813569}" srcOrd="1" destOrd="0" parTransId="{A4184AA9-43A3-447A-89E1-5B0E7C2251F5}" sibTransId="{0E3BC7A1-2FC3-4437-960A-43A63EB37360}"/>
    <dgm:cxn modelId="{AA0F3D8A-7CC4-466B-8B3C-6CFA3D8A17A6}" type="presOf" srcId="{4834B3D8-AA7E-4251-A800-034EF42D42DB}" destId="{C14A9DF8-92CA-4546-AA1A-934BA5390C00}" srcOrd="0" destOrd="0" presId="urn:microsoft.com/office/officeart/2018/2/layout/IconVerticalSolidList"/>
    <dgm:cxn modelId="{AB038E9A-DF98-46E8-91D6-91FF4156E4C1}" srcId="{F5DB8776-9DBB-4FA6-A4C9-BF90FC560EEB}" destId="{E6401063-1F8A-4BC1-ADAD-A687EA7594E9}" srcOrd="0" destOrd="0" parTransId="{718ADADD-F2C8-40FC-B480-54987135FB9F}" sibTransId="{A2BE41AF-87AB-40D3-8DFF-CE349B9C4F3A}"/>
    <dgm:cxn modelId="{BCC6A59E-7905-4437-9BC5-3DA2BE48F02D}" srcId="{901A5AA2-A6E2-4F47-B5CD-3FCB43813569}" destId="{09A245BA-8F98-4EF2-A54E-5981F7F37C55}" srcOrd="0" destOrd="0" parTransId="{455EE121-70C3-44D0-83F1-AEC688472601}" sibTransId="{E4CB06E0-A255-4303-ABF3-59172AF00784}"/>
    <dgm:cxn modelId="{CB0B37CF-CE71-4085-B530-539A57E89222}" srcId="{CB5DBE7D-F839-4A28-90EC-9BE5C03590A5}" destId="{8C4D27D3-9219-4B78-B8A4-34FDC1502363}" srcOrd="0" destOrd="0" parTransId="{6268B48F-2D30-4075-9AC9-7C85B81DC639}" sibTransId="{9CB281B5-4640-4BBE-A546-CA6284B3B804}"/>
    <dgm:cxn modelId="{BF7FCBD6-EEB2-4516-BE91-7BDAA5CC9B53}" srcId="{E527AD2D-B80D-417B-812F-752BE3A37B67}" destId="{F5DB8776-9DBB-4FA6-A4C9-BF90FC560EEB}" srcOrd="3" destOrd="0" parTransId="{0AD7DCD6-99CD-4327-8DE3-A6FD45FDFC06}" sibTransId="{0D968F43-9880-459F-848F-0B844B6A5FF6}"/>
    <dgm:cxn modelId="{BB3F62F7-3B14-4C28-A2E9-F4938EDC4670}" type="presOf" srcId="{CB5DBE7D-F839-4A28-90EC-9BE5C03590A5}" destId="{F8F89741-88BB-4A58-B510-BF31580ED031}" srcOrd="0" destOrd="0" presId="urn:microsoft.com/office/officeart/2018/2/layout/IconVerticalSolidList"/>
    <dgm:cxn modelId="{533B94F9-23B3-45DF-B5CB-6A2EBC33B4DA}" type="presOf" srcId="{E527AD2D-B80D-417B-812F-752BE3A37B67}" destId="{3067D81F-4ED0-464B-BB27-39D8ED12C632}" srcOrd="0" destOrd="0" presId="urn:microsoft.com/office/officeart/2018/2/layout/IconVerticalSolidList"/>
    <dgm:cxn modelId="{F545E5F2-3403-4858-A7EB-26EE6803E99C}" type="presParOf" srcId="{3067D81F-4ED0-464B-BB27-39D8ED12C632}" destId="{86D28AB5-FD58-42CD-8D2C-1E6507EB2327}" srcOrd="0" destOrd="0" presId="urn:microsoft.com/office/officeart/2018/2/layout/IconVerticalSolidList"/>
    <dgm:cxn modelId="{477E033F-D000-45B1-9E53-4093079D77E5}" type="presParOf" srcId="{86D28AB5-FD58-42CD-8D2C-1E6507EB2327}" destId="{9956C560-EB85-4428-8972-EDE113DD50BA}" srcOrd="0" destOrd="0" presId="urn:microsoft.com/office/officeart/2018/2/layout/IconVerticalSolidList"/>
    <dgm:cxn modelId="{D02A73CB-B773-44EB-BF0E-A913EE49DBD2}" type="presParOf" srcId="{86D28AB5-FD58-42CD-8D2C-1E6507EB2327}" destId="{9C177B23-6903-4ECB-845C-43B853D6667F}" srcOrd="1" destOrd="0" presId="urn:microsoft.com/office/officeart/2018/2/layout/IconVerticalSolidList"/>
    <dgm:cxn modelId="{F7A4C1D4-97D9-4B54-B47D-D7FAC53E3BC4}" type="presParOf" srcId="{86D28AB5-FD58-42CD-8D2C-1E6507EB2327}" destId="{2E2F9A06-89C7-46A8-8B50-5267D76AEC92}" srcOrd="2" destOrd="0" presId="urn:microsoft.com/office/officeart/2018/2/layout/IconVerticalSolidList"/>
    <dgm:cxn modelId="{0CF4B4E5-E8F1-443F-B70D-E45D5BD7056D}" type="presParOf" srcId="{86D28AB5-FD58-42CD-8D2C-1E6507EB2327}" destId="{7216C31F-A91B-495C-927F-A7F47195EC2B}" srcOrd="3" destOrd="0" presId="urn:microsoft.com/office/officeart/2018/2/layout/IconVerticalSolidList"/>
    <dgm:cxn modelId="{0316EBF6-06AB-477E-9FE2-55003912F0B3}" type="presParOf" srcId="{86D28AB5-FD58-42CD-8D2C-1E6507EB2327}" destId="{C14A9DF8-92CA-4546-AA1A-934BA5390C00}" srcOrd="4" destOrd="0" presId="urn:microsoft.com/office/officeart/2018/2/layout/IconVerticalSolidList"/>
    <dgm:cxn modelId="{9ED13B1F-4558-44B3-BB2B-41C806CF566B}" type="presParOf" srcId="{3067D81F-4ED0-464B-BB27-39D8ED12C632}" destId="{1ADE9F21-17BD-40FE-A81A-36CC6E4BDEAA}" srcOrd="1" destOrd="0" presId="urn:microsoft.com/office/officeart/2018/2/layout/IconVerticalSolidList"/>
    <dgm:cxn modelId="{6F237469-25F6-4625-A554-FB9A8320EE41}" type="presParOf" srcId="{3067D81F-4ED0-464B-BB27-39D8ED12C632}" destId="{BAA25B0F-5199-48DB-86B9-5686EC0DD272}" srcOrd="2" destOrd="0" presId="urn:microsoft.com/office/officeart/2018/2/layout/IconVerticalSolidList"/>
    <dgm:cxn modelId="{8CC33D2D-8021-4B20-B9E2-95CF1B8D2E3B}" type="presParOf" srcId="{BAA25B0F-5199-48DB-86B9-5686EC0DD272}" destId="{8775816A-313B-4D67-B94C-9F05859FCB7E}" srcOrd="0" destOrd="0" presId="urn:microsoft.com/office/officeart/2018/2/layout/IconVerticalSolidList"/>
    <dgm:cxn modelId="{D10123F4-9233-4685-80AB-6F8642514A0E}" type="presParOf" srcId="{BAA25B0F-5199-48DB-86B9-5686EC0DD272}" destId="{61EA8B92-D6FE-4BF9-95BE-3DAC1DECC380}" srcOrd="1" destOrd="0" presId="urn:microsoft.com/office/officeart/2018/2/layout/IconVerticalSolidList"/>
    <dgm:cxn modelId="{39AC8676-A7C3-4636-8294-289E4394314B}" type="presParOf" srcId="{BAA25B0F-5199-48DB-86B9-5686EC0DD272}" destId="{FF4EF224-4262-405F-988F-FD112C08BE24}" srcOrd="2" destOrd="0" presId="urn:microsoft.com/office/officeart/2018/2/layout/IconVerticalSolidList"/>
    <dgm:cxn modelId="{AECCCF4D-38E5-41E0-92BA-7CCB577228FE}" type="presParOf" srcId="{BAA25B0F-5199-48DB-86B9-5686EC0DD272}" destId="{50F026EC-9016-411D-AB32-AA900E0A9810}" srcOrd="3" destOrd="0" presId="urn:microsoft.com/office/officeart/2018/2/layout/IconVerticalSolidList"/>
    <dgm:cxn modelId="{DEDAF57B-7B68-41B8-9E66-E4DBFA87C3E4}" type="presParOf" srcId="{BAA25B0F-5199-48DB-86B9-5686EC0DD272}" destId="{7962EAE6-E4A5-4B9F-9D01-E77265EE24EF}" srcOrd="4" destOrd="0" presId="urn:microsoft.com/office/officeart/2018/2/layout/IconVerticalSolidList"/>
    <dgm:cxn modelId="{562CEF45-3972-44A3-B7E7-594D53D8773E}" type="presParOf" srcId="{3067D81F-4ED0-464B-BB27-39D8ED12C632}" destId="{F0790707-D35C-4234-87B1-B9D4B75766C6}" srcOrd="3" destOrd="0" presId="urn:microsoft.com/office/officeart/2018/2/layout/IconVerticalSolidList"/>
    <dgm:cxn modelId="{C85287D2-6BF7-4485-A5E3-9ED01D17AFAD}" type="presParOf" srcId="{3067D81F-4ED0-464B-BB27-39D8ED12C632}" destId="{2983FE84-28FA-4745-A66F-E4D8513CBDFA}" srcOrd="4" destOrd="0" presId="urn:microsoft.com/office/officeart/2018/2/layout/IconVerticalSolidList"/>
    <dgm:cxn modelId="{BBF04651-67F8-4977-8463-27E478B52614}" type="presParOf" srcId="{2983FE84-28FA-4745-A66F-E4D8513CBDFA}" destId="{A60B3917-23D2-4707-A19E-2FB19F70549F}" srcOrd="0" destOrd="0" presId="urn:microsoft.com/office/officeart/2018/2/layout/IconVerticalSolidList"/>
    <dgm:cxn modelId="{4BEA674B-F836-4720-810E-2C5F2731C38A}" type="presParOf" srcId="{2983FE84-28FA-4745-A66F-E4D8513CBDFA}" destId="{4591D6B0-7148-4C07-A7D3-63A502282512}" srcOrd="1" destOrd="0" presId="urn:microsoft.com/office/officeart/2018/2/layout/IconVerticalSolidList"/>
    <dgm:cxn modelId="{486058BA-7709-4456-8AB8-EF9ACB0ED566}" type="presParOf" srcId="{2983FE84-28FA-4745-A66F-E4D8513CBDFA}" destId="{B119C028-75FC-4F0D-9B3F-57C16A9BA3AC}" srcOrd="2" destOrd="0" presId="urn:microsoft.com/office/officeart/2018/2/layout/IconVerticalSolidList"/>
    <dgm:cxn modelId="{F74028B5-A8A6-4D6C-8581-621190DEA726}" type="presParOf" srcId="{2983FE84-28FA-4745-A66F-E4D8513CBDFA}" destId="{F8F89741-88BB-4A58-B510-BF31580ED031}" srcOrd="3" destOrd="0" presId="urn:microsoft.com/office/officeart/2018/2/layout/IconVerticalSolidList"/>
    <dgm:cxn modelId="{1BFBF8D0-04DD-41DD-AE34-FA53EE5C6551}" type="presParOf" srcId="{2983FE84-28FA-4745-A66F-E4D8513CBDFA}" destId="{EDDD00E4-8FB5-47C3-A23F-ADD13779057E}" srcOrd="4" destOrd="0" presId="urn:microsoft.com/office/officeart/2018/2/layout/IconVerticalSolidList"/>
    <dgm:cxn modelId="{3B812616-F5C2-4C81-BC38-F4695F44A32D}" type="presParOf" srcId="{3067D81F-4ED0-464B-BB27-39D8ED12C632}" destId="{5E6F232C-9FE9-48A9-A844-724E2F8D0AEA}" srcOrd="5" destOrd="0" presId="urn:microsoft.com/office/officeart/2018/2/layout/IconVerticalSolidList"/>
    <dgm:cxn modelId="{C1C05D3B-2D11-42D6-ACFE-511F2B2F9509}" type="presParOf" srcId="{3067D81F-4ED0-464B-BB27-39D8ED12C632}" destId="{E9C7BCDE-4C48-48FC-9A9E-E548E8C2C75B}" srcOrd="6" destOrd="0" presId="urn:microsoft.com/office/officeart/2018/2/layout/IconVerticalSolidList"/>
    <dgm:cxn modelId="{1791DF46-B14D-4C2E-8571-E8742152016B}" type="presParOf" srcId="{E9C7BCDE-4C48-48FC-9A9E-E548E8C2C75B}" destId="{112622ED-2A49-4585-B06C-49886C4FF8EE}" srcOrd="0" destOrd="0" presId="urn:microsoft.com/office/officeart/2018/2/layout/IconVerticalSolidList"/>
    <dgm:cxn modelId="{3CB5BDBE-AFEA-4C3C-9A4F-A09E42B531A9}" type="presParOf" srcId="{E9C7BCDE-4C48-48FC-9A9E-E548E8C2C75B}" destId="{B8EF1165-D1A0-4D17-90F8-1344DF4AAD0F}" srcOrd="1" destOrd="0" presId="urn:microsoft.com/office/officeart/2018/2/layout/IconVerticalSolidList"/>
    <dgm:cxn modelId="{AEEF3B4B-BCC8-49F5-97EF-987995B48BCC}" type="presParOf" srcId="{E9C7BCDE-4C48-48FC-9A9E-E548E8C2C75B}" destId="{2AB89024-3EC4-45AC-B62F-87C45F89FA38}" srcOrd="2" destOrd="0" presId="urn:microsoft.com/office/officeart/2018/2/layout/IconVerticalSolidList"/>
    <dgm:cxn modelId="{02024844-1AF4-411E-A5B0-592FB05F1968}" type="presParOf" srcId="{E9C7BCDE-4C48-48FC-9A9E-E548E8C2C75B}" destId="{43F58CF5-8E28-4942-8DEF-96C9D749CA6C}" srcOrd="3" destOrd="0" presId="urn:microsoft.com/office/officeart/2018/2/layout/IconVerticalSolidList"/>
    <dgm:cxn modelId="{FDAFAD94-171C-43AF-BECB-6518BAD8FCCB}" type="presParOf" srcId="{E9C7BCDE-4C48-48FC-9A9E-E548E8C2C75B}" destId="{6717419B-9C76-4242-9740-932C9540D21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1DABB6-FAB9-4A6E-AE71-BC57041FD9BE}" type="doc">
      <dgm:prSet loTypeId="urn:diagrams.loki3.com/BracketList" loCatId="list" qsTypeId="urn:microsoft.com/office/officeart/2005/8/quickstyle/simple1#5" qsCatId="simple" csTypeId="urn:microsoft.com/office/officeart/2005/8/colors/accent1_2#2" csCatId="accent1" phldr="1"/>
      <dgm:spPr/>
      <dgm:t>
        <a:bodyPr/>
        <a:lstStyle/>
        <a:p>
          <a:endParaRPr lang="en-US"/>
        </a:p>
      </dgm:t>
    </dgm:pt>
    <dgm:pt modelId="{C8965142-AB05-4061-A60F-F43E3D07717D}">
      <dgm:prSet phldrT="[Text]"/>
      <dgm:spPr/>
      <dgm:t>
        <a:bodyPr/>
        <a:lstStyle/>
        <a:p>
          <a:r>
            <a:rPr lang="en-US" dirty="0"/>
            <a:t>3,876</a:t>
          </a:r>
        </a:p>
      </dgm:t>
    </dgm:pt>
    <dgm:pt modelId="{C42C1740-F7FB-48B5-89F9-FDCECC681C29}" type="parTrans" cxnId="{B35203D6-02C5-441B-85F4-AC49533E9985}">
      <dgm:prSet/>
      <dgm:spPr/>
      <dgm:t>
        <a:bodyPr/>
        <a:lstStyle/>
        <a:p>
          <a:endParaRPr lang="en-US"/>
        </a:p>
      </dgm:t>
    </dgm:pt>
    <dgm:pt modelId="{3C98F845-05DF-4CD3-A843-AE9FE389F452}" type="sibTrans" cxnId="{B35203D6-02C5-441B-85F4-AC49533E9985}">
      <dgm:prSet/>
      <dgm:spPr/>
      <dgm:t>
        <a:bodyPr/>
        <a:lstStyle/>
        <a:p>
          <a:endParaRPr lang="en-US"/>
        </a:p>
      </dgm:t>
    </dgm:pt>
    <dgm:pt modelId="{763A691C-EDDA-4A79-9EAB-8595F38AC4F2}">
      <dgm:prSet phldrT="[Text]"/>
      <dgm:spPr>
        <a:solidFill>
          <a:schemeClr val="accent6">
            <a:lumMod val="20000"/>
            <a:lumOff val="80000"/>
          </a:schemeClr>
        </a:solidFill>
      </dgm:spPr>
      <dgm:t>
        <a:bodyPr/>
        <a:lstStyle/>
        <a:p>
          <a:r>
            <a:rPr lang="en-US" dirty="0">
              <a:solidFill>
                <a:schemeClr val="tx1"/>
              </a:solidFill>
            </a:rPr>
            <a:t>Adoptions</a:t>
          </a:r>
        </a:p>
      </dgm:t>
    </dgm:pt>
    <dgm:pt modelId="{8F7D4AF6-AC26-4CC1-BA7A-5B4BCC1B646B}" type="parTrans" cxnId="{43CDDF82-6737-4279-875E-D38CC03EB0E0}">
      <dgm:prSet/>
      <dgm:spPr/>
      <dgm:t>
        <a:bodyPr/>
        <a:lstStyle/>
        <a:p>
          <a:endParaRPr lang="en-US"/>
        </a:p>
      </dgm:t>
    </dgm:pt>
    <dgm:pt modelId="{913ADCA3-F679-4D63-90CC-D7526B606101}" type="sibTrans" cxnId="{43CDDF82-6737-4279-875E-D38CC03EB0E0}">
      <dgm:prSet/>
      <dgm:spPr/>
      <dgm:t>
        <a:bodyPr/>
        <a:lstStyle/>
        <a:p>
          <a:endParaRPr lang="en-US"/>
        </a:p>
      </dgm:t>
    </dgm:pt>
    <dgm:pt modelId="{E334074B-2481-46DD-9DE3-66F37C5C12F0}">
      <dgm:prSet phldrT="[Text]"/>
      <dgm:spPr/>
      <dgm:t>
        <a:bodyPr/>
        <a:lstStyle/>
        <a:p>
          <a:r>
            <a:rPr lang="en-US" dirty="0"/>
            <a:t>3,094</a:t>
          </a:r>
        </a:p>
      </dgm:t>
    </dgm:pt>
    <dgm:pt modelId="{72B95202-7B21-4014-97E6-01A637711D72}" type="parTrans" cxnId="{1BA7D176-EE86-4853-B8C5-E1C5BFE967BE}">
      <dgm:prSet/>
      <dgm:spPr/>
      <dgm:t>
        <a:bodyPr/>
        <a:lstStyle/>
        <a:p>
          <a:endParaRPr lang="en-US"/>
        </a:p>
      </dgm:t>
    </dgm:pt>
    <dgm:pt modelId="{30186C4A-7802-4C28-A433-167E13AB0466}" type="sibTrans" cxnId="{1BA7D176-EE86-4853-B8C5-E1C5BFE967BE}">
      <dgm:prSet/>
      <dgm:spPr/>
      <dgm:t>
        <a:bodyPr/>
        <a:lstStyle/>
        <a:p>
          <a:endParaRPr lang="en-US"/>
        </a:p>
      </dgm:t>
    </dgm:pt>
    <dgm:pt modelId="{AF89D762-69FB-4624-B488-70D1E3AF555C}">
      <dgm:prSet phldrT="[Text]"/>
      <dgm:spPr>
        <a:solidFill>
          <a:schemeClr val="accent6">
            <a:lumMod val="20000"/>
            <a:lumOff val="80000"/>
          </a:schemeClr>
        </a:solidFill>
      </dgm:spPr>
      <dgm:t>
        <a:bodyPr/>
        <a:lstStyle/>
        <a:p>
          <a:r>
            <a:rPr lang="en-US" dirty="0">
              <a:solidFill>
                <a:schemeClr val="tx1"/>
              </a:solidFill>
            </a:rPr>
            <a:t>Rescued</a:t>
          </a:r>
        </a:p>
      </dgm:t>
    </dgm:pt>
    <dgm:pt modelId="{E5A00FD4-7F8F-4424-8860-1F587F78E39C}" type="parTrans" cxnId="{0B1294AD-D92C-407C-8EE1-0A3E8FE03C9E}">
      <dgm:prSet/>
      <dgm:spPr/>
      <dgm:t>
        <a:bodyPr/>
        <a:lstStyle/>
        <a:p>
          <a:endParaRPr lang="en-US"/>
        </a:p>
      </dgm:t>
    </dgm:pt>
    <dgm:pt modelId="{D172B347-79D8-4866-BD8F-526A06BFF83B}" type="sibTrans" cxnId="{0B1294AD-D92C-407C-8EE1-0A3E8FE03C9E}">
      <dgm:prSet/>
      <dgm:spPr/>
      <dgm:t>
        <a:bodyPr/>
        <a:lstStyle/>
        <a:p>
          <a:endParaRPr lang="en-US"/>
        </a:p>
      </dgm:t>
    </dgm:pt>
    <dgm:pt modelId="{4F9434FE-EA17-46EE-8753-86DC2AA846C4}">
      <dgm:prSet phldrT="[Text]"/>
      <dgm:spPr/>
      <dgm:t>
        <a:bodyPr/>
        <a:lstStyle/>
        <a:p>
          <a:r>
            <a:rPr lang="en-US" dirty="0"/>
            <a:t>630</a:t>
          </a:r>
        </a:p>
      </dgm:t>
    </dgm:pt>
    <dgm:pt modelId="{54E72A09-C1F0-4937-B50A-B0440B58D7CA}" type="parTrans" cxnId="{CE8D3106-7A2B-4B16-B202-BA9D1230660C}">
      <dgm:prSet/>
      <dgm:spPr/>
      <dgm:t>
        <a:bodyPr/>
        <a:lstStyle/>
        <a:p>
          <a:endParaRPr lang="en-US"/>
        </a:p>
      </dgm:t>
    </dgm:pt>
    <dgm:pt modelId="{165D5CEA-8D98-4566-8CA1-354ED116A358}" type="sibTrans" cxnId="{CE8D3106-7A2B-4B16-B202-BA9D1230660C}">
      <dgm:prSet/>
      <dgm:spPr/>
      <dgm:t>
        <a:bodyPr/>
        <a:lstStyle/>
        <a:p>
          <a:endParaRPr lang="en-US"/>
        </a:p>
      </dgm:t>
    </dgm:pt>
    <dgm:pt modelId="{EDD5D2CF-48FD-4690-804C-CC17646A4F7B}">
      <dgm:prSet phldrT="[Text]"/>
      <dgm:spPr>
        <a:solidFill>
          <a:schemeClr val="accent6">
            <a:lumMod val="20000"/>
            <a:lumOff val="80000"/>
          </a:schemeClr>
        </a:solidFill>
      </dgm:spPr>
      <dgm:t>
        <a:bodyPr/>
        <a:lstStyle/>
        <a:p>
          <a:r>
            <a:rPr lang="en-US" dirty="0">
              <a:solidFill>
                <a:schemeClr val="tx1"/>
              </a:solidFill>
            </a:rPr>
            <a:t>Returned To Owner</a:t>
          </a:r>
        </a:p>
      </dgm:t>
    </dgm:pt>
    <dgm:pt modelId="{30E50FAD-AA3B-42EA-B1A1-22942DFD5F04}" type="parTrans" cxnId="{0B69D32B-D647-4C02-881E-9E1C85A2A781}">
      <dgm:prSet/>
      <dgm:spPr/>
      <dgm:t>
        <a:bodyPr/>
        <a:lstStyle/>
        <a:p>
          <a:endParaRPr lang="en-US"/>
        </a:p>
      </dgm:t>
    </dgm:pt>
    <dgm:pt modelId="{1791EA17-25B8-450E-B282-63E88F736824}" type="sibTrans" cxnId="{0B69D32B-D647-4C02-881E-9E1C85A2A781}">
      <dgm:prSet/>
      <dgm:spPr/>
      <dgm:t>
        <a:bodyPr/>
        <a:lstStyle/>
        <a:p>
          <a:endParaRPr lang="en-US"/>
        </a:p>
      </dgm:t>
    </dgm:pt>
    <dgm:pt modelId="{3B19117F-26D6-4D3D-9567-E2FE939C26BC}">
      <dgm:prSet phldrT="[Text]"/>
      <dgm:spPr/>
      <dgm:t>
        <a:bodyPr/>
        <a:lstStyle/>
        <a:p>
          <a:r>
            <a:rPr lang="en-US" i="0" dirty="0">
              <a:solidFill>
                <a:schemeClr val="tx1"/>
              </a:solidFill>
            </a:rPr>
            <a:t>3,246</a:t>
          </a:r>
        </a:p>
      </dgm:t>
    </dgm:pt>
    <dgm:pt modelId="{A7C36B69-877C-4CB8-8817-9399945F4BDC}" type="parTrans" cxnId="{3B105107-79E8-4D68-B86A-7A2FB7698378}">
      <dgm:prSet/>
      <dgm:spPr/>
      <dgm:t>
        <a:bodyPr/>
        <a:lstStyle/>
        <a:p>
          <a:endParaRPr lang="en-US"/>
        </a:p>
      </dgm:t>
    </dgm:pt>
    <dgm:pt modelId="{E1FFC9DE-6D14-49A9-B728-C34A18953931}" type="sibTrans" cxnId="{3B105107-79E8-4D68-B86A-7A2FB7698378}">
      <dgm:prSet/>
      <dgm:spPr/>
      <dgm:t>
        <a:bodyPr/>
        <a:lstStyle/>
        <a:p>
          <a:endParaRPr lang="en-US"/>
        </a:p>
      </dgm:t>
    </dgm:pt>
    <dgm:pt modelId="{6EFA09CD-7163-49A8-9508-FFD245B2CD91}">
      <dgm:prSet phldrT="[Text]"/>
      <dgm:spPr>
        <a:solidFill>
          <a:schemeClr val="accent6">
            <a:lumMod val="20000"/>
            <a:lumOff val="80000"/>
          </a:schemeClr>
        </a:solidFill>
      </dgm:spPr>
      <dgm:t>
        <a:bodyPr/>
        <a:lstStyle/>
        <a:p>
          <a:r>
            <a:rPr lang="en-US" i="0" dirty="0">
              <a:solidFill>
                <a:schemeClr val="tx1"/>
              </a:solidFill>
            </a:rPr>
            <a:t>Spay/Neuter Surgeries (</a:t>
          </a:r>
          <a:r>
            <a:rPr lang="en-US" i="1" dirty="0">
              <a:solidFill>
                <a:schemeClr val="tx1"/>
              </a:solidFill>
            </a:rPr>
            <a:t>Clinics + TNR</a:t>
          </a:r>
          <a:r>
            <a:rPr lang="en-US" i="0" dirty="0">
              <a:solidFill>
                <a:schemeClr val="tx1"/>
              </a:solidFill>
            </a:rPr>
            <a:t>)</a:t>
          </a:r>
        </a:p>
      </dgm:t>
    </dgm:pt>
    <dgm:pt modelId="{B2317830-7CEE-44C1-892A-85B02E6A1335}" type="parTrans" cxnId="{9CE2E81E-28C4-4F76-8D63-FC8D85F622BF}">
      <dgm:prSet/>
      <dgm:spPr/>
      <dgm:t>
        <a:bodyPr/>
        <a:lstStyle/>
        <a:p>
          <a:endParaRPr lang="en-US"/>
        </a:p>
      </dgm:t>
    </dgm:pt>
    <dgm:pt modelId="{D15710AD-C794-438F-9C39-F046638965C3}" type="sibTrans" cxnId="{9CE2E81E-28C4-4F76-8D63-FC8D85F622BF}">
      <dgm:prSet/>
      <dgm:spPr/>
      <dgm:t>
        <a:bodyPr/>
        <a:lstStyle/>
        <a:p>
          <a:endParaRPr lang="en-US"/>
        </a:p>
      </dgm:t>
    </dgm:pt>
    <dgm:pt modelId="{CF6F7F51-83B8-4CED-8D7A-A91654DFD926}">
      <dgm:prSet phldrT="[Text]"/>
      <dgm:spPr/>
      <dgm:t>
        <a:bodyPr/>
        <a:lstStyle/>
        <a:p>
          <a:r>
            <a:rPr lang="en-US" dirty="0"/>
            <a:t>9,458</a:t>
          </a:r>
        </a:p>
      </dgm:t>
    </dgm:pt>
    <dgm:pt modelId="{CBCD9867-BCB5-4924-8709-704A68E94AA0}" type="parTrans" cxnId="{C0110A4C-44AD-4EBC-B5AF-95AFB53F8FED}">
      <dgm:prSet/>
      <dgm:spPr/>
      <dgm:t>
        <a:bodyPr/>
        <a:lstStyle/>
        <a:p>
          <a:endParaRPr lang="en-US"/>
        </a:p>
      </dgm:t>
    </dgm:pt>
    <dgm:pt modelId="{DAD1816B-A046-4E2B-9A89-D38D9BE7CA1C}" type="sibTrans" cxnId="{C0110A4C-44AD-4EBC-B5AF-95AFB53F8FED}">
      <dgm:prSet/>
      <dgm:spPr/>
      <dgm:t>
        <a:bodyPr/>
        <a:lstStyle/>
        <a:p>
          <a:endParaRPr lang="en-US"/>
        </a:p>
      </dgm:t>
    </dgm:pt>
    <dgm:pt modelId="{E7FCD258-80F3-4CE6-8CAD-AB85BC4C0F0F}">
      <dgm:prSet phldrT="[Text]"/>
      <dgm:spPr>
        <a:solidFill>
          <a:schemeClr val="accent6">
            <a:lumMod val="20000"/>
            <a:lumOff val="80000"/>
          </a:schemeClr>
        </a:solidFill>
      </dgm:spPr>
      <dgm:t>
        <a:bodyPr/>
        <a:lstStyle/>
        <a:p>
          <a:r>
            <a:rPr lang="en-US" dirty="0">
              <a:solidFill>
                <a:schemeClr val="tx1"/>
              </a:solidFill>
            </a:rPr>
            <a:t>Total Lives Saved</a:t>
          </a:r>
        </a:p>
      </dgm:t>
    </dgm:pt>
    <dgm:pt modelId="{5A426037-F59F-4DEA-B583-65BC4A599DC4}" type="parTrans" cxnId="{BD9FDEE4-DF5F-4AF6-B2F7-9A00CCAC558F}">
      <dgm:prSet/>
      <dgm:spPr/>
      <dgm:t>
        <a:bodyPr/>
        <a:lstStyle/>
        <a:p>
          <a:endParaRPr lang="en-US"/>
        </a:p>
      </dgm:t>
    </dgm:pt>
    <dgm:pt modelId="{CC421FF4-250B-4169-89EE-6ECDACA7C37C}" type="sibTrans" cxnId="{BD9FDEE4-DF5F-4AF6-B2F7-9A00CCAC558F}">
      <dgm:prSet/>
      <dgm:spPr/>
      <dgm:t>
        <a:bodyPr/>
        <a:lstStyle/>
        <a:p>
          <a:endParaRPr lang="en-US"/>
        </a:p>
      </dgm:t>
    </dgm:pt>
    <dgm:pt modelId="{D95DB0AA-E2CD-4683-A434-EEA49CE8EAF3}">
      <dgm:prSet phldrT="[Text]"/>
      <dgm:spPr/>
      <dgm:t>
        <a:bodyPr/>
        <a:lstStyle/>
        <a:p>
          <a:r>
            <a:rPr lang="en-US" dirty="0"/>
            <a:t>79.85%</a:t>
          </a:r>
        </a:p>
      </dgm:t>
    </dgm:pt>
    <dgm:pt modelId="{0B9CD610-80A0-4FA6-B0D2-9A94BFA3F4D3}" type="parTrans" cxnId="{C4F1460E-E042-4EED-A22D-70C269826E0F}">
      <dgm:prSet/>
      <dgm:spPr/>
      <dgm:t>
        <a:bodyPr/>
        <a:lstStyle/>
        <a:p>
          <a:endParaRPr lang="en-US"/>
        </a:p>
      </dgm:t>
    </dgm:pt>
    <dgm:pt modelId="{A39CA85D-5967-4EAC-868C-3C9CBAF42B8E}" type="sibTrans" cxnId="{C4F1460E-E042-4EED-A22D-70C269826E0F}">
      <dgm:prSet/>
      <dgm:spPr/>
      <dgm:t>
        <a:bodyPr/>
        <a:lstStyle/>
        <a:p>
          <a:endParaRPr lang="en-US"/>
        </a:p>
      </dgm:t>
    </dgm:pt>
    <dgm:pt modelId="{6D7D41E9-F668-4B09-BC9A-4E5C349A884F}">
      <dgm:prSet phldrT="[Text]"/>
      <dgm:spPr>
        <a:solidFill>
          <a:schemeClr val="accent6">
            <a:lumMod val="20000"/>
            <a:lumOff val="80000"/>
          </a:schemeClr>
        </a:solidFill>
      </dgm:spPr>
      <dgm:t>
        <a:bodyPr/>
        <a:lstStyle/>
        <a:p>
          <a:r>
            <a:rPr lang="en-US" dirty="0">
              <a:solidFill>
                <a:schemeClr val="tx1"/>
              </a:solidFill>
            </a:rPr>
            <a:t>Save Rate</a:t>
          </a:r>
        </a:p>
      </dgm:t>
    </dgm:pt>
    <dgm:pt modelId="{1D10329A-7E18-4658-98FF-EBA0953B7B13}" type="parTrans" cxnId="{7FB584DE-9DD0-49D6-A6F1-DF41F190E457}">
      <dgm:prSet/>
      <dgm:spPr/>
      <dgm:t>
        <a:bodyPr/>
        <a:lstStyle/>
        <a:p>
          <a:endParaRPr lang="en-US"/>
        </a:p>
      </dgm:t>
    </dgm:pt>
    <dgm:pt modelId="{5726701B-55F7-4DF0-B289-577DFE1524F5}" type="sibTrans" cxnId="{7FB584DE-9DD0-49D6-A6F1-DF41F190E457}">
      <dgm:prSet/>
      <dgm:spPr/>
      <dgm:t>
        <a:bodyPr/>
        <a:lstStyle/>
        <a:p>
          <a:endParaRPr lang="en-US"/>
        </a:p>
      </dgm:t>
    </dgm:pt>
    <dgm:pt modelId="{17C5A2C2-0902-4A2B-BF92-BC418D389B9D}" type="pres">
      <dgm:prSet presAssocID="{261DABB6-FAB9-4A6E-AE71-BC57041FD9BE}" presName="Name0" presStyleCnt="0">
        <dgm:presLayoutVars>
          <dgm:dir/>
          <dgm:animLvl val="lvl"/>
          <dgm:resizeHandles val="exact"/>
        </dgm:presLayoutVars>
      </dgm:prSet>
      <dgm:spPr/>
    </dgm:pt>
    <dgm:pt modelId="{EC13CD36-F127-496E-B85D-50A6F4D51949}" type="pres">
      <dgm:prSet presAssocID="{C8965142-AB05-4061-A60F-F43E3D07717D}" presName="linNode" presStyleCnt="0"/>
      <dgm:spPr/>
    </dgm:pt>
    <dgm:pt modelId="{110F163C-C1FE-4174-B737-751ECC341F46}" type="pres">
      <dgm:prSet presAssocID="{C8965142-AB05-4061-A60F-F43E3D07717D}" presName="parTx" presStyleLbl="revTx" presStyleIdx="0" presStyleCnt="6">
        <dgm:presLayoutVars>
          <dgm:chMax val="1"/>
          <dgm:bulletEnabled val="1"/>
        </dgm:presLayoutVars>
      </dgm:prSet>
      <dgm:spPr/>
    </dgm:pt>
    <dgm:pt modelId="{15666817-1921-4E3E-B585-180B1F8A65A5}" type="pres">
      <dgm:prSet presAssocID="{C8965142-AB05-4061-A60F-F43E3D07717D}" presName="bracket" presStyleLbl="parChTrans1D1" presStyleIdx="0" presStyleCnt="6"/>
      <dgm:spPr/>
    </dgm:pt>
    <dgm:pt modelId="{B072C2EE-A538-4192-8912-5E1C5B22CBD6}" type="pres">
      <dgm:prSet presAssocID="{C8965142-AB05-4061-A60F-F43E3D07717D}" presName="spH" presStyleCnt="0"/>
      <dgm:spPr/>
    </dgm:pt>
    <dgm:pt modelId="{F5D2E9B3-D146-457B-826C-1EF4CF18CE37}" type="pres">
      <dgm:prSet presAssocID="{C8965142-AB05-4061-A60F-F43E3D07717D}" presName="desTx" presStyleLbl="node1" presStyleIdx="0" presStyleCnt="6">
        <dgm:presLayoutVars>
          <dgm:bulletEnabled val="1"/>
        </dgm:presLayoutVars>
      </dgm:prSet>
      <dgm:spPr>
        <a:prstGeom prst="roundRect">
          <a:avLst/>
        </a:prstGeom>
      </dgm:spPr>
    </dgm:pt>
    <dgm:pt modelId="{AE77AF13-AAB9-44A3-B4EC-015507B22E40}" type="pres">
      <dgm:prSet presAssocID="{3C98F845-05DF-4CD3-A843-AE9FE389F452}" presName="spV" presStyleCnt="0"/>
      <dgm:spPr/>
    </dgm:pt>
    <dgm:pt modelId="{F2044693-E365-4CDF-8F61-B746E08C5212}" type="pres">
      <dgm:prSet presAssocID="{E334074B-2481-46DD-9DE3-66F37C5C12F0}" presName="linNode" presStyleCnt="0"/>
      <dgm:spPr/>
    </dgm:pt>
    <dgm:pt modelId="{46BB5F10-9EF4-4FC6-BCDD-B7064259C548}" type="pres">
      <dgm:prSet presAssocID="{E334074B-2481-46DD-9DE3-66F37C5C12F0}" presName="parTx" presStyleLbl="revTx" presStyleIdx="1" presStyleCnt="6">
        <dgm:presLayoutVars>
          <dgm:chMax val="1"/>
          <dgm:bulletEnabled val="1"/>
        </dgm:presLayoutVars>
      </dgm:prSet>
      <dgm:spPr/>
    </dgm:pt>
    <dgm:pt modelId="{D4C38AA3-88F4-4EBD-8CC2-0A069B88979F}" type="pres">
      <dgm:prSet presAssocID="{E334074B-2481-46DD-9DE3-66F37C5C12F0}" presName="bracket" presStyleLbl="parChTrans1D1" presStyleIdx="1" presStyleCnt="6"/>
      <dgm:spPr/>
    </dgm:pt>
    <dgm:pt modelId="{CA826F91-761F-44E7-A941-2488A62D36A8}" type="pres">
      <dgm:prSet presAssocID="{E334074B-2481-46DD-9DE3-66F37C5C12F0}" presName="spH" presStyleCnt="0"/>
      <dgm:spPr/>
    </dgm:pt>
    <dgm:pt modelId="{A6855B01-9D1D-4544-8690-75D451E978F0}" type="pres">
      <dgm:prSet presAssocID="{E334074B-2481-46DD-9DE3-66F37C5C12F0}" presName="desTx" presStyleLbl="node1" presStyleIdx="1" presStyleCnt="6">
        <dgm:presLayoutVars>
          <dgm:bulletEnabled val="1"/>
        </dgm:presLayoutVars>
      </dgm:prSet>
      <dgm:spPr>
        <a:prstGeom prst="roundRect">
          <a:avLst/>
        </a:prstGeom>
      </dgm:spPr>
    </dgm:pt>
    <dgm:pt modelId="{B8567D77-68A1-4E31-A6F5-B6F30297D7B8}" type="pres">
      <dgm:prSet presAssocID="{30186C4A-7802-4C28-A433-167E13AB0466}" presName="spV" presStyleCnt="0"/>
      <dgm:spPr/>
    </dgm:pt>
    <dgm:pt modelId="{7D6F1573-6255-43BA-9EC8-B2CEC0F16CBE}" type="pres">
      <dgm:prSet presAssocID="{4F9434FE-EA17-46EE-8753-86DC2AA846C4}" presName="linNode" presStyleCnt="0"/>
      <dgm:spPr/>
    </dgm:pt>
    <dgm:pt modelId="{AF5607AE-5651-4FAB-9BC3-3F9A78EACEA2}" type="pres">
      <dgm:prSet presAssocID="{4F9434FE-EA17-46EE-8753-86DC2AA846C4}" presName="parTx" presStyleLbl="revTx" presStyleIdx="2" presStyleCnt="6">
        <dgm:presLayoutVars>
          <dgm:chMax val="1"/>
          <dgm:bulletEnabled val="1"/>
        </dgm:presLayoutVars>
      </dgm:prSet>
      <dgm:spPr/>
    </dgm:pt>
    <dgm:pt modelId="{24469BF1-1443-468D-BFDE-D6A647153AB8}" type="pres">
      <dgm:prSet presAssocID="{4F9434FE-EA17-46EE-8753-86DC2AA846C4}" presName="bracket" presStyleLbl="parChTrans1D1" presStyleIdx="2" presStyleCnt="6"/>
      <dgm:spPr/>
    </dgm:pt>
    <dgm:pt modelId="{F8480688-FB85-45DB-A623-C8FF2B0D417F}" type="pres">
      <dgm:prSet presAssocID="{4F9434FE-EA17-46EE-8753-86DC2AA846C4}" presName="spH" presStyleCnt="0"/>
      <dgm:spPr/>
    </dgm:pt>
    <dgm:pt modelId="{BD190220-428C-418F-956B-E140307A53C0}" type="pres">
      <dgm:prSet presAssocID="{4F9434FE-EA17-46EE-8753-86DC2AA846C4}" presName="desTx" presStyleLbl="node1" presStyleIdx="2" presStyleCnt="6">
        <dgm:presLayoutVars>
          <dgm:bulletEnabled val="1"/>
        </dgm:presLayoutVars>
      </dgm:prSet>
      <dgm:spPr>
        <a:prstGeom prst="roundRect">
          <a:avLst/>
        </a:prstGeom>
      </dgm:spPr>
    </dgm:pt>
    <dgm:pt modelId="{821BB12A-F730-423D-AA99-E27F11F18D10}" type="pres">
      <dgm:prSet presAssocID="{165D5CEA-8D98-4566-8CA1-354ED116A358}" presName="spV" presStyleCnt="0"/>
      <dgm:spPr/>
    </dgm:pt>
    <dgm:pt modelId="{F574651B-46FC-4D71-A8E3-19F2F69E913E}" type="pres">
      <dgm:prSet presAssocID="{3B19117F-26D6-4D3D-9567-E2FE939C26BC}" presName="linNode" presStyleCnt="0"/>
      <dgm:spPr/>
    </dgm:pt>
    <dgm:pt modelId="{7C583F7F-BD8C-41D3-BBC5-038365764D3A}" type="pres">
      <dgm:prSet presAssocID="{3B19117F-26D6-4D3D-9567-E2FE939C26BC}" presName="parTx" presStyleLbl="revTx" presStyleIdx="3" presStyleCnt="6">
        <dgm:presLayoutVars>
          <dgm:chMax val="1"/>
          <dgm:bulletEnabled val="1"/>
        </dgm:presLayoutVars>
      </dgm:prSet>
      <dgm:spPr/>
    </dgm:pt>
    <dgm:pt modelId="{6950E1E6-6917-45AC-9307-25649CCFACA7}" type="pres">
      <dgm:prSet presAssocID="{3B19117F-26D6-4D3D-9567-E2FE939C26BC}" presName="bracket" presStyleLbl="parChTrans1D1" presStyleIdx="3" presStyleCnt="6"/>
      <dgm:spPr/>
    </dgm:pt>
    <dgm:pt modelId="{961D0374-D671-453D-917F-6F61AA4A1734}" type="pres">
      <dgm:prSet presAssocID="{3B19117F-26D6-4D3D-9567-E2FE939C26BC}" presName="spH" presStyleCnt="0"/>
      <dgm:spPr/>
    </dgm:pt>
    <dgm:pt modelId="{FD45DA67-BE8F-44F5-976F-0022C0ABDD2D}" type="pres">
      <dgm:prSet presAssocID="{3B19117F-26D6-4D3D-9567-E2FE939C26BC}" presName="desTx" presStyleLbl="node1" presStyleIdx="3" presStyleCnt="6">
        <dgm:presLayoutVars>
          <dgm:bulletEnabled val="1"/>
        </dgm:presLayoutVars>
      </dgm:prSet>
      <dgm:spPr>
        <a:prstGeom prst="roundRect">
          <a:avLst/>
        </a:prstGeom>
      </dgm:spPr>
    </dgm:pt>
    <dgm:pt modelId="{3148225B-F6B3-47D2-81CB-F87A4F6DAA5A}" type="pres">
      <dgm:prSet presAssocID="{E1FFC9DE-6D14-49A9-B728-C34A18953931}" presName="spV" presStyleCnt="0"/>
      <dgm:spPr/>
    </dgm:pt>
    <dgm:pt modelId="{4E76EEE4-1B84-4CC0-911A-99BA500F6EE1}" type="pres">
      <dgm:prSet presAssocID="{CF6F7F51-83B8-4CED-8D7A-A91654DFD926}" presName="linNode" presStyleCnt="0"/>
      <dgm:spPr/>
    </dgm:pt>
    <dgm:pt modelId="{E11D5FEF-2363-490D-98C8-566F02FCA362}" type="pres">
      <dgm:prSet presAssocID="{CF6F7F51-83B8-4CED-8D7A-A91654DFD926}" presName="parTx" presStyleLbl="revTx" presStyleIdx="4" presStyleCnt="6">
        <dgm:presLayoutVars>
          <dgm:chMax val="1"/>
          <dgm:bulletEnabled val="1"/>
        </dgm:presLayoutVars>
      </dgm:prSet>
      <dgm:spPr/>
    </dgm:pt>
    <dgm:pt modelId="{0EAE2516-65D5-4AAB-9545-F1C5D61E80C7}" type="pres">
      <dgm:prSet presAssocID="{CF6F7F51-83B8-4CED-8D7A-A91654DFD926}" presName="bracket" presStyleLbl="parChTrans1D1" presStyleIdx="4" presStyleCnt="6"/>
      <dgm:spPr/>
    </dgm:pt>
    <dgm:pt modelId="{84349527-B873-44B2-B035-31F69F806AE6}" type="pres">
      <dgm:prSet presAssocID="{CF6F7F51-83B8-4CED-8D7A-A91654DFD926}" presName="spH" presStyleCnt="0"/>
      <dgm:spPr/>
    </dgm:pt>
    <dgm:pt modelId="{60A8652A-9431-4035-BF28-B84EDE16E17F}" type="pres">
      <dgm:prSet presAssocID="{CF6F7F51-83B8-4CED-8D7A-A91654DFD926}" presName="desTx" presStyleLbl="node1" presStyleIdx="4" presStyleCnt="6">
        <dgm:presLayoutVars>
          <dgm:bulletEnabled val="1"/>
        </dgm:presLayoutVars>
      </dgm:prSet>
      <dgm:spPr>
        <a:prstGeom prst="roundRect">
          <a:avLst/>
        </a:prstGeom>
      </dgm:spPr>
    </dgm:pt>
    <dgm:pt modelId="{164E680C-1E00-4125-BDD9-BC4F45FD22D5}" type="pres">
      <dgm:prSet presAssocID="{DAD1816B-A046-4E2B-9A89-D38D9BE7CA1C}" presName="spV" presStyleCnt="0"/>
      <dgm:spPr/>
    </dgm:pt>
    <dgm:pt modelId="{7A361A2C-1FBF-4D8D-A9C5-52886B8B6B69}" type="pres">
      <dgm:prSet presAssocID="{D95DB0AA-E2CD-4683-A434-EEA49CE8EAF3}" presName="linNode" presStyleCnt="0"/>
      <dgm:spPr/>
    </dgm:pt>
    <dgm:pt modelId="{1A9C63B2-4E7C-4D69-8DC4-B301E0EAC357}" type="pres">
      <dgm:prSet presAssocID="{D95DB0AA-E2CD-4683-A434-EEA49CE8EAF3}" presName="parTx" presStyleLbl="revTx" presStyleIdx="5" presStyleCnt="6">
        <dgm:presLayoutVars>
          <dgm:chMax val="1"/>
          <dgm:bulletEnabled val="1"/>
        </dgm:presLayoutVars>
      </dgm:prSet>
      <dgm:spPr/>
    </dgm:pt>
    <dgm:pt modelId="{FB539C22-BC88-4243-83EF-32920B2E1F36}" type="pres">
      <dgm:prSet presAssocID="{D95DB0AA-E2CD-4683-A434-EEA49CE8EAF3}" presName="bracket" presStyleLbl="parChTrans1D1" presStyleIdx="5" presStyleCnt="6"/>
      <dgm:spPr/>
    </dgm:pt>
    <dgm:pt modelId="{A8314D0B-9FA4-4B3B-9A34-7D53D5E277C1}" type="pres">
      <dgm:prSet presAssocID="{D95DB0AA-E2CD-4683-A434-EEA49CE8EAF3}" presName="spH" presStyleCnt="0"/>
      <dgm:spPr/>
    </dgm:pt>
    <dgm:pt modelId="{9BCF5556-90BC-46E0-BEB3-5143D5F8DE3D}" type="pres">
      <dgm:prSet presAssocID="{D95DB0AA-E2CD-4683-A434-EEA49CE8EAF3}" presName="desTx" presStyleLbl="node1" presStyleIdx="5" presStyleCnt="6">
        <dgm:presLayoutVars>
          <dgm:bulletEnabled val="1"/>
        </dgm:presLayoutVars>
      </dgm:prSet>
      <dgm:spPr>
        <a:prstGeom prst="roundRect">
          <a:avLst/>
        </a:prstGeom>
      </dgm:spPr>
    </dgm:pt>
  </dgm:ptLst>
  <dgm:cxnLst>
    <dgm:cxn modelId="{CE8D3106-7A2B-4B16-B202-BA9D1230660C}" srcId="{261DABB6-FAB9-4A6E-AE71-BC57041FD9BE}" destId="{4F9434FE-EA17-46EE-8753-86DC2AA846C4}" srcOrd="2" destOrd="0" parTransId="{54E72A09-C1F0-4937-B50A-B0440B58D7CA}" sibTransId="{165D5CEA-8D98-4566-8CA1-354ED116A358}"/>
    <dgm:cxn modelId="{3B105107-79E8-4D68-B86A-7A2FB7698378}" srcId="{261DABB6-FAB9-4A6E-AE71-BC57041FD9BE}" destId="{3B19117F-26D6-4D3D-9567-E2FE939C26BC}" srcOrd="3" destOrd="0" parTransId="{A7C36B69-877C-4CB8-8817-9399945F4BDC}" sibTransId="{E1FFC9DE-6D14-49A9-B728-C34A18953931}"/>
    <dgm:cxn modelId="{C4F1460E-E042-4EED-A22D-70C269826E0F}" srcId="{261DABB6-FAB9-4A6E-AE71-BC57041FD9BE}" destId="{D95DB0AA-E2CD-4683-A434-EEA49CE8EAF3}" srcOrd="5" destOrd="0" parTransId="{0B9CD610-80A0-4FA6-B0D2-9A94BFA3F4D3}" sibTransId="{A39CA85D-5967-4EAC-868C-3C9CBAF42B8E}"/>
    <dgm:cxn modelId="{9CE2E81E-28C4-4F76-8D63-FC8D85F622BF}" srcId="{3B19117F-26D6-4D3D-9567-E2FE939C26BC}" destId="{6EFA09CD-7163-49A8-9508-FFD245B2CD91}" srcOrd="0" destOrd="0" parTransId="{B2317830-7CEE-44C1-892A-85B02E6A1335}" sibTransId="{D15710AD-C794-438F-9C39-F046638965C3}"/>
    <dgm:cxn modelId="{B2B51821-8094-405E-9F2D-D89BF4B7FEC9}" type="presOf" srcId="{EDD5D2CF-48FD-4690-804C-CC17646A4F7B}" destId="{BD190220-428C-418F-956B-E140307A53C0}" srcOrd="0" destOrd="0" presId="urn:diagrams.loki3.com/BracketList"/>
    <dgm:cxn modelId="{0EB2F028-DB00-424F-BEE1-6B8F22668123}" type="presOf" srcId="{6D7D41E9-F668-4B09-BC9A-4E5C349A884F}" destId="{9BCF5556-90BC-46E0-BEB3-5143D5F8DE3D}" srcOrd="0" destOrd="0" presId="urn:diagrams.loki3.com/BracketList"/>
    <dgm:cxn modelId="{0B69D32B-D647-4C02-881E-9E1C85A2A781}" srcId="{4F9434FE-EA17-46EE-8753-86DC2AA846C4}" destId="{EDD5D2CF-48FD-4690-804C-CC17646A4F7B}" srcOrd="0" destOrd="0" parTransId="{30E50FAD-AA3B-42EA-B1A1-22942DFD5F04}" sibTransId="{1791EA17-25B8-450E-B282-63E88F736824}"/>
    <dgm:cxn modelId="{0EBB8A3C-D9FA-4880-8DBE-AFF6D7F5B730}" type="presOf" srcId="{AF89D762-69FB-4624-B488-70D1E3AF555C}" destId="{A6855B01-9D1D-4544-8690-75D451E978F0}" srcOrd="0" destOrd="0" presId="urn:diagrams.loki3.com/BracketList"/>
    <dgm:cxn modelId="{20D85F41-7B5F-449A-81EC-F8AB327E7A9F}" type="presOf" srcId="{CF6F7F51-83B8-4CED-8D7A-A91654DFD926}" destId="{E11D5FEF-2363-490D-98C8-566F02FCA362}" srcOrd="0" destOrd="0" presId="urn:diagrams.loki3.com/BracketList"/>
    <dgm:cxn modelId="{74128F4A-5432-47F9-AC2E-E5B8EDCF530D}" type="presOf" srcId="{261DABB6-FAB9-4A6E-AE71-BC57041FD9BE}" destId="{17C5A2C2-0902-4A2B-BF92-BC418D389B9D}" srcOrd="0" destOrd="0" presId="urn:diagrams.loki3.com/BracketList"/>
    <dgm:cxn modelId="{C0110A4C-44AD-4EBC-B5AF-95AFB53F8FED}" srcId="{261DABB6-FAB9-4A6E-AE71-BC57041FD9BE}" destId="{CF6F7F51-83B8-4CED-8D7A-A91654DFD926}" srcOrd="4" destOrd="0" parTransId="{CBCD9867-BCB5-4924-8709-704A68E94AA0}" sibTransId="{DAD1816B-A046-4E2B-9A89-D38D9BE7CA1C}"/>
    <dgm:cxn modelId="{6F945176-EED9-4806-B61A-4C079D0F554F}" type="presOf" srcId="{6EFA09CD-7163-49A8-9508-FFD245B2CD91}" destId="{FD45DA67-BE8F-44F5-976F-0022C0ABDD2D}" srcOrd="0" destOrd="0" presId="urn:diagrams.loki3.com/BracketList"/>
    <dgm:cxn modelId="{1BA7D176-EE86-4853-B8C5-E1C5BFE967BE}" srcId="{261DABB6-FAB9-4A6E-AE71-BC57041FD9BE}" destId="{E334074B-2481-46DD-9DE3-66F37C5C12F0}" srcOrd="1" destOrd="0" parTransId="{72B95202-7B21-4014-97E6-01A637711D72}" sibTransId="{30186C4A-7802-4C28-A433-167E13AB0466}"/>
    <dgm:cxn modelId="{DD92E581-55A9-4247-AA38-19B073151A34}" type="presOf" srcId="{3B19117F-26D6-4D3D-9567-E2FE939C26BC}" destId="{7C583F7F-BD8C-41D3-BBC5-038365764D3A}" srcOrd="0" destOrd="0" presId="urn:diagrams.loki3.com/BracketList"/>
    <dgm:cxn modelId="{43CDDF82-6737-4279-875E-D38CC03EB0E0}" srcId="{C8965142-AB05-4061-A60F-F43E3D07717D}" destId="{763A691C-EDDA-4A79-9EAB-8595F38AC4F2}" srcOrd="0" destOrd="0" parTransId="{8F7D4AF6-AC26-4CC1-BA7A-5B4BCC1B646B}" sibTransId="{913ADCA3-F679-4D63-90CC-D7526B606101}"/>
    <dgm:cxn modelId="{0FD10195-E53D-431C-B35F-6236791CC5C7}" type="presOf" srcId="{E334074B-2481-46DD-9DE3-66F37C5C12F0}" destId="{46BB5F10-9EF4-4FC6-BCDD-B7064259C548}" srcOrd="0" destOrd="0" presId="urn:diagrams.loki3.com/BracketList"/>
    <dgm:cxn modelId="{0B1294AD-D92C-407C-8EE1-0A3E8FE03C9E}" srcId="{E334074B-2481-46DD-9DE3-66F37C5C12F0}" destId="{AF89D762-69FB-4624-B488-70D1E3AF555C}" srcOrd="0" destOrd="0" parTransId="{E5A00FD4-7F8F-4424-8860-1F587F78E39C}" sibTransId="{D172B347-79D8-4866-BD8F-526A06BFF83B}"/>
    <dgm:cxn modelId="{7870E0BA-9E46-4EC2-98AF-6742AEEF6014}" type="presOf" srcId="{D95DB0AA-E2CD-4683-A434-EEA49CE8EAF3}" destId="{1A9C63B2-4E7C-4D69-8DC4-B301E0EAC357}" srcOrd="0" destOrd="0" presId="urn:diagrams.loki3.com/BracketList"/>
    <dgm:cxn modelId="{B35203D6-02C5-441B-85F4-AC49533E9985}" srcId="{261DABB6-FAB9-4A6E-AE71-BC57041FD9BE}" destId="{C8965142-AB05-4061-A60F-F43E3D07717D}" srcOrd="0" destOrd="0" parTransId="{C42C1740-F7FB-48B5-89F9-FDCECC681C29}" sibTransId="{3C98F845-05DF-4CD3-A843-AE9FE389F452}"/>
    <dgm:cxn modelId="{7FB584DE-9DD0-49D6-A6F1-DF41F190E457}" srcId="{D95DB0AA-E2CD-4683-A434-EEA49CE8EAF3}" destId="{6D7D41E9-F668-4B09-BC9A-4E5C349A884F}" srcOrd="0" destOrd="0" parTransId="{1D10329A-7E18-4658-98FF-EBA0953B7B13}" sibTransId="{5726701B-55F7-4DF0-B289-577DFE1524F5}"/>
    <dgm:cxn modelId="{BD9FDEE4-DF5F-4AF6-B2F7-9A00CCAC558F}" srcId="{CF6F7F51-83B8-4CED-8D7A-A91654DFD926}" destId="{E7FCD258-80F3-4CE6-8CAD-AB85BC4C0F0F}" srcOrd="0" destOrd="0" parTransId="{5A426037-F59F-4DEA-B583-65BC4A599DC4}" sibTransId="{CC421FF4-250B-4169-89EE-6ECDACA7C37C}"/>
    <dgm:cxn modelId="{76CBD2E7-A01B-4CF0-9B3A-712DABA490CB}" type="presOf" srcId="{E7FCD258-80F3-4CE6-8CAD-AB85BC4C0F0F}" destId="{60A8652A-9431-4035-BF28-B84EDE16E17F}" srcOrd="0" destOrd="0" presId="urn:diagrams.loki3.com/BracketList"/>
    <dgm:cxn modelId="{DCF167EF-0328-49AD-BD17-79365437B7B2}" type="presOf" srcId="{C8965142-AB05-4061-A60F-F43E3D07717D}" destId="{110F163C-C1FE-4174-B737-751ECC341F46}" srcOrd="0" destOrd="0" presId="urn:diagrams.loki3.com/BracketList"/>
    <dgm:cxn modelId="{9E9DE7F2-6FC2-4114-9535-34E209179C28}" type="presOf" srcId="{763A691C-EDDA-4A79-9EAB-8595F38AC4F2}" destId="{F5D2E9B3-D146-457B-826C-1EF4CF18CE37}" srcOrd="0" destOrd="0" presId="urn:diagrams.loki3.com/BracketList"/>
    <dgm:cxn modelId="{1424FBF3-8CC6-4130-9DD9-057811297FA2}" type="presOf" srcId="{4F9434FE-EA17-46EE-8753-86DC2AA846C4}" destId="{AF5607AE-5651-4FAB-9BC3-3F9A78EACEA2}" srcOrd="0" destOrd="0" presId="urn:diagrams.loki3.com/BracketList"/>
    <dgm:cxn modelId="{38DB8915-06F0-4C8B-AF80-F344E813CDA1}" type="presParOf" srcId="{17C5A2C2-0902-4A2B-BF92-BC418D389B9D}" destId="{EC13CD36-F127-496E-B85D-50A6F4D51949}" srcOrd="0" destOrd="0" presId="urn:diagrams.loki3.com/BracketList"/>
    <dgm:cxn modelId="{A11AE45C-A9EA-4A6C-BD0A-844296938914}" type="presParOf" srcId="{EC13CD36-F127-496E-B85D-50A6F4D51949}" destId="{110F163C-C1FE-4174-B737-751ECC341F46}" srcOrd="0" destOrd="0" presId="urn:diagrams.loki3.com/BracketList"/>
    <dgm:cxn modelId="{26569565-1F84-4313-B924-9FE158DC8687}" type="presParOf" srcId="{EC13CD36-F127-496E-B85D-50A6F4D51949}" destId="{15666817-1921-4E3E-B585-180B1F8A65A5}" srcOrd="1" destOrd="0" presId="urn:diagrams.loki3.com/BracketList"/>
    <dgm:cxn modelId="{0379117E-A3D4-4F23-894C-BE53B534E4B8}" type="presParOf" srcId="{EC13CD36-F127-496E-B85D-50A6F4D51949}" destId="{B072C2EE-A538-4192-8912-5E1C5B22CBD6}" srcOrd="2" destOrd="0" presId="urn:diagrams.loki3.com/BracketList"/>
    <dgm:cxn modelId="{BB42B666-1044-4EC7-A43D-951EB62252CB}" type="presParOf" srcId="{EC13CD36-F127-496E-B85D-50A6F4D51949}" destId="{F5D2E9B3-D146-457B-826C-1EF4CF18CE37}" srcOrd="3" destOrd="0" presId="urn:diagrams.loki3.com/BracketList"/>
    <dgm:cxn modelId="{0AC8D1BD-34BD-4798-A0FF-B4440E37EE6B}" type="presParOf" srcId="{17C5A2C2-0902-4A2B-BF92-BC418D389B9D}" destId="{AE77AF13-AAB9-44A3-B4EC-015507B22E40}" srcOrd="1" destOrd="0" presId="urn:diagrams.loki3.com/BracketList"/>
    <dgm:cxn modelId="{1D055EC1-BAEA-4316-92BC-43CF4BF4EA2C}" type="presParOf" srcId="{17C5A2C2-0902-4A2B-BF92-BC418D389B9D}" destId="{F2044693-E365-4CDF-8F61-B746E08C5212}" srcOrd="2" destOrd="0" presId="urn:diagrams.loki3.com/BracketList"/>
    <dgm:cxn modelId="{A3091293-C074-4C00-BDD7-C73234BE30B2}" type="presParOf" srcId="{F2044693-E365-4CDF-8F61-B746E08C5212}" destId="{46BB5F10-9EF4-4FC6-BCDD-B7064259C548}" srcOrd="0" destOrd="0" presId="urn:diagrams.loki3.com/BracketList"/>
    <dgm:cxn modelId="{3BDAF682-863F-43B3-86D1-5F6FD53D54C4}" type="presParOf" srcId="{F2044693-E365-4CDF-8F61-B746E08C5212}" destId="{D4C38AA3-88F4-4EBD-8CC2-0A069B88979F}" srcOrd="1" destOrd="0" presId="urn:diagrams.loki3.com/BracketList"/>
    <dgm:cxn modelId="{F0EF6BCE-53C6-4AF3-A787-EFE661ADED82}" type="presParOf" srcId="{F2044693-E365-4CDF-8F61-B746E08C5212}" destId="{CA826F91-761F-44E7-A941-2488A62D36A8}" srcOrd="2" destOrd="0" presId="urn:diagrams.loki3.com/BracketList"/>
    <dgm:cxn modelId="{758F3821-B13F-48EA-A94C-8CECC30CBCA2}" type="presParOf" srcId="{F2044693-E365-4CDF-8F61-B746E08C5212}" destId="{A6855B01-9D1D-4544-8690-75D451E978F0}" srcOrd="3" destOrd="0" presId="urn:diagrams.loki3.com/BracketList"/>
    <dgm:cxn modelId="{718F03FB-21F9-4270-A5F0-E97DB0A5A205}" type="presParOf" srcId="{17C5A2C2-0902-4A2B-BF92-BC418D389B9D}" destId="{B8567D77-68A1-4E31-A6F5-B6F30297D7B8}" srcOrd="3" destOrd="0" presId="urn:diagrams.loki3.com/BracketList"/>
    <dgm:cxn modelId="{8CEE7FB9-DE26-44B6-8C07-F55272BB28F9}" type="presParOf" srcId="{17C5A2C2-0902-4A2B-BF92-BC418D389B9D}" destId="{7D6F1573-6255-43BA-9EC8-B2CEC0F16CBE}" srcOrd="4" destOrd="0" presId="urn:diagrams.loki3.com/BracketList"/>
    <dgm:cxn modelId="{7CD3B536-8D25-4A32-9FA3-DC286DEF6F32}" type="presParOf" srcId="{7D6F1573-6255-43BA-9EC8-B2CEC0F16CBE}" destId="{AF5607AE-5651-4FAB-9BC3-3F9A78EACEA2}" srcOrd="0" destOrd="0" presId="urn:diagrams.loki3.com/BracketList"/>
    <dgm:cxn modelId="{7B7BBAFA-906F-4AEF-8504-9A770F4A6F79}" type="presParOf" srcId="{7D6F1573-6255-43BA-9EC8-B2CEC0F16CBE}" destId="{24469BF1-1443-468D-BFDE-D6A647153AB8}" srcOrd="1" destOrd="0" presId="urn:diagrams.loki3.com/BracketList"/>
    <dgm:cxn modelId="{84B895EB-B5A0-45A3-A27A-409B300FC5B3}" type="presParOf" srcId="{7D6F1573-6255-43BA-9EC8-B2CEC0F16CBE}" destId="{F8480688-FB85-45DB-A623-C8FF2B0D417F}" srcOrd="2" destOrd="0" presId="urn:diagrams.loki3.com/BracketList"/>
    <dgm:cxn modelId="{FB75189E-78C6-4C81-979F-8898814EA6F5}" type="presParOf" srcId="{7D6F1573-6255-43BA-9EC8-B2CEC0F16CBE}" destId="{BD190220-428C-418F-956B-E140307A53C0}" srcOrd="3" destOrd="0" presId="urn:diagrams.loki3.com/BracketList"/>
    <dgm:cxn modelId="{75454C9D-8DB5-405A-9E2E-20628023D865}" type="presParOf" srcId="{17C5A2C2-0902-4A2B-BF92-BC418D389B9D}" destId="{821BB12A-F730-423D-AA99-E27F11F18D10}" srcOrd="5" destOrd="0" presId="urn:diagrams.loki3.com/BracketList"/>
    <dgm:cxn modelId="{0FBADDA5-C4BA-4C87-83FF-3F038D843DA6}" type="presParOf" srcId="{17C5A2C2-0902-4A2B-BF92-BC418D389B9D}" destId="{F574651B-46FC-4D71-A8E3-19F2F69E913E}" srcOrd="6" destOrd="0" presId="urn:diagrams.loki3.com/BracketList"/>
    <dgm:cxn modelId="{E794F3A8-D162-4253-9089-881923FE78D4}" type="presParOf" srcId="{F574651B-46FC-4D71-A8E3-19F2F69E913E}" destId="{7C583F7F-BD8C-41D3-BBC5-038365764D3A}" srcOrd="0" destOrd="0" presId="urn:diagrams.loki3.com/BracketList"/>
    <dgm:cxn modelId="{73F03E46-EE82-40FB-8CCC-BF505B178978}" type="presParOf" srcId="{F574651B-46FC-4D71-A8E3-19F2F69E913E}" destId="{6950E1E6-6917-45AC-9307-25649CCFACA7}" srcOrd="1" destOrd="0" presId="urn:diagrams.loki3.com/BracketList"/>
    <dgm:cxn modelId="{7BC6C284-C6D3-4E3B-B908-8F5EA1213047}" type="presParOf" srcId="{F574651B-46FC-4D71-A8E3-19F2F69E913E}" destId="{961D0374-D671-453D-917F-6F61AA4A1734}" srcOrd="2" destOrd="0" presId="urn:diagrams.loki3.com/BracketList"/>
    <dgm:cxn modelId="{72E62036-17CE-4655-A463-C8B0216380CB}" type="presParOf" srcId="{F574651B-46FC-4D71-A8E3-19F2F69E913E}" destId="{FD45DA67-BE8F-44F5-976F-0022C0ABDD2D}" srcOrd="3" destOrd="0" presId="urn:diagrams.loki3.com/BracketList"/>
    <dgm:cxn modelId="{C5EDA370-C3C8-4034-9343-599BC3CECE2D}" type="presParOf" srcId="{17C5A2C2-0902-4A2B-BF92-BC418D389B9D}" destId="{3148225B-F6B3-47D2-81CB-F87A4F6DAA5A}" srcOrd="7" destOrd="0" presId="urn:diagrams.loki3.com/BracketList"/>
    <dgm:cxn modelId="{6BBDA059-20F8-458C-B076-E454D35DD848}" type="presParOf" srcId="{17C5A2C2-0902-4A2B-BF92-BC418D389B9D}" destId="{4E76EEE4-1B84-4CC0-911A-99BA500F6EE1}" srcOrd="8" destOrd="0" presId="urn:diagrams.loki3.com/BracketList"/>
    <dgm:cxn modelId="{89C2BD7D-EA52-48B6-BE32-AEE3180C3C3C}" type="presParOf" srcId="{4E76EEE4-1B84-4CC0-911A-99BA500F6EE1}" destId="{E11D5FEF-2363-490D-98C8-566F02FCA362}" srcOrd="0" destOrd="0" presId="urn:diagrams.loki3.com/BracketList"/>
    <dgm:cxn modelId="{4EB987C9-B6B7-48C0-8C19-5ED54F124E27}" type="presParOf" srcId="{4E76EEE4-1B84-4CC0-911A-99BA500F6EE1}" destId="{0EAE2516-65D5-4AAB-9545-F1C5D61E80C7}" srcOrd="1" destOrd="0" presId="urn:diagrams.loki3.com/BracketList"/>
    <dgm:cxn modelId="{4D2FF395-7201-443A-BB9C-887A1A276D24}" type="presParOf" srcId="{4E76EEE4-1B84-4CC0-911A-99BA500F6EE1}" destId="{84349527-B873-44B2-B035-31F69F806AE6}" srcOrd="2" destOrd="0" presId="urn:diagrams.loki3.com/BracketList"/>
    <dgm:cxn modelId="{5D9E2690-B959-42A5-8376-A577CFC4FC0A}" type="presParOf" srcId="{4E76EEE4-1B84-4CC0-911A-99BA500F6EE1}" destId="{60A8652A-9431-4035-BF28-B84EDE16E17F}" srcOrd="3" destOrd="0" presId="urn:diagrams.loki3.com/BracketList"/>
    <dgm:cxn modelId="{FD1DA0D0-EE0B-4FA2-B57E-E443410BBC2F}" type="presParOf" srcId="{17C5A2C2-0902-4A2B-BF92-BC418D389B9D}" destId="{164E680C-1E00-4125-BDD9-BC4F45FD22D5}" srcOrd="9" destOrd="0" presId="urn:diagrams.loki3.com/BracketList"/>
    <dgm:cxn modelId="{063401FF-A0B7-48C2-B9C8-C7EB846499CD}" type="presParOf" srcId="{17C5A2C2-0902-4A2B-BF92-BC418D389B9D}" destId="{7A361A2C-1FBF-4D8D-A9C5-52886B8B6B69}" srcOrd="10" destOrd="0" presId="urn:diagrams.loki3.com/BracketList"/>
    <dgm:cxn modelId="{9C13F88C-96E5-432C-B2F2-8751AB7AE76C}" type="presParOf" srcId="{7A361A2C-1FBF-4D8D-A9C5-52886B8B6B69}" destId="{1A9C63B2-4E7C-4D69-8DC4-B301E0EAC357}" srcOrd="0" destOrd="0" presId="urn:diagrams.loki3.com/BracketList"/>
    <dgm:cxn modelId="{A0BEC29A-3C8F-45EE-89A9-086F90B9D895}" type="presParOf" srcId="{7A361A2C-1FBF-4D8D-A9C5-52886B8B6B69}" destId="{FB539C22-BC88-4243-83EF-32920B2E1F36}" srcOrd="1" destOrd="0" presId="urn:diagrams.loki3.com/BracketList"/>
    <dgm:cxn modelId="{94346D09-1B40-46D7-863C-0F830EBBFDA0}" type="presParOf" srcId="{7A361A2C-1FBF-4D8D-A9C5-52886B8B6B69}" destId="{A8314D0B-9FA4-4B3B-9A34-7D53D5E277C1}" srcOrd="2" destOrd="0" presId="urn:diagrams.loki3.com/BracketList"/>
    <dgm:cxn modelId="{26643324-D359-422F-BE5C-62F8D7762C0F}" type="presParOf" srcId="{7A361A2C-1FBF-4D8D-A9C5-52886B8B6B69}" destId="{9BCF5556-90BC-46E0-BEB3-5143D5F8DE3D}"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99F40-0C95-4814-B36C-18172E03B198}">
      <dsp:nvSpPr>
        <dsp:cNvPr id="0" name=""/>
        <dsp:cNvSpPr/>
      </dsp:nvSpPr>
      <dsp:spPr>
        <a:xfrm>
          <a:off x="0" y="364"/>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C7D1B6-8A87-4148-83FF-E2D72EB094D2}">
      <dsp:nvSpPr>
        <dsp:cNvPr id="0" name=""/>
        <dsp:cNvSpPr/>
      </dsp:nvSpPr>
      <dsp:spPr>
        <a:xfrm>
          <a:off x="0" y="364"/>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Adoption: </a:t>
          </a:r>
          <a:r>
            <a:rPr lang="en-US" sz="1300" b="0" i="0" kern="1200" baseline="0" dirty="0">
              <a:latin typeface="Aptos Display" panose="020B0004020202020204" pitchFamily="34" charset="0"/>
            </a:rPr>
            <a:t>145</a:t>
          </a:r>
          <a:r>
            <a:rPr lang="en-US" sz="1300" b="0" i="0" u="none" strike="noStrike" kern="1200" cap="none" spc="0" baseline="0" dirty="0">
              <a:uFillTx/>
              <a:latin typeface="Aptos Display" panose="020B0004020202020204" pitchFamily="34" charset="0"/>
            </a:rPr>
            <a:t> dogs, 85 puppies, 62 cats, and 125 kittens under 5 months of age were adopted for a total of 417 animals adopted from Kern County Animal Shelters in the month of September.</a:t>
          </a:r>
          <a:endParaRPr lang="en-US" sz="1300" kern="1200" dirty="0">
            <a:latin typeface="Aptos Display" panose="020B0004020202020204" pitchFamily="34" charset="0"/>
          </a:endParaRPr>
        </a:p>
      </dsp:txBody>
      <dsp:txXfrm>
        <a:off x="0" y="364"/>
        <a:ext cx="7200898" cy="596989"/>
      </dsp:txXfrm>
    </dsp:sp>
    <dsp:sp modelId="{F28FE01C-0908-4894-88C9-D04A5D08BF00}">
      <dsp:nvSpPr>
        <dsp:cNvPr id="0" name=""/>
        <dsp:cNvSpPr/>
      </dsp:nvSpPr>
      <dsp:spPr>
        <a:xfrm>
          <a:off x="0" y="597353"/>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606D5F-9207-4FE4-90EC-6CAA2FD4CA2B}">
      <dsp:nvSpPr>
        <dsp:cNvPr id="0" name=""/>
        <dsp:cNvSpPr/>
      </dsp:nvSpPr>
      <dsp:spPr>
        <a:xfrm>
          <a:off x="0" y="597353"/>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Foster: </a:t>
          </a:r>
          <a:r>
            <a:rPr lang="en-US" sz="1300" b="0" i="0" u="none" strike="noStrike" kern="1200" cap="none" spc="0" baseline="0" dirty="0">
              <a:uFillTx/>
              <a:latin typeface="Aptos Display" panose="020B0004020202020204" pitchFamily="34" charset="0"/>
            </a:rPr>
            <a:t>26 dogs, 27 puppies, 3 cats, 136 kittens, and 2 other animals entered the Department’s Foster Care Program in September, for a total of 194 animals.</a:t>
          </a:r>
          <a:endParaRPr lang="en-US" sz="1300" kern="1200" dirty="0">
            <a:latin typeface="Aptos Display" panose="020B0004020202020204" pitchFamily="34" charset="0"/>
          </a:endParaRPr>
        </a:p>
      </dsp:txBody>
      <dsp:txXfrm>
        <a:off x="0" y="597353"/>
        <a:ext cx="7200898" cy="596989"/>
      </dsp:txXfrm>
    </dsp:sp>
    <dsp:sp modelId="{B520A19A-DAF2-4704-B646-96ED5F59452A}">
      <dsp:nvSpPr>
        <dsp:cNvPr id="0" name=""/>
        <dsp:cNvSpPr/>
      </dsp:nvSpPr>
      <dsp:spPr>
        <a:xfrm>
          <a:off x="0" y="1194342"/>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40FACC-2022-4785-A4BB-A8B478CE698B}">
      <dsp:nvSpPr>
        <dsp:cNvPr id="0" name=""/>
        <dsp:cNvSpPr/>
      </dsp:nvSpPr>
      <dsp:spPr>
        <a:xfrm>
          <a:off x="0" y="1194342"/>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Rescue: </a:t>
          </a:r>
          <a:r>
            <a:rPr lang="en-US" sz="1300" b="0" i="0" kern="1200" baseline="0" dirty="0">
              <a:latin typeface="Aptos Display" panose="020B0004020202020204" pitchFamily="34" charset="0"/>
            </a:rPr>
            <a:t>182 dogs, 101 puppies, 10 cats, and 30 kittens were transferred to other animal rescue organizations in </a:t>
          </a:r>
          <a:r>
            <a:rPr lang="en-US" sz="1300" b="0" i="0" u="none" strike="noStrike" kern="1200" cap="none" spc="0" baseline="0" dirty="0">
              <a:uFillTx/>
              <a:latin typeface="Aptos Display" panose="020B0004020202020204" pitchFamily="34" charset="0"/>
            </a:rPr>
            <a:t>September</a:t>
          </a:r>
          <a:r>
            <a:rPr lang="en-US" sz="1300" b="0" i="0" kern="1200" baseline="0" dirty="0">
              <a:latin typeface="Aptos Display" panose="020B0004020202020204" pitchFamily="34" charset="0"/>
            </a:rPr>
            <a:t>, for a total of 323 animals.</a:t>
          </a:r>
          <a:endParaRPr lang="en-US" sz="1300" b="0" kern="1200" dirty="0">
            <a:latin typeface="Aptos Display" panose="020B0004020202020204" pitchFamily="34" charset="0"/>
          </a:endParaRPr>
        </a:p>
      </dsp:txBody>
      <dsp:txXfrm>
        <a:off x="0" y="1194342"/>
        <a:ext cx="7200898" cy="596989"/>
      </dsp:txXfrm>
    </dsp:sp>
    <dsp:sp modelId="{0E09A84F-8F57-4118-83EF-2F7ACAA07CB0}">
      <dsp:nvSpPr>
        <dsp:cNvPr id="0" name=""/>
        <dsp:cNvSpPr/>
      </dsp:nvSpPr>
      <dsp:spPr>
        <a:xfrm>
          <a:off x="0" y="1791332"/>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ACE94-25BD-4376-BC2A-8F3A5B631B18}">
      <dsp:nvSpPr>
        <dsp:cNvPr id="0" name=""/>
        <dsp:cNvSpPr/>
      </dsp:nvSpPr>
      <dsp:spPr>
        <a:xfrm>
          <a:off x="0" y="1791332"/>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Spay/Neuter: </a:t>
          </a:r>
          <a:r>
            <a:rPr lang="en-US" sz="1300" b="0" i="0" kern="1200" baseline="0" dirty="0">
              <a:latin typeface="Aptos Display" panose="020B0004020202020204" pitchFamily="34" charset="0"/>
            </a:rPr>
            <a:t>A total of 447 animals were altered at low-cost KCAS spay/neuter clinics in the month of </a:t>
          </a:r>
          <a:r>
            <a:rPr lang="en-US" sz="1300" b="0" i="0" u="none" strike="noStrike" kern="1200" cap="none" spc="0" baseline="0" dirty="0">
              <a:uFillTx/>
              <a:latin typeface="Aptos Display" panose="020B0004020202020204" pitchFamily="34" charset="0"/>
            </a:rPr>
            <a:t>September.</a:t>
          </a:r>
          <a:endParaRPr lang="en-US" sz="1300" b="0" i="0" kern="1200" dirty="0">
            <a:latin typeface="Aptos Display" panose="020B0004020202020204" pitchFamily="34" charset="0"/>
          </a:endParaRPr>
        </a:p>
      </dsp:txBody>
      <dsp:txXfrm>
        <a:off x="0" y="1791332"/>
        <a:ext cx="7200898" cy="596989"/>
      </dsp:txXfrm>
    </dsp:sp>
    <dsp:sp modelId="{1718BA84-10E1-4A53-8AF8-8FA3E16FA4EE}">
      <dsp:nvSpPr>
        <dsp:cNvPr id="0" name=""/>
        <dsp:cNvSpPr/>
      </dsp:nvSpPr>
      <dsp:spPr>
        <a:xfrm>
          <a:off x="0" y="2388321"/>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E3F84D-9CF5-4F84-804E-F26903D36687}">
      <dsp:nvSpPr>
        <dsp:cNvPr id="0" name=""/>
        <dsp:cNvSpPr/>
      </dsp:nvSpPr>
      <dsp:spPr>
        <a:xfrm>
          <a:off x="0" y="2388321"/>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TNR: </a:t>
          </a:r>
          <a:r>
            <a:rPr lang="en-US" sz="1300" b="0" i="0" u="none" strike="noStrike" kern="1200" cap="none" spc="0" baseline="0" dirty="0">
              <a:uFillTx/>
              <a:latin typeface="Aptos Display" panose="020B0004020202020204" pitchFamily="34" charset="0"/>
            </a:rPr>
            <a:t>165 cats were spayed or neutered and released in September. Year-to-date, 1,843 cats have gone through the program, and since 2013 25,861 cats have been spayed or neutered and returned to field.</a:t>
          </a:r>
          <a:endParaRPr lang="en-US" sz="1300" kern="1200" dirty="0">
            <a:latin typeface="Aptos Display" panose="020B0004020202020204" pitchFamily="34" charset="0"/>
          </a:endParaRPr>
        </a:p>
      </dsp:txBody>
      <dsp:txXfrm>
        <a:off x="0" y="2388321"/>
        <a:ext cx="7200898" cy="5969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6C560-EB85-4428-8972-EDE113DD50BA}">
      <dsp:nvSpPr>
        <dsp:cNvPr id="0" name=""/>
        <dsp:cNvSpPr/>
      </dsp:nvSpPr>
      <dsp:spPr>
        <a:xfrm>
          <a:off x="0" y="14296"/>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177B23-6903-4ECB-845C-43B853D6667F}">
      <dsp:nvSpPr>
        <dsp:cNvPr id="0" name=""/>
        <dsp:cNvSpPr/>
      </dsp:nvSpPr>
      <dsp:spPr>
        <a:xfrm>
          <a:off x="170686" y="128281"/>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1"/>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16C31F-A91B-495C-927F-A7F47195EC2B}">
      <dsp:nvSpPr>
        <dsp:cNvPr id="0" name=""/>
        <dsp:cNvSpPr/>
      </dsp:nvSpPr>
      <dsp:spPr>
        <a:xfrm>
          <a:off x="651712" y="1324"/>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Rabies </a:t>
          </a:r>
        </a:p>
      </dsp:txBody>
      <dsp:txXfrm>
        <a:off x="651712" y="1324"/>
        <a:ext cx="3246120" cy="564252"/>
      </dsp:txXfrm>
    </dsp:sp>
    <dsp:sp modelId="{C14A9DF8-92CA-4546-AA1A-934BA5390C00}">
      <dsp:nvSpPr>
        <dsp:cNvPr id="0" name=""/>
        <dsp:cNvSpPr/>
      </dsp:nvSpPr>
      <dsp:spPr>
        <a:xfrm>
          <a:off x="3897832" y="1324"/>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414</a:t>
          </a:r>
        </a:p>
      </dsp:txBody>
      <dsp:txXfrm>
        <a:off x="3897832" y="1324"/>
        <a:ext cx="3315767" cy="564252"/>
      </dsp:txXfrm>
    </dsp:sp>
    <dsp:sp modelId="{E453E5AB-FEF4-4EBC-9160-5D66791B4B12}">
      <dsp:nvSpPr>
        <dsp:cNvPr id="0" name=""/>
        <dsp:cNvSpPr/>
      </dsp:nvSpPr>
      <dsp:spPr>
        <a:xfrm>
          <a:off x="0" y="706640"/>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F7E8DD-DF2C-433C-AEDD-C49100843441}">
      <dsp:nvSpPr>
        <dsp:cNvPr id="0" name=""/>
        <dsp:cNvSpPr/>
      </dsp:nvSpPr>
      <dsp:spPr>
        <a:xfrm>
          <a:off x="170686" y="833597"/>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6C2FE6-7B8B-4B76-8B34-496A50CE97FC}">
      <dsp:nvSpPr>
        <dsp:cNvPr id="0" name=""/>
        <dsp:cNvSpPr/>
      </dsp:nvSpPr>
      <dsp:spPr>
        <a:xfrm>
          <a:off x="651712" y="706640"/>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a:p>
      </dsp:txBody>
      <dsp:txXfrm>
        <a:off x="651712" y="706640"/>
        <a:ext cx="6561887" cy="564252"/>
      </dsp:txXfrm>
    </dsp:sp>
    <dsp:sp modelId="{3C7106BC-79E5-4C61-97F6-2B411C7074EE}">
      <dsp:nvSpPr>
        <dsp:cNvPr id="0" name=""/>
        <dsp:cNvSpPr/>
      </dsp:nvSpPr>
      <dsp:spPr>
        <a:xfrm>
          <a:off x="0" y="1411956"/>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24C400-7174-4934-9E32-83356F84E4DC}">
      <dsp:nvSpPr>
        <dsp:cNvPr id="0" name=""/>
        <dsp:cNvSpPr/>
      </dsp:nvSpPr>
      <dsp:spPr>
        <a:xfrm>
          <a:off x="170686" y="1538913"/>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3"/>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CDB75-3E52-44D7-95F3-0F4DA9D1830E}">
      <dsp:nvSpPr>
        <dsp:cNvPr id="0" name=""/>
        <dsp:cNvSpPr/>
      </dsp:nvSpPr>
      <dsp:spPr>
        <a:xfrm>
          <a:off x="651712" y="1411956"/>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a:p>
      </dsp:txBody>
      <dsp:txXfrm>
        <a:off x="651712" y="1411956"/>
        <a:ext cx="6561887" cy="564252"/>
      </dsp:txXfrm>
    </dsp:sp>
    <dsp:sp modelId="{8775816A-313B-4D67-B94C-9F05859FCB7E}">
      <dsp:nvSpPr>
        <dsp:cNvPr id="0" name=""/>
        <dsp:cNvSpPr/>
      </dsp:nvSpPr>
      <dsp:spPr>
        <a:xfrm>
          <a:off x="0" y="2117272"/>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EA8B92-D6FE-4BF9-95BE-3DAC1DECC380}">
      <dsp:nvSpPr>
        <dsp:cNvPr id="0" name=""/>
        <dsp:cNvSpPr/>
      </dsp:nvSpPr>
      <dsp:spPr>
        <a:xfrm>
          <a:off x="170686" y="2244229"/>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F026EC-9016-411D-AB32-AA900E0A9810}">
      <dsp:nvSpPr>
        <dsp:cNvPr id="0" name=""/>
        <dsp:cNvSpPr/>
      </dsp:nvSpPr>
      <dsp:spPr>
        <a:xfrm>
          <a:off x="651712" y="2117272"/>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b="0" i="0" kern="1200" dirty="0"/>
            <a:t>Microchip</a:t>
          </a:r>
          <a:r>
            <a:rPr lang="en-US" sz="1900" b="0" i="0" kern="1200" dirty="0"/>
            <a:t>s</a:t>
          </a:r>
        </a:p>
      </dsp:txBody>
      <dsp:txXfrm>
        <a:off x="651712" y="2117272"/>
        <a:ext cx="3246120" cy="564252"/>
      </dsp:txXfrm>
    </dsp:sp>
    <dsp:sp modelId="{7962EAE6-E4A5-4B9F-9D01-E77265EE24EF}">
      <dsp:nvSpPr>
        <dsp:cNvPr id="0" name=""/>
        <dsp:cNvSpPr/>
      </dsp:nvSpPr>
      <dsp:spPr>
        <a:xfrm>
          <a:off x="3897832" y="2117272"/>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27</a:t>
          </a:r>
        </a:p>
      </dsp:txBody>
      <dsp:txXfrm>
        <a:off x="3897832" y="2117272"/>
        <a:ext cx="3315767" cy="564252"/>
      </dsp:txXfrm>
    </dsp:sp>
    <dsp:sp modelId="{A60B3917-23D2-4707-A19E-2FB19F70549F}">
      <dsp:nvSpPr>
        <dsp:cNvPr id="0" name=""/>
        <dsp:cNvSpPr/>
      </dsp:nvSpPr>
      <dsp:spPr>
        <a:xfrm>
          <a:off x="0" y="2822588"/>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1D6B0-7148-4C07-A7D3-63A502282512}">
      <dsp:nvSpPr>
        <dsp:cNvPr id="0" name=""/>
        <dsp:cNvSpPr/>
      </dsp:nvSpPr>
      <dsp:spPr>
        <a:xfrm>
          <a:off x="170686" y="2949545"/>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5"/>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8F89741-88BB-4A58-B510-BF31580ED031}">
      <dsp:nvSpPr>
        <dsp:cNvPr id="0" name=""/>
        <dsp:cNvSpPr/>
      </dsp:nvSpPr>
      <dsp:spPr>
        <a:xfrm>
          <a:off x="651712" y="2822588"/>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b="0" i="0" kern="1200" dirty="0"/>
            <a:t>Bordetella</a:t>
          </a:r>
        </a:p>
      </dsp:txBody>
      <dsp:txXfrm>
        <a:off x="651712" y="2822588"/>
        <a:ext cx="3246120" cy="564252"/>
      </dsp:txXfrm>
    </dsp:sp>
    <dsp:sp modelId="{EDDD00E4-8FB5-47C3-A23F-ADD13779057E}">
      <dsp:nvSpPr>
        <dsp:cNvPr id="0" name=""/>
        <dsp:cNvSpPr/>
      </dsp:nvSpPr>
      <dsp:spPr>
        <a:xfrm>
          <a:off x="3897832" y="2822588"/>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27</a:t>
          </a:r>
        </a:p>
      </dsp:txBody>
      <dsp:txXfrm>
        <a:off x="3897832" y="2822588"/>
        <a:ext cx="3315767" cy="564252"/>
      </dsp:txXfrm>
    </dsp:sp>
    <dsp:sp modelId="{DC83DB6E-99A2-45A5-B36A-14D67B60D46A}">
      <dsp:nvSpPr>
        <dsp:cNvPr id="0" name=""/>
        <dsp:cNvSpPr/>
      </dsp:nvSpPr>
      <dsp:spPr>
        <a:xfrm>
          <a:off x="0" y="3527904"/>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70529B-B120-452C-860A-F4BA0D48FA72}">
      <dsp:nvSpPr>
        <dsp:cNvPr id="0" name=""/>
        <dsp:cNvSpPr/>
      </dsp:nvSpPr>
      <dsp:spPr>
        <a:xfrm>
          <a:off x="170686" y="3654861"/>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6"/>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B12B0-9EE9-4DBE-873A-FDF34E717F66}">
      <dsp:nvSpPr>
        <dsp:cNvPr id="0" name=""/>
        <dsp:cNvSpPr/>
      </dsp:nvSpPr>
      <dsp:spPr>
        <a:xfrm>
          <a:off x="651712" y="3527904"/>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dirty="0"/>
        </a:p>
      </dsp:txBody>
      <dsp:txXfrm>
        <a:off x="651712" y="3527904"/>
        <a:ext cx="6561887" cy="5642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5944-5C21-49E4-9C7B-F38F4596B274}">
      <dsp:nvSpPr>
        <dsp:cNvPr id="0" name=""/>
        <dsp:cNvSpPr/>
      </dsp:nvSpPr>
      <dsp:spPr>
        <a:xfrm>
          <a:off x="0" y="38337"/>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7 Inspections Passed</a:t>
          </a:r>
          <a:r>
            <a:rPr lang="en-US" sz="2000" b="0" i="0" kern="1200" baseline="0" dirty="0">
              <a:solidFill>
                <a:schemeClr val="bg1"/>
              </a:solidFill>
            </a:rPr>
            <a:t> </a:t>
          </a:r>
          <a:endParaRPr lang="en-US" sz="2000" b="0" kern="1200" dirty="0">
            <a:solidFill>
              <a:schemeClr val="bg1"/>
            </a:solidFill>
          </a:endParaRPr>
        </a:p>
      </dsp:txBody>
      <dsp:txXfrm>
        <a:off x="22846" y="61183"/>
        <a:ext cx="3020038" cy="422308"/>
      </dsp:txXfrm>
    </dsp:sp>
    <dsp:sp modelId="{A1A41327-C7CA-4976-BB9F-4A3A93E7DD54}">
      <dsp:nvSpPr>
        <dsp:cNvPr id="0" name=""/>
        <dsp:cNvSpPr/>
      </dsp:nvSpPr>
      <dsp:spPr>
        <a:xfrm>
          <a:off x="0" y="5639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Inspections Failed</a:t>
          </a:r>
          <a:endParaRPr lang="en-US" sz="2000" b="0" kern="1200" dirty="0">
            <a:solidFill>
              <a:srgbClr val="372E26"/>
            </a:solidFill>
          </a:endParaRPr>
        </a:p>
      </dsp:txBody>
      <dsp:txXfrm>
        <a:off x="22846" y="586784"/>
        <a:ext cx="3020038" cy="422308"/>
      </dsp:txXfrm>
    </dsp:sp>
    <dsp:sp modelId="{9F2F186C-2327-4959-884D-C38BB67B8069}">
      <dsp:nvSpPr>
        <dsp:cNvPr id="0" name=""/>
        <dsp:cNvSpPr/>
      </dsp:nvSpPr>
      <dsp:spPr>
        <a:xfrm>
          <a:off x="0" y="10895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Citations Issued</a:t>
          </a:r>
          <a:endParaRPr lang="en-US" sz="2000" b="0" kern="1200" dirty="0">
            <a:solidFill>
              <a:srgbClr val="372E26"/>
            </a:solidFill>
          </a:endParaRPr>
        </a:p>
      </dsp:txBody>
      <dsp:txXfrm>
        <a:off x="22846" y="1112384"/>
        <a:ext cx="3020038" cy="422308"/>
      </dsp:txXfrm>
    </dsp:sp>
    <dsp:sp modelId="{B6CB7C74-ECDC-4F61-8C51-D5CCF848A32B}">
      <dsp:nvSpPr>
        <dsp:cNvPr id="0" name=""/>
        <dsp:cNvSpPr/>
      </dsp:nvSpPr>
      <dsp:spPr>
        <a:xfrm>
          <a:off x="0" y="16151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Permits Issued</a:t>
          </a:r>
          <a:endParaRPr lang="en-US" sz="2000" b="0" kern="1200" dirty="0">
            <a:solidFill>
              <a:srgbClr val="372E26"/>
            </a:solidFill>
          </a:endParaRPr>
        </a:p>
      </dsp:txBody>
      <dsp:txXfrm>
        <a:off x="22846" y="1637984"/>
        <a:ext cx="3020038" cy="422308"/>
      </dsp:txXfrm>
    </dsp:sp>
    <dsp:sp modelId="{78E9B542-F376-468A-ABC1-C76E7EC28963}">
      <dsp:nvSpPr>
        <dsp:cNvPr id="0" name=""/>
        <dsp:cNvSpPr/>
      </dsp:nvSpPr>
      <dsp:spPr>
        <a:xfrm>
          <a:off x="0" y="21407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52 Active CAF Permits</a:t>
          </a:r>
          <a:endParaRPr lang="en-US" sz="2000" b="0" kern="1200" dirty="0">
            <a:solidFill>
              <a:srgbClr val="372E26"/>
            </a:solidFill>
          </a:endParaRPr>
        </a:p>
      </dsp:txBody>
      <dsp:txXfrm>
        <a:off x="22846" y="2163584"/>
        <a:ext cx="3020038" cy="4223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6C560-EB85-4428-8972-EDE113DD50BA}">
      <dsp:nvSpPr>
        <dsp:cNvPr id="0" name=""/>
        <dsp:cNvSpPr/>
      </dsp:nvSpPr>
      <dsp:spPr>
        <a:xfrm>
          <a:off x="0" y="119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177B23-6903-4ECB-845C-43B853D6667F}">
      <dsp:nvSpPr>
        <dsp:cNvPr id="0" name=""/>
        <dsp:cNvSpPr/>
      </dsp:nvSpPr>
      <dsp:spPr>
        <a:xfrm>
          <a:off x="182932" y="137258"/>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16C31F-A91B-495C-927F-A7F47195EC2B}">
      <dsp:nvSpPr>
        <dsp:cNvPr id="0" name=""/>
        <dsp:cNvSpPr/>
      </dsp:nvSpPr>
      <dsp:spPr>
        <a:xfrm>
          <a:off x="698470" y="119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kern="1200" dirty="0"/>
            <a:t>Active Volunteers</a:t>
          </a:r>
        </a:p>
      </dsp:txBody>
      <dsp:txXfrm>
        <a:off x="698470" y="1193"/>
        <a:ext cx="3240403" cy="604736"/>
      </dsp:txXfrm>
    </dsp:sp>
    <dsp:sp modelId="{C14A9DF8-92CA-4546-AA1A-934BA5390C00}">
      <dsp:nvSpPr>
        <dsp:cNvPr id="0" name=""/>
        <dsp:cNvSpPr/>
      </dsp:nvSpPr>
      <dsp:spPr>
        <a:xfrm>
          <a:off x="3938873" y="119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100								</a:t>
          </a:r>
        </a:p>
      </dsp:txBody>
      <dsp:txXfrm>
        <a:off x="3938873" y="1193"/>
        <a:ext cx="3262023" cy="604736"/>
      </dsp:txXfrm>
    </dsp:sp>
    <dsp:sp modelId="{8775816A-313B-4D67-B94C-9F05859FCB7E}">
      <dsp:nvSpPr>
        <dsp:cNvPr id="0" name=""/>
        <dsp:cNvSpPr/>
      </dsp:nvSpPr>
      <dsp:spPr>
        <a:xfrm>
          <a:off x="0" y="75711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EA8B92-D6FE-4BF9-95BE-3DAC1DECC380}">
      <dsp:nvSpPr>
        <dsp:cNvPr id="0" name=""/>
        <dsp:cNvSpPr/>
      </dsp:nvSpPr>
      <dsp:spPr>
        <a:xfrm>
          <a:off x="182932" y="893178"/>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F026EC-9016-411D-AB32-AA900E0A9810}">
      <dsp:nvSpPr>
        <dsp:cNvPr id="0" name=""/>
        <dsp:cNvSpPr/>
      </dsp:nvSpPr>
      <dsp:spPr>
        <a:xfrm>
          <a:off x="698470" y="75711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b="0" i="0" kern="1200"/>
            <a:t>New</a:t>
          </a:r>
          <a:r>
            <a:rPr lang="en-US" sz="1800" b="1" i="1" kern="1200"/>
            <a:t> </a:t>
          </a:r>
          <a:r>
            <a:rPr lang="en-US" sz="1800" b="0" i="0" kern="1200"/>
            <a:t>Volunteers</a:t>
          </a:r>
        </a:p>
      </dsp:txBody>
      <dsp:txXfrm>
        <a:off x="698470" y="757113"/>
        <a:ext cx="3240403" cy="604736"/>
      </dsp:txXfrm>
    </dsp:sp>
    <dsp:sp modelId="{7962EAE6-E4A5-4B9F-9D01-E77265EE24EF}">
      <dsp:nvSpPr>
        <dsp:cNvPr id="0" name=""/>
        <dsp:cNvSpPr/>
      </dsp:nvSpPr>
      <dsp:spPr>
        <a:xfrm>
          <a:off x="3938873" y="75711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35</a:t>
          </a:r>
        </a:p>
      </dsp:txBody>
      <dsp:txXfrm>
        <a:off x="3938873" y="757113"/>
        <a:ext cx="3262023" cy="604736"/>
      </dsp:txXfrm>
    </dsp:sp>
    <dsp:sp modelId="{A60B3917-23D2-4707-A19E-2FB19F70549F}">
      <dsp:nvSpPr>
        <dsp:cNvPr id="0" name=""/>
        <dsp:cNvSpPr/>
      </dsp:nvSpPr>
      <dsp:spPr>
        <a:xfrm>
          <a:off x="0" y="151303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1D6B0-7148-4C07-A7D3-63A502282512}">
      <dsp:nvSpPr>
        <dsp:cNvPr id="0" name=""/>
        <dsp:cNvSpPr/>
      </dsp:nvSpPr>
      <dsp:spPr>
        <a:xfrm>
          <a:off x="182932" y="1649099"/>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8F89741-88BB-4A58-B510-BF31580ED031}">
      <dsp:nvSpPr>
        <dsp:cNvPr id="0" name=""/>
        <dsp:cNvSpPr/>
      </dsp:nvSpPr>
      <dsp:spPr>
        <a:xfrm>
          <a:off x="698470" y="151303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b="0" i="0" kern="1200" dirty="0"/>
            <a:t>Volunteer hours donated in August.</a:t>
          </a:r>
        </a:p>
      </dsp:txBody>
      <dsp:txXfrm>
        <a:off x="698470" y="1513033"/>
        <a:ext cx="3240403" cy="604736"/>
      </dsp:txXfrm>
    </dsp:sp>
    <dsp:sp modelId="{EDDD00E4-8FB5-47C3-A23F-ADD13779057E}">
      <dsp:nvSpPr>
        <dsp:cNvPr id="0" name=""/>
        <dsp:cNvSpPr/>
      </dsp:nvSpPr>
      <dsp:spPr>
        <a:xfrm>
          <a:off x="3938873" y="151303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574.6</a:t>
          </a:r>
        </a:p>
      </dsp:txBody>
      <dsp:txXfrm>
        <a:off x="3938873" y="1513033"/>
        <a:ext cx="3262023" cy="604736"/>
      </dsp:txXfrm>
    </dsp:sp>
    <dsp:sp modelId="{112622ED-2A49-4585-B06C-49886C4FF8EE}">
      <dsp:nvSpPr>
        <dsp:cNvPr id="0" name=""/>
        <dsp:cNvSpPr/>
      </dsp:nvSpPr>
      <dsp:spPr>
        <a:xfrm>
          <a:off x="0" y="226895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F1165-D1A0-4D17-90F8-1344DF4AAD0F}">
      <dsp:nvSpPr>
        <dsp:cNvPr id="0" name=""/>
        <dsp:cNvSpPr/>
      </dsp:nvSpPr>
      <dsp:spPr>
        <a:xfrm>
          <a:off x="182932" y="2405019"/>
          <a:ext cx="332604" cy="33260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3F58CF5-8E28-4942-8DEF-96C9D749CA6C}">
      <dsp:nvSpPr>
        <dsp:cNvPr id="0" name=""/>
        <dsp:cNvSpPr/>
      </dsp:nvSpPr>
      <dsp:spPr>
        <a:xfrm>
          <a:off x="698470" y="226895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kern="1200" dirty="0"/>
            <a:t>Year-To-Date volunteer hours donated </a:t>
          </a:r>
          <a:r>
            <a:rPr lang="en-US" sz="1800" kern="1200"/>
            <a:t>in 2026.</a:t>
          </a:r>
          <a:endParaRPr lang="en-US" sz="1800" kern="1200" dirty="0"/>
        </a:p>
      </dsp:txBody>
      <dsp:txXfrm>
        <a:off x="698470" y="2268953"/>
        <a:ext cx="3240403" cy="604736"/>
      </dsp:txXfrm>
    </dsp:sp>
    <dsp:sp modelId="{6717419B-9C76-4242-9740-932C9540D219}">
      <dsp:nvSpPr>
        <dsp:cNvPr id="0" name=""/>
        <dsp:cNvSpPr/>
      </dsp:nvSpPr>
      <dsp:spPr>
        <a:xfrm>
          <a:off x="3938873" y="226895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5,186.8</a:t>
          </a:r>
        </a:p>
      </dsp:txBody>
      <dsp:txXfrm>
        <a:off x="3938873" y="2268953"/>
        <a:ext cx="3262023" cy="6047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F163C-C1FE-4174-B737-751ECC341F46}">
      <dsp:nvSpPr>
        <dsp:cNvPr id="0" name=""/>
        <dsp:cNvSpPr/>
      </dsp:nvSpPr>
      <dsp:spPr>
        <a:xfrm>
          <a:off x="0" y="123615"/>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3,876</a:t>
          </a:r>
        </a:p>
      </dsp:txBody>
      <dsp:txXfrm>
        <a:off x="0" y="123615"/>
        <a:ext cx="1699815" cy="415800"/>
      </dsp:txXfrm>
    </dsp:sp>
    <dsp:sp modelId="{15666817-1921-4E3E-B585-180B1F8A65A5}">
      <dsp:nvSpPr>
        <dsp:cNvPr id="0" name=""/>
        <dsp:cNvSpPr/>
      </dsp:nvSpPr>
      <dsp:spPr>
        <a:xfrm>
          <a:off x="1699815" y="91131"/>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D2E9B3-D146-457B-826C-1EF4CF18CE37}">
      <dsp:nvSpPr>
        <dsp:cNvPr id="0" name=""/>
        <dsp:cNvSpPr/>
      </dsp:nvSpPr>
      <dsp:spPr>
        <a:xfrm>
          <a:off x="2175763" y="91131"/>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Adoptions</a:t>
          </a:r>
        </a:p>
      </dsp:txBody>
      <dsp:txXfrm>
        <a:off x="2199232" y="114600"/>
        <a:ext cx="4576560" cy="433830"/>
      </dsp:txXfrm>
    </dsp:sp>
    <dsp:sp modelId="{46BB5F10-9EF4-4FC6-BCDD-B7064259C548}">
      <dsp:nvSpPr>
        <dsp:cNvPr id="0" name=""/>
        <dsp:cNvSpPr/>
      </dsp:nvSpPr>
      <dsp:spPr>
        <a:xfrm>
          <a:off x="0" y="679984"/>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3,094</a:t>
          </a:r>
        </a:p>
      </dsp:txBody>
      <dsp:txXfrm>
        <a:off x="0" y="679984"/>
        <a:ext cx="1699815" cy="415800"/>
      </dsp:txXfrm>
    </dsp:sp>
    <dsp:sp modelId="{D4C38AA3-88F4-4EBD-8CC2-0A069B88979F}">
      <dsp:nvSpPr>
        <dsp:cNvPr id="0" name=""/>
        <dsp:cNvSpPr/>
      </dsp:nvSpPr>
      <dsp:spPr>
        <a:xfrm>
          <a:off x="1699815" y="647499"/>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855B01-9D1D-4544-8690-75D451E978F0}">
      <dsp:nvSpPr>
        <dsp:cNvPr id="0" name=""/>
        <dsp:cNvSpPr/>
      </dsp:nvSpPr>
      <dsp:spPr>
        <a:xfrm>
          <a:off x="2175763" y="647499"/>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Rescued</a:t>
          </a:r>
        </a:p>
      </dsp:txBody>
      <dsp:txXfrm>
        <a:off x="2199232" y="670968"/>
        <a:ext cx="4576560" cy="433830"/>
      </dsp:txXfrm>
    </dsp:sp>
    <dsp:sp modelId="{AF5607AE-5651-4FAB-9BC3-3F9A78EACEA2}">
      <dsp:nvSpPr>
        <dsp:cNvPr id="0" name=""/>
        <dsp:cNvSpPr/>
      </dsp:nvSpPr>
      <dsp:spPr>
        <a:xfrm>
          <a:off x="0" y="1236353"/>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630</a:t>
          </a:r>
        </a:p>
      </dsp:txBody>
      <dsp:txXfrm>
        <a:off x="0" y="1236353"/>
        <a:ext cx="1699815" cy="415800"/>
      </dsp:txXfrm>
    </dsp:sp>
    <dsp:sp modelId="{24469BF1-1443-468D-BFDE-D6A647153AB8}">
      <dsp:nvSpPr>
        <dsp:cNvPr id="0" name=""/>
        <dsp:cNvSpPr/>
      </dsp:nvSpPr>
      <dsp:spPr>
        <a:xfrm>
          <a:off x="1699815" y="1203868"/>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190220-428C-418F-956B-E140307A53C0}">
      <dsp:nvSpPr>
        <dsp:cNvPr id="0" name=""/>
        <dsp:cNvSpPr/>
      </dsp:nvSpPr>
      <dsp:spPr>
        <a:xfrm>
          <a:off x="2175763" y="1203868"/>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Returned To Owner</a:t>
          </a:r>
        </a:p>
      </dsp:txBody>
      <dsp:txXfrm>
        <a:off x="2199232" y="1227337"/>
        <a:ext cx="4576560" cy="433830"/>
      </dsp:txXfrm>
    </dsp:sp>
    <dsp:sp modelId="{7C583F7F-BD8C-41D3-BBC5-038365764D3A}">
      <dsp:nvSpPr>
        <dsp:cNvPr id="0" name=""/>
        <dsp:cNvSpPr/>
      </dsp:nvSpPr>
      <dsp:spPr>
        <a:xfrm>
          <a:off x="0" y="1792721"/>
          <a:ext cx="169815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i="0" kern="1200" dirty="0">
              <a:solidFill>
                <a:schemeClr val="tx1"/>
              </a:solidFill>
            </a:rPr>
            <a:t>3,246</a:t>
          </a:r>
        </a:p>
      </dsp:txBody>
      <dsp:txXfrm>
        <a:off x="0" y="1792721"/>
        <a:ext cx="1698155" cy="415800"/>
      </dsp:txXfrm>
    </dsp:sp>
    <dsp:sp modelId="{6950E1E6-6917-45AC-9307-25649CCFACA7}">
      <dsp:nvSpPr>
        <dsp:cNvPr id="0" name=""/>
        <dsp:cNvSpPr/>
      </dsp:nvSpPr>
      <dsp:spPr>
        <a:xfrm>
          <a:off x="1698155" y="1760237"/>
          <a:ext cx="339631"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45DA67-BE8F-44F5-976F-0022C0ABDD2D}">
      <dsp:nvSpPr>
        <dsp:cNvPr id="0" name=""/>
        <dsp:cNvSpPr/>
      </dsp:nvSpPr>
      <dsp:spPr>
        <a:xfrm>
          <a:off x="2173639" y="1760237"/>
          <a:ext cx="4618983"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i="0" kern="1200" dirty="0">
              <a:solidFill>
                <a:schemeClr val="tx1"/>
              </a:solidFill>
            </a:rPr>
            <a:t>Spay/Neuter Surgeries (</a:t>
          </a:r>
          <a:r>
            <a:rPr lang="en-US" sz="2100" i="1" kern="1200" dirty="0">
              <a:solidFill>
                <a:schemeClr val="tx1"/>
              </a:solidFill>
            </a:rPr>
            <a:t>Clinics + TNR</a:t>
          </a:r>
          <a:r>
            <a:rPr lang="en-US" sz="2100" i="0" kern="1200" dirty="0">
              <a:solidFill>
                <a:schemeClr val="tx1"/>
              </a:solidFill>
            </a:rPr>
            <a:t>)</a:t>
          </a:r>
        </a:p>
      </dsp:txBody>
      <dsp:txXfrm>
        <a:off x="2197108" y="1783706"/>
        <a:ext cx="4572045" cy="433830"/>
      </dsp:txXfrm>
    </dsp:sp>
    <dsp:sp modelId="{E11D5FEF-2363-490D-98C8-566F02FCA362}">
      <dsp:nvSpPr>
        <dsp:cNvPr id="0" name=""/>
        <dsp:cNvSpPr/>
      </dsp:nvSpPr>
      <dsp:spPr>
        <a:xfrm>
          <a:off x="0" y="2349090"/>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9,458</a:t>
          </a:r>
        </a:p>
      </dsp:txBody>
      <dsp:txXfrm>
        <a:off x="0" y="2349090"/>
        <a:ext cx="1699815" cy="415800"/>
      </dsp:txXfrm>
    </dsp:sp>
    <dsp:sp modelId="{0EAE2516-65D5-4AAB-9545-F1C5D61E80C7}">
      <dsp:nvSpPr>
        <dsp:cNvPr id="0" name=""/>
        <dsp:cNvSpPr/>
      </dsp:nvSpPr>
      <dsp:spPr>
        <a:xfrm>
          <a:off x="1699815" y="2316606"/>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A8652A-9431-4035-BF28-B84EDE16E17F}">
      <dsp:nvSpPr>
        <dsp:cNvPr id="0" name=""/>
        <dsp:cNvSpPr/>
      </dsp:nvSpPr>
      <dsp:spPr>
        <a:xfrm>
          <a:off x="2175763" y="2316606"/>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Total Lives Saved</a:t>
          </a:r>
        </a:p>
      </dsp:txBody>
      <dsp:txXfrm>
        <a:off x="2199232" y="2340075"/>
        <a:ext cx="4576560" cy="433830"/>
      </dsp:txXfrm>
    </dsp:sp>
    <dsp:sp modelId="{1A9C63B2-4E7C-4D69-8DC4-B301E0EAC357}">
      <dsp:nvSpPr>
        <dsp:cNvPr id="0" name=""/>
        <dsp:cNvSpPr/>
      </dsp:nvSpPr>
      <dsp:spPr>
        <a:xfrm>
          <a:off x="0" y="2905459"/>
          <a:ext cx="169815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79.85%</a:t>
          </a:r>
        </a:p>
      </dsp:txBody>
      <dsp:txXfrm>
        <a:off x="0" y="2905459"/>
        <a:ext cx="1698155" cy="415800"/>
      </dsp:txXfrm>
    </dsp:sp>
    <dsp:sp modelId="{FB539C22-BC88-4243-83EF-32920B2E1F36}">
      <dsp:nvSpPr>
        <dsp:cNvPr id="0" name=""/>
        <dsp:cNvSpPr/>
      </dsp:nvSpPr>
      <dsp:spPr>
        <a:xfrm>
          <a:off x="1698155" y="2872975"/>
          <a:ext cx="339631"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CF5556-90BC-46E0-BEB3-5143D5F8DE3D}">
      <dsp:nvSpPr>
        <dsp:cNvPr id="0" name=""/>
        <dsp:cNvSpPr/>
      </dsp:nvSpPr>
      <dsp:spPr>
        <a:xfrm>
          <a:off x="2173639" y="2872975"/>
          <a:ext cx="4618983"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Save Rate</a:t>
          </a:r>
        </a:p>
      </dsp:txBody>
      <dsp:txXfrm>
        <a:off x="2197108" y="2896444"/>
        <a:ext cx="4572045" cy="433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8500529-7E95-4177-A3E5-8E5FB6C8AADC}" type="datetimeFigureOut">
              <a:rPr lang="en-US" smtClean="0"/>
              <a:t>10/19/2026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2C4CB08-587F-4BD0-AFD7-E25F763F2E1E}" type="slidenum">
              <a:rPr lang="en-US" smtClean="0"/>
              <a:t>‹#›</a:t>
            </a:fld>
            <a:endParaRPr lang="en-US"/>
          </a:p>
        </p:txBody>
      </p:sp>
    </p:spTree>
    <p:extLst>
      <p:ext uri="{BB962C8B-B14F-4D97-AF65-F5344CB8AC3E}">
        <p14:creationId xmlns:p14="http://schemas.microsoft.com/office/powerpoint/2010/main" val="1880955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lvl="0"/>
            <a:fld id="{FE1964A5-CA90-4EDD-9295-7D9E7C89227D}" type="datetime1">
              <a:rPr lang="en-US" smtClean="0"/>
              <a:t>10/19/2026</a:t>
            </a:fld>
            <a:endParaRPr lang="en-US"/>
          </a:p>
        </p:txBody>
      </p:sp>
      <p:sp>
        <p:nvSpPr>
          <p:cNvPr id="5" name="Footer Placeholder 4"/>
          <p:cNvSpPr>
            <a:spLocks noGrp="1"/>
          </p:cNvSpPr>
          <p:nvPr>
            <p:ph type="ftr" sz="quarter" idx="11"/>
          </p:nvPr>
        </p:nvSpPr>
        <p:spPr>
          <a:xfrm>
            <a:off x="1921934" y="5054602"/>
            <a:ext cx="4064860" cy="279400"/>
          </a:xfrm>
        </p:spPr>
        <p:txBody>
          <a:bodyPr/>
          <a:lstStyle/>
          <a:p>
            <a:pPr lvl="0"/>
            <a:endParaRPr lang="en-US"/>
          </a:p>
        </p:txBody>
      </p:sp>
      <p:sp>
        <p:nvSpPr>
          <p:cNvPr id="6" name="Slide Number Placeholder 5"/>
          <p:cNvSpPr>
            <a:spLocks noGrp="1"/>
          </p:cNvSpPr>
          <p:nvPr>
            <p:ph type="sldNum" sz="quarter" idx="12"/>
          </p:nvPr>
        </p:nvSpPr>
        <p:spPr>
          <a:xfrm>
            <a:off x="6817317" y="5054602"/>
            <a:ext cx="413483" cy="279400"/>
          </a:xfrm>
        </p:spPr>
        <p:txBody>
          <a:bodyPr/>
          <a:lstStyle/>
          <a:p>
            <a:pPr lvl="0"/>
            <a:fld id="{22A464F9-A4A2-4795-A585-1E61EBE8C5A3}"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5881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E330E268-072A-4D0C-A2DF-9E52BB8B14DA}"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578E44AA-3F5A-4849-8359-0F12FBCE4F04}" type="slidenum">
              <a:rPr lang="en-US" smtClean="0"/>
              <a:t>‹#›</a:t>
            </a:fld>
            <a:endParaRPr lang="en-US"/>
          </a:p>
        </p:txBody>
      </p:sp>
    </p:spTree>
    <p:extLst>
      <p:ext uri="{BB962C8B-B14F-4D97-AF65-F5344CB8AC3E}">
        <p14:creationId xmlns:p14="http://schemas.microsoft.com/office/powerpoint/2010/main" val="1419890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6A3E7152-7BD8-409A-846D-05158739C4AE}"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3E66B2F2-D85C-4980-A693-10AAD948922A}"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576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lvl="0"/>
            <a:fld id="{B0E6951E-6CA5-4EA1-9211-DDAEDB476EF1}" type="datetime1">
              <a:rPr lang="en-US" smtClean="0"/>
              <a:t>10/19/2026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50F0C0F3-B6B9-4718-A33F-EBAAB6E6184C}" type="slidenum">
              <a:rPr lang="en-US" smtClean="0"/>
              <a:t>‹#›</a:t>
            </a:fld>
            <a:endParaRPr lang="en-US"/>
          </a:p>
        </p:txBody>
      </p:sp>
    </p:spTree>
    <p:extLst>
      <p:ext uri="{BB962C8B-B14F-4D97-AF65-F5344CB8AC3E}">
        <p14:creationId xmlns:p14="http://schemas.microsoft.com/office/powerpoint/2010/main" val="2483252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lvl="0"/>
            <a:fld id="{427A1494-503E-46EB-8E4A-988FCA035710}" type="datetime1">
              <a:rPr lang="en-US" smtClean="0"/>
              <a:t>10/19/2026</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0E9A599F-D984-4037-965A-8C28A1B970D3}"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9800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lvl="0"/>
            <a:fld id="{7A390200-2D60-4F0D-9354-BF49D454B256}" type="datetime1">
              <a:rPr lang="en-US" smtClean="0"/>
              <a:t>10/19/2026</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4B4DFE67-2FFA-4916-96EA-56D63F400339}"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83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1A36CD8C-57C9-4A2F-894F-FF899AB503B0}" type="datetime1">
              <a:rPr lang="en-US" smtClean="0"/>
              <a:t>10/19/2026</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ACF44C5A-0B84-47FD-A8DA-63EA86983490}" type="slidenum">
              <a:rPr lang="en-US" smtClean="0"/>
              <a:t>‹#›</a:t>
            </a:fld>
            <a:endParaRPr lang="en-US"/>
          </a:p>
        </p:txBody>
      </p:sp>
    </p:spTree>
    <p:extLst>
      <p:ext uri="{BB962C8B-B14F-4D97-AF65-F5344CB8AC3E}">
        <p14:creationId xmlns:p14="http://schemas.microsoft.com/office/powerpoint/2010/main" val="78051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EFE31D03-BF74-4B38-BFDD-C647F1639075}" type="datetime1">
              <a:rPr lang="en-US" smtClean="0"/>
              <a:t>10/19/2026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B11CE0BE-3064-4B68-853B-9AD972323C5A}"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916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28938EB4-E2E9-4547-9BE8-1AC42DE0F693}" type="datetime1">
              <a:rPr lang="en-US" smtClean="0"/>
              <a:t>10/19/2026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ACB39C5-0934-4BBC-8F90-8FC73B1AB70F}" type="slidenum">
              <a:rPr lang="en-US" smtClean="0"/>
              <a:t>‹#›</a:t>
            </a:fld>
            <a:endParaRPr lang="en-US"/>
          </a:p>
        </p:txBody>
      </p:sp>
    </p:spTree>
    <p:extLst>
      <p:ext uri="{BB962C8B-B14F-4D97-AF65-F5344CB8AC3E}">
        <p14:creationId xmlns:p14="http://schemas.microsoft.com/office/powerpoint/2010/main" val="358680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AE260E91-AAE8-468D-8A69-A3FBF241DA4B}" type="datetime1">
              <a:rPr lang="en-US" smtClean="0"/>
              <a:t>10/19/2026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1A966D5-33DD-4CF7-BFF1-01BAD37BA3CF}" type="slidenum">
              <a:rPr lang="en-US" smtClean="0"/>
              <a:t>‹#›</a:t>
            </a:fld>
            <a:endParaRPr lang="en-US"/>
          </a:p>
        </p:txBody>
      </p:sp>
    </p:spTree>
    <p:extLst>
      <p:ext uri="{BB962C8B-B14F-4D97-AF65-F5344CB8AC3E}">
        <p14:creationId xmlns:p14="http://schemas.microsoft.com/office/powerpoint/2010/main" val="135413367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0476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368423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Tree>
    <p:extLst>
      <p:ext uri="{BB962C8B-B14F-4D97-AF65-F5344CB8AC3E}">
        <p14:creationId xmlns:p14="http://schemas.microsoft.com/office/powerpoint/2010/main" val="34410496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397156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212616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281771FB-37A8-4882-A6D3-ABBE27D4758E}"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F6594525-D84E-4E7B-8B8C-255C23810F51}"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481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4860023B-A838-4F19-955D-1983A6727E42}" type="datetime1">
              <a:rPr lang="en-US" smtClean="0"/>
              <a:t>10/19/2026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8C80CE9-95D5-4476-95EA-C990ACD76191}"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541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fld id="{AE260E91-AAE8-468D-8A69-A3FBF241DA4B}" type="datetime1">
              <a:rPr lang="en-US" smtClean="0"/>
              <a:t>10/19/2026</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lvl="0"/>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fld id="{01A966D5-33DD-4CF7-BFF1-01BAD37BA3CF}" type="slidenum">
              <a:rPr lang="en-US" smtClean="0"/>
              <a:t>‹#›</a:t>
            </a:fld>
            <a:endParaRPr lang="en-US"/>
          </a:p>
        </p:txBody>
      </p:sp>
    </p:spTree>
    <p:extLst>
      <p:ext uri="{BB962C8B-B14F-4D97-AF65-F5344CB8AC3E}">
        <p14:creationId xmlns:p14="http://schemas.microsoft.com/office/powerpoint/2010/main" val="8681463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0.png"/><Relationship Id="rId7" Type="http://schemas.openxmlformats.org/officeDocument/2006/relationships/image" Target="../media/image52.png"/><Relationship Id="rId2"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4.jp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5.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6.jp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1191F50-5103-3A65-6E83-006E36B25D09}"/>
              </a:ext>
            </a:extLst>
          </p:cNvPr>
          <p:cNvSpPr>
            <a:spLocks noGrp="1"/>
          </p:cNvSpPr>
          <p:nvPr>
            <p:ph type="title"/>
          </p:nvPr>
        </p:nvSpPr>
        <p:spPr>
          <a:xfrm>
            <a:off x="811217" y="1041401"/>
            <a:ext cx="4896013" cy="2345264"/>
          </a:xfrm>
        </p:spPr>
        <p:txBody>
          <a:bodyPr vert="horz" lIns="91440" tIns="45720" rIns="91440" bIns="45720" rtlCol="0" anchor="b">
            <a:normAutofit/>
          </a:bodyPr>
          <a:lstStyle/>
          <a:p>
            <a:r>
              <a:rPr lang="en-US" b="1" kern="1200" cap="none" dirty="0">
                <a:ln w="3175" cmpd="sng">
                  <a:noFill/>
                </a:ln>
                <a:solidFill>
                  <a:schemeClr val="tx1">
                    <a:lumMod val="85000"/>
                    <a:lumOff val="15000"/>
                  </a:schemeClr>
                </a:solidFill>
                <a:effectLst/>
                <a:latin typeface="+mj-lt"/>
                <a:ea typeface="+mj-ea"/>
                <a:cs typeface="+mj-cs"/>
              </a:rPr>
              <a:t>Director’s Report</a:t>
            </a:r>
          </a:p>
        </p:txBody>
      </p:sp>
      <p:sp>
        <p:nvSpPr>
          <p:cNvPr id="11" name="Text Placeholder 10">
            <a:extLst>
              <a:ext uri="{FF2B5EF4-FFF2-40B4-BE49-F238E27FC236}">
                <a16:creationId xmlns:a16="http://schemas.microsoft.com/office/drawing/2014/main" id="{E0ED7B71-01DD-A571-A1C8-8791571C1CB8}"/>
              </a:ext>
            </a:extLst>
          </p:cNvPr>
          <p:cNvSpPr>
            <a:spLocks noGrp="1"/>
          </p:cNvSpPr>
          <p:nvPr>
            <p:ph type="body" idx="1"/>
          </p:nvPr>
        </p:nvSpPr>
        <p:spPr>
          <a:xfrm>
            <a:off x="811217" y="3657597"/>
            <a:ext cx="4896013" cy="2079174"/>
          </a:xfrm>
        </p:spPr>
        <p:txBody>
          <a:bodyPr vert="horz" lIns="91440" tIns="45720" rIns="91440" bIns="45720" rtlCol="0" anchor="t">
            <a:normAutofit/>
          </a:bodyPr>
          <a:lstStyle/>
          <a:p>
            <a:r>
              <a:rPr lang="en-US" sz="2000" dirty="0"/>
              <a:t>September 2026</a:t>
            </a:r>
          </a:p>
        </p:txBody>
      </p:sp>
      <p:sp>
        <p:nvSpPr>
          <p:cNvPr id="38" name="Slide Number Placeholder 37">
            <a:extLst>
              <a:ext uri="{FF2B5EF4-FFF2-40B4-BE49-F238E27FC236}">
                <a16:creationId xmlns:a16="http://schemas.microsoft.com/office/drawing/2014/main" id="{E3994A31-6442-BB15-F4F5-91D59DE9C2D6}"/>
              </a:ext>
            </a:extLst>
          </p:cNvPr>
          <p:cNvSpPr>
            <a:spLocks noGrp="1"/>
          </p:cNvSpPr>
          <p:nvPr>
            <p:ph type="sldNum" sz="quarter" idx="12"/>
          </p:nvPr>
        </p:nvSpPr>
        <p:spPr>
          <a:xfrm>
            <a:off x="7763256" y="5938374"/>
            <a:ext cx="413375" cy="279400"/>
          </a:xfrm>
        </p:spPr>
        <p:txBody>
          <a:bodyPr vert="horz" lIns="91440" tIns="45720" rIns="91440" bIns="45720" rtlCol="0" anchor="ctr">
            <a:normAutofit/>
          </a:bodyPr>
          <a:lstStyle/>
          <a:p>
            <a:pPr lvl="0">
              <a:spcAft>
                <a:spcPts val="600"/>
              </a:spcAft>
            </a:pPr>
            <a:fld id="{3E66B2F2-D85C-4980-A693-10AAD948922A}" type="slidenum">
              <a:rPr lang="en-US" b="0" i="0" kern="1200" dirty="0">
                <a:solidFill>
                  <a:schemeClr val="tx1"/>
                </a:solidFill>
                <a:effectLst/>
                <a:latin typeface="+mn-lt"/>
                <a:ea typeface="+mn-ea"/>
                <a:cs typeface="+mn-cs"/>
              </a:rPr>
              <a:pPr lvl="0">
                <a:spcAft>
                  <a:spcPts val="600"/>
                </a:spcAft>
              </a:pPr>
              <a:t>1</a:t>
            </a:fld>
            <a:endParaRPr lang="en-US" b="0" i="0" kern="1200" dirty="0">
              <a:solidFill>
                <a:schemeClr val="tx1"/>
              </a:solidFill>
              <a:effectLst/>
              <a:latin typeface="+mn-lt"/>
              <a:ea typeface="+mn-ea"/>
              <a:cs typeface="+mn-cs"/>
            </a:endParaRPr>
          </a:p>
        </p:txBody>
      </p:sp>
      <p:pic>
        <p:nvPicPr>
          <p:cNvPr id="19" name="Picture 18" descr="A picture containing logo&#10;&#10;AI-generated content may be incorrect.">
            <a:extLst>
              <a:ext uri="{FF2B5EF4-FFF2-40B4-BE49-F238E27FC236}">
                <a16:creationId xmlns:a16="http://schemas.microsoft.com/office/drawing/2014/main" id="{0816BFE2-E45C-F046-08C3-B0E3D77FB0D0}"/>
              </a:ext>
            </a:extLst>
          </p:cNvPr>
          <p:cNvPicPr>
            <a:picLocks noChangeAspect="1"/>
          </p:cNvPicPr>
          <p:nvPr/>
        </p:nvPicPr>
        <p:blipFill>
          <a:blip r:embed="rId2">
            <a:extLst>
              <a:ext uri="{28A0092B-C50C-407E-A947-70E740481C1C}">
                <a14:useLocalDpi xmlns:a14="http://schemas.microsoft.com/office/drawing/2010/main" val="0"/>
              </a:ext>
            </a:extLst>
          </a:blip>
          <a:srcRect t="4352"/>
          <a:stretch>
            <a:fillRect/>
          </a:stretch>
        </p:blipFill>
        <p:spPr>
          <a:xfrm>
            <a:off x="5894079" y="2194729"/>
            <a:ext cx="2294405" cy="2194560"/>
          </a:xfrm>
          <a:prstGeom prst="rect">
            <a:avLst/>
          </a:prstGeom>
          <a:ln w="57150" cmpd="thickThin">
            <a:solidFill>
              <a:schemeClr val="tx1">
                <a:lumMod val="50000"/>
                <a:lumOff val="50000"/>
              </a:schemeClr>
            </a:solidFill>
            <a:miter lim="800000"/>
          </a:ln>
        </p:spPr>
      </p:pic>
      <p:pic>
        <p:nvPicPr>
          <p:cNvPr id="37" name="Picture 36" descr="Qr code&#10;&#10;AI-generated content may be incorrect.">
            <a:extLst>
              <a:ext uri="{FF2B5EF4-FFF2-40B4-BE49-F238E27FC236}">
                <a16:creationId xmlns:a16="http://schemas.microsoft.com/office/drawing/2014/main" id="{4526595B-D220-DEFC-625E-589EC6E3F891}"/>
              </a:ext>
            </a:extLst>
          </p:cNvPr>
          <p:cNvPicPr>
            <a:picLocks noChangeAspect="1"/>
          </p:cNvPicPr>
          <p:nvPr/>
        </p:nvPicPr>
        <p:blipFill>
          <a:blip r:embed="rId3">
            <a:extLst>
              <a:ext uri="{28A0092B-C50C-407E-A947-70E740481C1C}">
                <a14:useLocalDpi xmlns:a14="http://schemas.microsoft.com/office/drawing/2010/main" val="0"/>
              </a:ext>
            </a:extLst>
          </a:blip>
          <a:srcRect t="3637" r="7" b="847"/>
          <a:stretch>
            <a:fillRect/>
          </a:stretch>
        </p:blipFill>
        <p:spPr>
          <a:xfrm>
            <a:off x="996084" y="5237565"/>
            <a:ext cx="658380" cy="62890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12393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65" name="Picture 64">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66" name="Rectangle 65">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7" name="Picture 66">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68" name="Picture 67">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C614199-1CA9-0A95-4D39-FDC8E3F08FDE}"/>
              </a:ext>
            </a:extLst>
          </p:cNvPr>
          <p:cNvSpPr>
            <a:spLocks noGrp="1"/>
          </p:cNvSpPr>
          <p:nvPr>
            <p:ph type="title"/>
          </p:nvPr>
        </p:nvSpPr>
        <p:spPr>
          <a:xfrm>
            <a:off x="971551" y="982132"/>
            <a:ext cx="7200897" cy="1303867"/>
          </a:xfrm>
        </p:spPr>
        <p:txBody>
          <a:bodyPr vert="horz" lIns="68580" tIns="34290" rIns="68580" bIns="34290" rtlCol="0" anchorCtr="0" compatLnSpc="1">
            <a:normAutofit/>
          </a:bodyPr>
          <a:lstStyle/>
          <a:p>
            <a:pPr>
              <a:spcBef>
                <a:spcPct val="0"/>
              </a:spcBef>
            </a:pPr>
            <a:r>
              <a:rPr lang="en-US" b="1" dirty="0">
                <a:solidFill>
                  <a:srgbClr val="262626"/>
                </a:solidFill>
                <a:latin typeface="+mj-lt"/>
                <a:ea typeface="+mj-ea"/>
                <a:cs typeface="+mj-cs"/>
              </a:rPr>
              <a:t>Program Highlights</a:t>
            </a:r>
            <a:br>
              <a:rPr lang="en-US" b="1" dirty="0">
                <a:solidFill>
                  <a:srgbClr val="262626"/>
                </a:solidFill>
                <a:latin typeface="+mj-lt"/>
                <a:ea typeface="+mj-ea"/>
                <a:cs typeface="+mj-cs"/>
              </a:rPr>
            </a:br>
            <a:r>
              <a:rPr lang="en-US" sz="2000" dirty="0">
                <a:solidFill>
                  <a:srgbClr val="262626"/>
                </a:solidFill>
                <a:latin typeface="+mj-lt"/>
                <a:ea typeface="+mj-ea"/>
                <a:cs typeface="+mj-cs"/>
              </a:rPr>
              <a:t>September 2026</a:t>
            </a:r>
            <a:endParaRPr lang="en-US" sz="3200" dirty="0">
              <a:solidFill>
                <a:srgbClr val="262626"/>
              </a:solidFill>
              <a:latin typeface="+mj-lt"/>
              <a:ea typeface="+mj-ea"/>
              <a:cs typeface="+mj-cs"/>
            </a:endParaRPr>
          </a:p>
        </p:txBody>
      </p:sp>
      <p:sp>
        <p:nvSpPr>
          <p:cNvPr id="3" name="Slide Number Placeholder 2">
            <a:extLst>
              <a:ext uri="{FF2B5EF4-FFF2-40B4-BE49-F238E27FC236}">
                <a16:creationId xmlns:a16="http://schemas.microsoft.com/office/drawing/2014/main" id="{31FCA1FC-E403-EBCA-6FE1-E7C0A12C16AD}"/>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smtClean="0">
                <a:solidFill>
                  <a:srgbClr val="000000"/>
                </a:solidFill>
              </a:rPr>
              <a:pPr lvl="0">
                <a:spcAft>
                  <a:spcPts val="600"/>
                </a:spcAft>
              </a:pPr>
              <a:t>2</a:t>
            </a:fld>
            <a:endParaRPr lang="en-US">
              <a:solidFill>
                <a:srgbClr val="000000"/>
              </a:solidFill>
            </a:endParaRPr>
          </a:p>
        </p:txBody>
      </p:sp>
      <p:graphicFrame>
        <p:nvGraphicFramePr>
          <p:cNvPr id="59" name="Content Placeholder 2">
            <a:extLst>
              <a:ext uri="{FF2B5EF4-FFF2-40B4-BE49-F238E27FC236}">
                <a16:creationId xmlns:a16="http://schemas.microsoft.com/office/drawing/2014/main" id="{0EDDD9EF-97BE-8799-3F4A-EFE21C10B5C3}"/>
              </a:ext>
            </a:extLst>
          </p:cNvPr>
          <p:cNvGraphicFramePr>
            <a:graphicFrameLocks noGrp="1"/>
          </p:cNvGraphicFramePr>
          <p:nvPr>
            <p:ph idx="1"/>
            <p:extLst>
              <p:ext uri="{D42A27DB-BD31-4B8C-83A1-F6EECF244321}">
                <p14:modId xmlns:p14="http://schemas.microsoft.com/office/powerpoint/2010/main" val="2180493055"/>
              </p:ext>
            </p:extLst>
          </p:nvPr>
        </p:nvGraphicFramePr>
        <p:xfrm>
          <a:off x="971550" y="2675822"/>
          <a:ext cx="7200898"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72300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78A6E31-3B42-C400-8930-F355DC14EFBA}"/>
            </a:ext>
          </a:extLst>
        </p:cNvPr>
        <p:cNvGrpSpPr/>
        <p:nvPr/>
      </p:nvGrpSpPr>
      <p:grpSpPr>
        <a:xfrm>
          <a:off x="0" y="0"/>
          <a:ext cx="0" cy="0"/>
          <a:chOff x="0" y="0"/>
          <a:chExt cx="0" cy="0"/>
        </a:xfrm>
      </p:grpSpPr>
      <p:grpSp>
        <p:nvGrpSpPr>
          <p:cNvPr id="137" name="Group 136">
            <a:extLst>
              <a:ext uri="{FF2B5EF4-FFF2-40B4-BE49-F238E27FC236}">
                <a16:creationId xmlns:a16="http://schemas.microsoft.com/office/drawing/2014/main" id="{3FEEE78B-6EC9-4EE6-B42A-C56FE0583E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700" y="0"/>
            <a:ext cx="9173369" cy="6856214"/>
            <a:chOff x="-16934" y="0"/>
            <a:chExt cx="12231160" cy="6856214"/>
          </a:xfrm>
        </p:grpSpPr>
        <p:pic>
          <p:nvPicPr>
            <p:cNvPr id="138" name="Picture 137">
              <a:extLst>
                <a:ext uri="{FF2B5EF4-FFF2-40B4-BE49-F238E27FC236}">
                  <a16:creationId xmlns:a16="http://schemas.microsoft.com/office/drawing/2014/main" id="{2989D3D0-25DB-4F46-A08D-5FA66FBFDF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9" name="Rectangle 138">
              <a:extLst>
                <a:ext uri="{FF2B5EF4-FFF2-40B4-BE49-F238E27FC236}">
                  <a16:creationId xmlns:a16="http://schemas.microsoft.com/office/drawing/2014/main" id="{82F2E3AD-002C-47F6-A7F8-7D07CE2BA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0" name="Picture 139">
              <a:extLst>
                <a:ext uri="{FF2B5EF4-FFF2-40B4-BE49-F238E27FC236}">
                  <a16:creationId xmlns:a16="http://schemas.microsoft.com/office/drawing/2014/main" id="{9F26D44A-571B-4B37-B312-F1EB96D0778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1" name="Picture 140">
              <a:extLst>
                <a:ext uri="{FF2B5EF4-FFF2-40B4-BE49-F238E27FC236}">
                  <a16:creationId xmlns:a16="http://schemas.microsoft.com/office/drawing/2014/main" id="{8912A71A-A72B-4A6F-92A9-2B170CE4224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3" name="Straight Connector 142">
            <a:extLst>
              <a:ext uri="{FF2B5EF4-FFF2-40B4-BE49-F238E27FC236}">
                <a16:creationId xmlns:a16="http://schemas.microsoft.com/office/drawing/2014/main" id="{A82A5FDC-0CB0-426A-A974-5B7A646F2E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45" name="Rectangle 144">
            <a:extLst>
              <a:ext uri="{FF2B5EF4-FFF2-40B4-BE49-F238E27FC236}">
                <a16:creationId xmlns:a16="http://schemas.microsoft.com/office/drawing/2014/main" id="{C10CC07B-CA4C-49F7-A1FF-F96DA96FF4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7" name="Group 146">
            <a:extLst>
              <a:ext uri="{FF2B5EF4-FFF2-40B4-BE49-F238E27FC236}">
                <a16:creationId xmlns:a16="http://schemas.microsoft.com/office/drawing/2014/main" id="{60BFC893-4B6A-49DA-9D35-814AA290F7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9172471" cy="6856214"/>
            <a:chOff x="-15736" y="0"/>
            <a:chExt cx="12229962" cy="6856214"/>
          </a:xfrm>
        </p:grpSpPr>
        <p:pic>
          <p:nvPicPr>
            <p:cNvPr id="148" name="Picture 147">
              <a:extLst>
                <a:ext uri="{FF2B5EF4-FFF2-40B4-BE49-F238E27FC236}">
                  <a16:creationId xmlns:a16="http://schemas.microsoft.com/office/drawing/2014/main" id="{37CB0CB7-8936-4E39-95D5-BD8089D293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9" name="Rectangle 148">
              <a:extLst>
                <a:ext uri="{FF2B5EF4-FFF2-40B4-BE49-F238E27FC236}">
                  <a16:creationId xmlns:a16="http://schemas.microsoft.com/office/drawing/2014/main" id="{8CE6B77F-724B-480C-935D-C0719D508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0" name="Picture 149">
              <a:extLst>
                <a:ext uri="{FF2B5EF4-FFF2-40B4-BE49-F238E27FC236}">
                  <a16:creationId xmlns:a16="http://schemas.microsoft.com/office/drawing/2014/main" id="{7CF864C1-2CA0-4240-AFD7-FEC8A1822C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1" name="Picture 150">
              <a:extLst>
                <a:ext uri="{FF2B5EF4-FFF2-40B4-BE49-F238E27FC236}">
                  <a16:creationId xmlns:a16="http://schemas.microsoft.com/office/drawing/2014/main" id="{8993CC9D-D4D1-48BB-84CE-02F0878983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Title 2">
            <a:extLst>
              <a:ext uri="{FF2B5EF4-FFF2-40B4-BE49-F238E27FC236}">
                <a16:creationId xmlns:a16="http://schemas.microsoft.com/office/drawing/2014/main" id="{9AC50D23-1E96-FCC2-C0A2-407F767934E4}"/>
              </a:ext>
            </a:extLst>
          </p:cNvPr>
          <p:cNvSpPr>
            <a:spLocks noGrp="1"/>
          </p:cNvSpPr>
          <p:nvPr>
            <p:ph type="title"/>
          </p:nvPr>
        </p:nvSpPr>
        <p:spPr>
          <a:xfrm>
            <a:off x="826964" y="4404852"/>
            <a:ext cx="7492258" cy="1054745"/>
          </a:xfrm>
        </p:spPr>
        <p:txBody>
          <a:bodyPr vert="horz" lIns="91440" tIns="45720" rIns="91440" bIns="45720" rtlCol="0" anchor="b">
            <a:normAutofit fontScale="90000"/>
          </a:bodyPr>
          <a:lstStyle/>
          <a:p>
            <a:pPr>
              <a:lnSpc>
                <a:spcPct val="90000"/>
              </a:lnSpc>
            </a:pPr>
            <a:r>
              <a:rPr lang="en-US" sz="5300" b="1" kern="1200" cap="none" dirty="0">
                <a:ln w="3175" cmpd="sng">
                  <a:noFill/>
                </a:ln>
                <a:solidFill>
                  <a:schemeClr val="tx1">
                    <a:lumMod val="85000"/>
                    <a:lumOff val="15000"/>
                  </a:schemeClr>
                </a:solidFill>
                <a:effectLst/>
                <a:latin typeface="+mj-lt"/>
                <a:ea typeface="+mj-ea"/>
                <a:cs typeface="+mj-cs"/>
              </a:rPr>
              <a:t>$10 Adoptions</a:t>
            </a:r>
            <a:br>
              <a:rPr lang="en-US" sz="3400" b="1" kern="1200" cap="none" dirty="0">
                <a:ln w="3175" cmpd="sng">
                  <a:noFill/>
                </a:ln>
                <a:solidFill>
                  <a:schemeClr val="tx1">
                    <a:lumMod val="85000"/>
                    <a:lumOff val="15000"/>
                  </a:schemeClr>
                </a:solidFill>
                <a:effectLst/>
                <a:latin typeface="+mj-lt"/>
                <a:ea typeface="+mj-ea"/>
                <a:cs typeface="+mj-cs"/>
              </a:rPr>
            </a:br>
            <a:r>
              <a:rPr lang="en-US" sz="2700" kern="1200" cap="none" dirty="0">
                <a:ln w="3175" cmpd="sng">
                  <a:noFill/>
                </a:ln>
                <a:solidFill>
                  <a:schemeClr val="tx1">
                    <a:lumMod val="85000"/>
                    <a:lumOff val="15000"/>
                  </a:schemeClr>
                </a:solidFill>
                <a:effectLst/>
                <a:latin typeface="+mj-lt"/>
                <a:ea typeface="+mj-ea"/>
                <a:cs typeface="+mj-cs"/>
              </a:rPr>
              <a:t>September 1</a:t>
            </a:r>
            <a:r>
              <a:rPr lang="en-US" sz="2700" kern="1200" cap="none" baseline="30000" dirty="0">
                <a:ln w="3175" cmpd="sng">
                  <a:noFill/>
                </a:ln>
                <a:solidFill>
                  <a:schemeClr val="tx1">
                    <a:lumMod val="85000"/>
                    <a:lumOff val="15000"/>
                  </a:schemeClr>
                </a:solidFill>
                <a:effectLst/>
                <a:latin typeface="+mj-lt"/>
                <a:ea typeface="+mj-ea"/>
                <a:cs typeface="+mj-cs"/>
              </a:rPr>
              <a:t>st</a:t>
            </a:r>
            <a:r>
              <a:rPr lang="en-US" sz="2700" kern="1200" cap="none" dirty="0">
                <a:ln w="3175" cmpd="sng">
                  <a:noFill/>
                </a:ln>
                <a:solidFill>
                  <a:schemeClr val="tx1">
                    <a:lumMod val="85000"/>
                    <a:lumOff val="15000"/>
                  </a:schemeClr>
                </a:solidFill>
                <a:effectLst/>
                <a:latin typeface="+mj-lt"/>
                <a:ea typeface="+mj-ea"/>
                <a:cs typeface="+mj-cs"/>
              </a:rPr>
              <a:t> – October 3</a:t>
            </a:r>
            <a:r>
              <a:rPr lang="en-US" sz="2700" kern="1200" cap="none" baseline="30000" dirty="0">
                <a:ln w="3175" cmpd="sng">
                  <a:noFill/>
                </a:ln>
                <a:solidFill>
                  <a:schemeClr val="tx1">
                    <a:lumMod val="85000"/>
                    <a:lumOff val="15000"/>
                  </a:schemeClr>
                </a:solidFill>
                <a:effectLst/>
                <a:latin typeface="+mj-lt"/>
                <a:ea typeface="+mj-ea"/>
                <a:cs typeface="+mj-cs"/>
              </a:rPr>
              <a:t>rd</a:t>
            </a:r>
            <a:endParaRPr lang="en-US" sz="2700" kern="1200" cap="none" dirty="0">
              <a:ln w="3175" cmpd="sng">
                <a:noFill/>
              </a:ln>
              <a:solidFill>
                <a:schemeClr val="tx1">
                  <a:lumMod val="85000"/>
                  <a:lumOff val="15000"/>
                </a:schemeClr>
              </a:solidFill>
              <a:effectLst/>
              <a:latin typeface="+mj-lt"/>
              <a:ea typeface="+mj-ea"/>
              <a:cs typeface="+mj-cs"/>
            </a:endParaRPr>
          </a:p>
        </p:txBody>
      </p:sp>
      <p:sp>
        <p:nvSpPr>
          <p:cNvPr id="153" name="Rectangle 152">
            <a:extLst>
              <a:ext uri="{FF2B5EF4-FFF2-40B4-BE49-F238E27FC236}">
                <a16:creationId xmlns:a16="http://schemas.microsoft.com/office/drawing/2014/main" id="{7D0E6809-DFB9-49E1-96CD-62D9E900E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8314" y="1092200"/>
            <a:ext cx="6722076"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1E99620-F994-9BE1-9D83-A8745B7665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2377" y="1619565"/>
            <a:ext cx="2073616" cy="2073616"/>
          </a:xfrm>
          <a:prstGeom prst="rect">
            <a:avLst/>
          </a:prstGeom>
        </p:spPr>
      </p:pic>
      <p:pic>
        <p:nvPicPr>
          <p:cNvPr id="9" name="Picture 8">
            <a:extLst>
              <a:ext uri="{FF2B5EF4-FFF2-40B4-BE49-F238E27FC236}">
                <a16:creationId xmlns:a16="http://schemas.microsoft.com/office/drawing/2014/main" id="{886955B1-67EF-96C2-6B29-640433C273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6749" y="1603717"/>
            <a:ext cx="2105312" cy="2105312"/>
          </a:xfrm>
          <a:prstGeom prst="rect">
            <a:avLst/>
          </a:prstGeom>
        </p:spPr>
      </p:pic>
      <p:pic>
        <p:nvPicPr>
          <p:cNvPr id="7" name="Picture 6">
            <a:extLst>
              <a:ext uri="{FF2B5EF4-FFF2-40B4-BE49-F238E27FC236}">
                <a16:creationId xmlns:a16="http://schemas.microsoft.com/office/drawing/2014/main" id="{D61D83F3-0DD7-EAEF-284C-060FB285CA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20910" y="1613664"/>
            <a:ext cx="2085418" cy="2085418"/>
          </a:xfrm>
          <a:prstGeom prst="rect">
            <a:avLst/>
          </a:prstGeom>
        </p:spPr>
      </p:pic>
      <p:cxnSp>
        <p:nvCxnSpPr>
          <p:cNvPr id="155" name="Straight Connector 154">
            <a:extLst>
              <a:ext uri="{FF2B5EF4-FFF2-40B4-BE49-F238E27FC236}">
                <a16:creationId xmlns:a16="http://schemas.microsoft.com/office/drawing/2014/main" id="{5714A049-40FE-4FF6-9176-06ADCD274E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3060" y="5518838"/>
            <a:ext cx="589788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56F27E52-8FC4-22E3-5A8D-EB2038082AA0}"/>
              </a:ext>
            </a:extLst>
          </p:cNvPr>
          <p:cNvSpPr>
            <a:spLocks noGrp="1"/>
          </p:cNvSpPr>
          <p:nvPr>
            <p:ph type="sldNum" sz="quarter" idx="12"/>
          </p:nvPr>
        </p:nvSpPr>
        <p:spPr>
          <a:xfrm>
            <a:off x="7763256" y="5934456"/>
            <a:ext cx="413375" cy="279400"/>
          </a:xfrm>
        </p:spPr>
        <p:txBody>
          <a:bodyPr vert="horz" lIns="91440" tIns="45720" rIns="91440" bIns="45720" rtlCol="0" anchor="ctr">
            <a:normAutofit/>
          </a:bodyPr>
          <a:lstStyle/>
          <a:p>
            <a:pPr lvl="0">
              <a:spcAft>
                <a:spcPts val="600"/>
              </a:spcAft>
            </a:pPr>
            <a:fld id="{ACF44C5A-0B84-47FD-A8DA-63EA86983490}" type="slidenum">
              <a:rPr lang="en-US" b="0" i="0" kern="1200" dirty="0">
                <a:solidFill>
                  <a:schemeClr val="tx1"/>
                </a:solidFill>
                <a:effectLst/>
                <a:latin typeface="+mn-lt"/>
                <a:ea typeface="+mn-ea"/>
                <a:cs typeface="+mn-cs"/>
              </a:rPr>
              <a:pPr lvl="0">
                <a:spcAft>
                  <a:spcPts val="600"/>
                </a:spcAft>
              </a:pPr>
              <a:t>3</a:t>
            </a:fld>
            <a:endParaRPr lang="en-US"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4723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271FCF1-5BA0-00E4-3143-3671B6AFD59D}"/>
              </a:ext>
            </a:extLst>
          </p:cNvPr>
          <p:cNvSpPr>
            <a:spLocks noGrp="1"/>
          </p:cNvSpPr>
          <p:nvPr>
            <p:ph type="title"/>
          </p:nvPr>
        </p:nvSpPr>
        <p:spPr>
          <a:xfrm>
            <a:off x="603315" y="796374"/>
            <a:ext cx="7937369" cy="880027"/>
          </a:xfrm>
        </p:spPr>
        <p:txBody>
          <a:bodyPr>
            <a:normAutofit/>
          </a:bodyPr>
          <a:lstStyle/>
          <a:p>
            <a:r>
              <a:rPr lang="en-US" b="1">
                <a:solidFill>
                  <a:srgbClr val="FFFFFF"/>
                </a:solidFill>
              </a:rPr>
              <a:t>Offsite Adoption Events</a:t>
            </a:r>
          </a:p>
        </p:txBody>
      </p:sp>
      <p:sp>
        <p:nvSpPr>
          <p:cNvPr id="15" name="Rectangle 14">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232E5AF7-06FA-849C-AA69-E8C34CBB26C3}"/>
              </a:ext>
            </a:extLst>
          </p:cNvPr>
          <p:cNvSpPr>
            <a:spLocks noGrp="1"/>
          </p:cNvSpPr>
          <p:nvPr>
            <p:ph idx="1"/>
          </p:nvPr>
        </p:nvSpPr>
        <p:spPr>
          <a:xfrm>
            <a:off x="971550" y="2612256"/>
            <a:ext cx="7200897" cy="3263612"/>
          </a:xfrm>
        </p:spPr>
        <p:txBody>
          <a:bodyPr>
            <a:normAutofit/>
          </a:bodyPr>
          <a:lstStyle/>
          <a:p>
            <a:pPr>
              <a:lnSpc>
                <a:spcPct val="90000"/>
              </a:lnSpc>
            </a:pPr>
            <a:r>
              <a:rPr lang="en-US" sz="2200"/>
              <a:t>Adoptable dogs from Kern County Animal Services are out in the community every Friday, Saturday, and Sunday!</a:t>
            </a:r>
          </a:p>
          <a:p>
            <a:pPr>
              <a:lnSpc>
                <a:spcPct val="90000"/>
              </a:lnSpc>
            </a:pPr>
            <a:r>
              <a:rPr lang="en-US" sz="2200"/>
              <a:t>These special events give some of our most overlooked dogs a chance to shine outside the shelter. Many of them have been waiting patiently for their forever homes for no fault of their own! This is their chance to stand out!</a:t>
            </a:r>
          </a:p>
          <a:p>
            <a:pPr>
              <a:lnSpc>
                <a:spcPct val="90000"/>
              </a:lnSpc>
            </a:pPr>
            <a:r>
              <a:rPr lang="en-US" sz="2200"/>
              <a:t>Offsite events are a great way to connect in a more relaxed setting, where folks can spend time getting to know a smaller group of carefully selected, highly adoptable dogs.</a:t>
            </a:r>
          </a:p>
        </p:txBody>
      </p:sp>
      <p:sp>
        <p:nvSpPr>
          <p:cNvPr id="2" name="Slide Number Placeholder 1">
            <a:extLst>
              <a:ext uri="{FF2B5EF4-FFF2-40B4-BE49-F238E27FC236}">
                <a16:creationId xmlns:a16="http://schemas.microsoft.com/office/drawing/2014/main" id="{29CDD728-405C-0CC4-0F12-F22F55FCB0E5}"/>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4</a:t>
            </a:fld>
            <a:endParaRPr lang="en-US"/>
          </a:p>
        </p:txBody>
      </p:sp>
    </p:spTree>
    <p:extLst>
      <p:ext uri="{BB962C8B-B14F-4D97-AF65-F5344CB8AC3E}">
        <p14:creationId xmlns:p14="http://schemas.microsoft.com/office/powerpoint/2010/main" val="251306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B737098-0C42-0CAF-431F-7FBCF555E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99" y="421031"/>
            <a:ext cx="2550361" cy="2550361"/>
          </a:xfrm>
          <a:prstGeom prst="rect">
            <a:avLst/>
          </a:prstGeom>
        </p:spPr>
      </p:pic>
      <p:sp>
        <p:nvSpPr>
          <p:cNvPr id="34" name="Rectangle 33">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7753" y="0"/>
            <a:ext cx="5486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F9C1656C-0257-FC29-15C2-669EA538D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6412" y="420625"/>
            <a:ext cx="2551176" cy="2551176"/>
          </a:xfrm>
          <a:prstGeom prst="rect">
            <a:avLst/>
          </a:prstGeom>
        </p:spPr>
      </p:pic>
      <p:sp>
        <p:nvSpPr>
          <p:cNvPr id="36" name="Rectangle 35">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877" y="0"/>
            <a:ext cx="5486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8F8C3A6-6CF4-AC71-582C-38D30CF9F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9030" y="422317"/>
            <a:ext cx="2551176" cy="2551176"/>
          </a:xfrm>
          <a:prstGeom prst="rect">
            <a:avLst/>
          </a:prstGeom>
        </p:spPr>
      </p:pic>
      <p:sp>
        <p:nvSpPr>
          <p:cNvPr id="38" name="Rectangle 37">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535424" y="-1141857"/>
            <a:ext cx="73152" cy="914171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519C946-EBC2-3049-AD94-1FDB9D3422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049" y="3884507"/>
            <a:ext cx="2551176" cy="2551176"/>
          </a:xfrm>
          <a:prstGeom prst="rect">
            <a:avLst/>
          </a:prstGeom>
        </p:spPr>
      </p:pic>
      <p:pic>
        <p:nvPicPr>
          <p:cNvPr id="11" name="Picture 10">
            <a:extLst>
              <a:ext uri="{FF2B5EF4-FFF2-40B4-BE49-F238E27FC236}">
                <a16:creationId xmlns:a16="http://schemas.microsoft.com/office/drawing/2014/main" id="{D62B3C7D-F9A0-3F08-2896-51632AE81E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21071" y="3884507"/>
            <a:ext cx="2551176" cy="2551176"/>
          </a:xfrm>
          <a:prstGeom prst="rect">
            <a:avLst/>
          </a:prstGeom>
        </p:spPr>
      </p:pic>
      <p:sp>
        <p:nvSpPr>
          <p:cNvPr id="4" name="Slide Number Placeholder 3">
            <a:extLst>
              <a:ext uri="{FF2B5EF4-FFF2-40B4-BE49-F238E27FC236}">
                <a16:creationId xmlns:a16="http://schemas.microsoft.com/office/drawing/2014/main" id="{81BDE8CD-22D9-827C-5BCA-AE162DC3FC0F}"/>
              </a:ext>
            </a:extLst>
          </p:cNvPr>
          <p:cNvSpPr>
            <a:spLocks noGrp="1"/>
          </p:cNvSpPr>
          <p:nvPr>
            <p:ph type="sldNum" sz="quarter" idx="12"/>
          </p:nvPr>
        </p:nvSpPr>
        <p:spPr>
          <a:xfrm>
            <a:off x="6457950" y="6508750"/>
            <a:ext cx="2057400" cy="365125"/>
          </a:xfrm>
        </p:spPr>
        <p:txBody>
          <a:bodyPr>
            <a:normAutofit/>
          </a:bodyPr>
          <a:lstStyle/>
          <a:p>
            <a:pPr lvl="0">
              <a:spcAft>
                <a:spcPts val="600"/>
              </a:spcAft>
            </a:pPr>
            <a:fld id="{578E44AA-3F5A-4849-8359-0F12FBCE4F04}" type="slidenum">
              <a:rPr lang="en-US"/>
              <a:pPr lvl="0">
                <a:spcAft>
                  <a:spcPts val="600"/>
                </a:spcAft>
              </a:pPr>
              <a:t>5</a:t>
            </a:fld>
            <a:endParaRPr lang="en-US"/>
          </a:p>
        </p:txBody>
      </p:sp>
      <p:pic>
        <p:nvPicPr>
          <p:cNvPr id="7" name="Picture 6">
            <a:extLst>
              <a:ext uri="{FF2B5EF4-FFF2-40B4-BE49-F238E27FC236}">
                <a16:creationId xmlns:a16="http://schemas.microsoft.com/office/drawing/2014/main" id="{9120ABD3-BD92-FB18-A0FD-A97EF6D08B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9093" y="3884507"/>
            <a:ext cx="2551176" cy="2551176"/>
          </a:xfrm>
          <a:prstGeom prst="rect">
            <a:avLst/>
          </a:prstGeom>
        </p:spPr>
      </p:pic>
    </p:spTree>
    <p:extLst>
      <p:ext uri="{BB962C8B-B14F-4D97-AF65-F5344CB8AC3E}">
        <p14:creationId xmlns:p14="http://schemas.microsoft.com/office/powerpoint/2010/main" val="1081320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750ADB-5423-1760-CB98-3CD1BE1D188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C49D3A-874B-8E42-9277-703EF608D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99" y="421031"/>
            <a:ext cx="2550361" cy="2550361"/>
          </a:xfrm>
          <a:prstGeom prst="rect">
            <a:avLst/>
          </a:prstGeom>
        </p:spPr>
      </p:pic>
      <p:sp>
        <p:nvSpPr>
          <p:cNvPr id="43" name="Rectangle 42">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7753" y="0"/>
            <a:ext cx="5486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3F3ED64-8DCD-8182-1B61-D560451B14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6412" y="420625"/>
            <a:ext cx="2551176" cy="2551176"/>
          </a:xfrm>
          <a:prstGeom prst="rect">
            <a:avLst/>
          </a:prstGeom>
        </p:spPr>
      </p:pic>
      <p:sp>
        <p:nvSpPr>
          <p:cNvPr id="45" name="Rectangle 44">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877" y="0"/>
            <a:ext cx="5486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F200DE0-B71E-21DE-401E-40495C7B6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9030" y="422317"/>
            <a:ext cx="2551176" cy="2551176"/>
          </a:xfrm>
          <a:prstGeom prst="rect">
            <a:avLst/>
          </a:prstGeom>
        </p:spPr>
      </p:pic>
      <p:sp>
        <p:nvSpPr>
          <p:cNvPr id="47" name="Rectangle 46">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535424" y="-1141857"/>
            <a:ext cx="73152" cy="914171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1147FBE-A88F-5DB4-1D04-0779DE6ECC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049" y="3884507"/>
            <a:ext cx="2551176" cy="2551176"/>
          </a:xfrm>
          <a:prstGeom prst="rect">
            <a:avLst/>
          </a:prstGeom>
        </p:spPr>
      </p:pic>
      <p:pic>
        <p:nvPicPr>
          <p:cNvPr id="16" name="Picture 15">
            <a:extLst>
              <a:ext uri="{FF2B5EF4-FFF2-40B4-BE49-F238E27FC236}">
                <a16:creationId xmlns:a16="http://schemas.microsoft.com/office/drawing/2014/main" id="{56736A7E-4164-ACD0-A8A5-09874BF8DD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21071" y="3884507"/>
            <a:ext cx="2551176" cy="2551176"/>
          </a:xfrm>
          <a:prstGeom prst="rect">
            <a:avLst/>
          </a:prstGeom>
        </p:spPr>
      </p:pic>
      <p:sp>
        <p:nvSpPr>
          <p:cNvPr id="4" name="Slide Number Placeholder 3">
            <a:extLst>
              <a:ext uri="{FF2B5EF4-FFF2-40B4-BE49-F238E27FC236}">
                <a16:creationId xmlns:a16="http://schemas.microsoft.com/office/drawing/2014/main" id="{F472D9ED-D33F-B309-B1D0-15FB4646A8B7}"/>
              </a:ext>
            </a:extLst>
          </p:cNvPr>
          <p:cNvSpPr>
            <a:spLocks noGrp="1"/>
          </p:cNvSpPr>
          <p:nvPr>
            <p:ph type="sldNum" sz="quarter" idx="12"/>
          </p:nvPr>
        </p:nvSpPr>
        <p:spPr>
          <a:xfrm>
            <a:off x="6457950" y="6508750"/>
            <a:ext cx="2057400" cy="365125"/>
          </a:xfrm>
        </p:spPr>
        <p:txBody>
          <a:bodyPr>
            <a:normAutofit/>
          </a:bodyPr>
          <a:lstStyle/>
          <a:p>
            <a:pPr lvl="0">
              <a:spcAft>
                <a:spcPts val="600"/>
              </a:spcAft>
            </a:pPr>
            <a:fld id="{578E44AA-3F5A-4849-8359-0F12FBCE4F04}" type="slidenum">
              <a:rPr lang="en-US"/>
              <a:pPr lvl="0">
                <a:spcAft>
                  <a:spcPts val="600"/>
                </a:spcAft>
              </a:pPr>
              <a:t>6</a:t>
            </a:fld>
            <a:endParaRPr lang="en-US"/>
          </a:p>
        </p:txBody>
      </p:sp>
      <p:pic>
        <p:nvPicPr>
          <p:cNvPr id="19" name="Picture 18">
            <a:extLst>
              <a:ext uri="{FF2B5EF4-FFF2-40B4-BE49-F238E27FC236}">
                <a16:creationId xmlns:a16="http://schemas.microsoft.com/office/drawing/2014/main" id="{79132E63-4A67-79B7-42D5-9A4BDD7D90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9093" y="3884507"/>
            <a:ext cx="2551176" cy="2551176"/>
          </a:xfrm>
          <a:prstGeom prst="rect">
            <a:avLst/>
          </a:prstGeom>
        </p:spPr>
      </p:pic>
    </p:spTree>
    <p:extLst>
      <p:ext uri="{BB962C8B-B14F-4D97-AF65-F5344CB8AC3E}">
        <p14:creationId xmlns:p14="http://schemas.microsoft.com/office/powerpoint/2010/main" val="2581035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51468F9F-9FE6-7E62-E704-339BD5F2A7C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0725ED-B5E4-2E26-6114-3DF3E7188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54C97B-0384-0459-DCE5-F6C12103D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075ECA5-83CC-A8DE-DCA2-C9E7ABA2028B}"/>
              </a:ext>
            </a:extLst>
          </p:cNvPr>
          <p:cNvSpPr>
            <a:spLocks noGrp="1"/>
          </p:cNvSpPr>
          <p:nvPr>
            <p:ph type="title"/>
          </p:nvPr>
        </p:nvSpPr>
        <p:spPr>
          <a:xfrm>
            <a:off x="603315" y="796374"/>
            <a:ext cx="7937369" cy="880027"/>
          </a:xfrm>
        </p:spPr>
        <p:txBody>
          <a:bodyPr>
            <a:normAutofit/>
          </a:bodyPr>
          <a:lstStyle/>
          <a:p>
            <a:r>
              <a:rPr lang="en-US" b="1" dirty="0">
                <a:solidFill>
                  <a:srgbClr val="FFFFFF"/>
                </a:solidFill>
              </a:rPr>
              <a:t>Streets of Bakersfield</a:t>
            </a:r>
          </a:p>
        </p:txBody>
      </p:sp>
      <p:sp>
        <p:nvSpPr>
          <p:cNvPr id="15" name="Rectangle 14">
            <a:extLst>
              <a:ext uri="{FF2B5EF4-FFF2-40B4-BE49-F238E27FC236}">
                <a16:creationId xmlns:a16="http://schemas.microsoft.com/office/drawing/2014/main" id="{B6B21888-7835-E323-76D2-1CB924463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7AB05352-87DC-484E-3D71-784D98DE8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91BCE72-C616-9F7C-538D-E04B0D4C5B1B}"/>
              </a:ext>
            </a:extLst>
          </p:cNvPr>
          <p:cNvSpPr>
            <a:spLocks noGrp="1"/>
          </p:cNvSpPr>
          <p:nvPr>
            <p:ph idx="1"/>
          </p:nvPr>
        </p:nvSpPr>
        <p:spPr>
          <a:xfrm>
            <a:off x="971550" y="2612256"/>
            <a:ext cx="7200897" cy="3263612"/>
          </a:xfrm>
        </p:spPr>
        <p:txBody>
          <a:bodyPr>
            <a:normAutofit fontScale="92500" lnSpcReduction="10000"/>
          </a:bodyPr>
          <a:lstStyle/>
          <a:p>
            <a:pPr>
              <a:lnSpc>
                <a:spcPct val="90000"/>
              </a:lnSpc>
            </a:pPr>
            <a:r>
              <a:rPr lang="en-US" sz="2000" dirty="0"/>
              <a:t>Streets of Bakersfield is our "Doggy Day Out" program where the public can take shelter dogs on day outings. Your adventure can include a hike, a trip to the park, a coffee date or even hanging out at home.</a:t>
            </a:r>
          </a:p>
          <a:p>
            <a:pPr>
              <a:lnSpc>
                <a:spcPct val="90000"/>
              </a:lnSpc>
            </a:pPr>
            <a:r>
              <a:rPr lang="en-US" sz="2000" dirty="0"/>
              <a:t>These field trips help our shelter dogs manage kennel stress, burn off energy and get more exposure to potential adopters.</a:t>
            </a:r>
          </a:p>
          <a:p>
            <a:pPr>
              <a:lnSpc>
                <a:spcPct val="90000"/>
              </a:lnSpc>
            </a:pPr>
            <a:r>
              <a:rPr lang="en-US" sz="2000" dirty="0"/>
              <a:t>You can take a dog out for a few hours or even for the whole weekend!</a:t>
            </a:r>
          </a:p>
          <a:p>
            <a:pPr>
              <a:lnSpc>
                <a:spcPct val="90000"/>
              </a:lnSpc>
            </a:pPr>
            <a:r>
              <a:rPr lang="en-US" sz="2000" dirty="0"/>
              <a:t>Dogs can be picked up between 10am and 12 noon. “Day Out” dogs are brought back by 3:30pm. “Sleepover” dogs are returned the following Monday before 4pm.</a:t>
            </a:r>
          </a:p>
          <a:p>
            <a:pPr>
              <a:lnSpc>
                <a:spcPct val="90000"/>
              </a:lnSpc>
            </a:pPr>
            <a:r>
              <a:rPr lang="en-US" sz="2000" dirty="0"/>
              <a:t>The Streets of Bakersfield program runs every other Saturday.</a:t>
            </a:r>
          </a:p>
          <a:p>
            <a:pPr>
              <a:lnSpc>
                <a:spcPct val="90000"/>
              </a:lnSpc>
            </a:pPr>
            <a:endParaRPr lang="en-US" sz="2000" dirty="0"/>
          </a:p>
        </p:txBody>
      </p:sp>
      <p:sp>
        <p:nvSpPr>
          <p:cNvPr id="2" name="Slide Number Placeholder 1">
            <a:extLst>
              <a:ext uri="{FF2B5EF4-FFF2-40B4-BE49-F238E27FC236}">
                <a16:creationId xmlns:a16="http://schemas.microsoft.com/office/drawing/2014/main" id="{E2D8F65E-0368-3709-B8E5-E4284282665E}"/>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7</a:t>
            </a:fld>
            <a:endParaRPr lang="en-US"/>
          </a:p>
        </p:txBody>
      </p:sp>
    </p:spTree>
    <p:extLst>
      <p:ext uri="{BB962C8B-B14F-4D97-AF65-F5344CB8AC3E}">
        <p14:creationId xmlns:p14="http://schemas.microsoft.com/office/powerpoint/2010/main" val="4024922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8DB4714-12B2-873C-E52E-30CDF73F1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5019" y="3614944"/>
            <a:ext cx="2543217" cy="2543217"/>
          </a:xfrm>
          <a:prstGeom prst="rect">
            <a:avLst/>
          </a:prstGeom>
        </p:spPr>
      </p:pic>
      <p:cxnSp>
        <p:nvCxnSpPr>
          <p:cNvPr id="59" name="Straight Connector 58">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68410" y="1111170"/>
            <a:ext cx="828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F149E5D-EA78-B7CB-47B5-707B731BC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054" y="3619580"/>
            <a:ext cx="2543217" cy="2543217"/>
          </a:xfrm>
          <a:prstGeom prst="rect">
            <a:avLst/>
          </a:prstGeom>
        </p:spPr>
      </p:pic>
      <p:cxnSp>
        <p:nvCxnSpPr>
          <p:cNvPr id="61" name="Straight Connector 60">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2270" y="3428998"/>
            <a:ext cx="3141678"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7750" y="3428998"/>
            <a:ext cx="3141678"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BD4A277-9FE9-DC73-016B-7D0C54198806}"/>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5185019" y="684948"/>
            <a:ext cx="2545862" cy="2545862"/>
          </a:xfrm>
          <a:prstGeom prst="rect">
            <a:avLst/>
          </a:prstGeom>
        </p:spPr>
      </p:pic>
      <p:pic>
        <p:nvPicPr>
          <p:cNvPr id="5" name="Picture 4">
            <a:extLst>
              <a:ext uri="{FF2B5EF4-FFF2-40B4-BE49-F238E27FC236}">
                <a16:creationId xmlns:a16="http://schemas.microsoft.com/office/drawing/2014/main" id="{58335E29-DCEC-700E-9463-F450C4A441F5}"/>
              </a:ext>
            </a:extLst>
          </p:cNvPr>
          <p:cNvPicPr>
            <a:picLocks noChangeAspect="1"/>
          </p:cNvPicPr>
          <p:nvPr/>
        </p:nvPicPr>
        <p:blipFill>
          <a:blip r:embed="rId5">
            <a:extLst>
              <a:ext uri="{28A0092B-C50C-407E-A947-70E740481C1C}">
                <a14:useLocalDpi xmlns:a14="http://schemas.microsoft.com/office/drawing/2010/main" val="0"/>
              </a:ext>
            </a:extLst>
          </a:blip>
          <a:stretch/>
        </p:blipFill>
        <p:spPr>
          <a:xfrm>
            <a:off x="1343802" y="684948"/>
            <a:ext cx="2553469" cy="2553469"/>
          </a:xfrm>
          <a:prstGeom prst="rect">
            <a:avLst/>
          </a:prstGeom>
        </p:spPr>
      </p:pic>
      <p:sp>
        <p:nvSpPr>
          <p:cNvPr id="4" name="Slide Number Placeholder 3">
            <a:extLst>
              <a:ext uri="{FF2B5EF4-FFF2-40B4-BE49-F238E27FC236}">
                <a16:creationId xmlns:a16="http://schemas.microsoft.com/office/drawing/2014/main" id="{7F1482D1-3376-7758-AD7F-3D8E25937A2F}"/>
              </a:ext>
            </a:extLst>
          </p:cNvPr>
          <p:cNvSpPr>
            <a:spLocks noGrp="1"/>
          </p:cNvSpPr>
          <p:nvPr>
            <p:ph type="sldNum" sz="quarter" idx="12"/>
          </p:nvPr>
        </p:nvSpPr>
        <p:spPr>
          <a:xfrm>
            <a:off x="6457950" y="6356350"/>
            <a:ext cx="2057400" cy="365125"/>
          </a:xfrm>
        </p:spPr>
        <p:txBody>
          <a:bodyPr>
            <a:normAutofit/>
          </a:bodyPr>
          <a:lstStyle/>
          <a:p>
            <a:pPr lvl="0">
              <a:spcAft>
                <a:spcPts val="600"/>
              </a:spcAft>
            </a:pPr>
            <a:fld id="{578E44AA-3F5A-4849-8359-0F12FBCE4F04}" type="slidenum">
              <a:rPr lang="en-US" smtClean="0"/>
              <a:pPr lvl="0">
                <a:spcAft>
                  <a:spcPts val="600"/>
                </a:spcAft>
              </a:pPr>
              <a:t>8</a:t>
            </a:fld>
            <a:endParaRPr lang="en-US"/>
          </a:p>
        </p:txBody>
      </p:sp>
    </p:spTree>
    <p:extLst>
      <p:ext uri="{BB962C8B-B14F-4D97-AF65-F5344CB8AC3E}">
        <p14:creationId xmlns:p14="http://schemas.microsoft.com/office/powerpoint/2010/main" val="1392598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8160-67D0-49E6-75E8-C80BFEDF57E0}"/>
              </a:ext>
            </a:extLst>
          </p:cNvPr>
          <p:cNvSpPr>
            <a:spLocks noGrp="1"/>
          </p:cNvSpPr>
          <p:nvPr>
            <p:ph type="title"/>
          </p:nvPr>
        </p:nvSpPr>
        <p:spPr>
          <a:xfrm>
            <a:off x="971551" y="841093"/>
            <a:ext cx="7200897" cy="1303867"/>
          </a:xfrm>
        </p:spPr>
        <p:txBody>
          <a:bodyPr>
            <a:normAutofit/>
          </a:bodyPr>
          <a:lstStyle/>
          <a:p>
            <a:pPr>
              <a:lnSpc>
                <a:spcPct val="90000"/>
              </a:lnSpc>
            </a:pPr>
            <a:r>
              <a:rPr lang="en-US" sz="3200" b="1" dirty="0">
                <a:solidFill>
                  <a:schemeClr val="tx1"/>
                </a:solidFill>
              </a:rPr>
              <a:t>Low-Cost Spay/Neuter Clinics</a:t>
            </a:r>
            <a:br>
              <a:rPr lang="en-US" sz="3200" b="1" dirty="0">
                <a:solidFill>
                  <a:schemeClr val="tx1"/>
                </a:solidFill>
              </a:rPr>
            </a:br>
            <a:r>
              <a:rPr lang="en-US" sz="2000" dirty="0">
                <a:solidFill>
                  <a:schemeClr val="tx1"/>
                </a:solidFill>
              </a:rPr>
              <a:t>September 2026</a:t>
            </a:r>
          </a:p>
        </p:txBody>
      </p:sp>
      <p:graphicFrame>
        <p:nvGraphicFramePr>
          <p:cNvPr id="9" name="Content Placeholder 8">
            <a:extLst>
              <a:ext uri="{FF2B5EF4-FFF2-40B4-BE49-F238E27FC236}">
                <a16:creationId xmlns:a16="http://schemas.microsoft.com/office/drawing/2014/main" id="{D48698C4-530E-B7F1-E8A3-261ED5E5B873}"/>
              </a:ext>
            </a:extLst>
          </p:cNvPr>
          <p:cNvGraphicFramePr>
            <a:graphicFrameLocks noGrp="1"/>
          </p:cNvGraphicFramePr>
          <p:nvPr>
            <p:ph idx="1"/>
            <p:extLst>
              <p:ext uri="{D42A27DB-BD31-4B8C-83A1-F6EECF244321}">
                <p14:modId xmlns:p14="http://schemas.microsoft.com/office/powerpoint/2010/main" val="2778019260"/>
              </p:ext>
            </p:extLst>
          </p:nvPr>
        </p:nvGraphicFramePr>
        <p:xfrm>
          <a:off x="1020046" y="2144960"/>
          <a:ext cx="7152402" cy="3833184"/>
        </p:xfrm>
        <a:graphic>
          <a:graphicData uri="http://schemas.openxmlformats.org/drawingml/2006/table">
            <a:tbl>
              <a:tblPr firstRow="1" bandRow="1">
                <a:tableStyleId>{5C22544A-7EE6-4342-B048-85BDC9FD1C3A}</a:tableStyleId>
              </a:tblPr>
              <a:tblGrid>
                <a:gridCol w="1449772">
                  <a:extLst>
                    <a:ext uri="{9D8B030D-6E8A-4147-A177-3AD203B41FA5}">
                      <a16:colId xmlns:a16="http://schemas.microsoft.com/office/drawing/2014/main" val="3535636717"/>
                    </a:ext>
                  </a:extLst>
                </a:gridCol>
                <a:gridCol w="3555413">
                  <a:extLst>
                    <a:ext uri="{9D8B030D-6E8A-4147-A177-3AD203B41FA5}">
                      <a16:colId xmlns:a16="http://schemas.microsoft.com/office/drawing/2014/main" val="2980989674"/>
                    </a:ext>
                  </a:extLst>
                </a:gridCol>
                <a:gridCol w="2147217">
                  <a:extLst>
                    <a:ext uri="{9D8B030D-6E8A-4147-A177-3AD203B41FA5}">
                      <a16:colId xmlns:a16="http://schemas.microsoft.com/office/drawing/2014/main" val="2168993521"/>
                    </a:ext>
                  </a:extLst>
                </a:gridCol>
              </a:tblGrid>
              <a:tr h="319432">
                <a:tc>
                  <a:txBody>
                    <a:bodyPr/>
                    <a:lstStyle/>
                    <a:p>
                      <a:r>
                        <a:rPr lang="en-US" sz="1400" dirty="0"/>
                        <a:t>Date</a:t>
                      </a:r>
                    </a:p>
                  </a:txBody>
                  <a:tcPr marL="77754" marR="77754" marT="36299" marB="36299">
                    <a:solidFill>
                      <a:schemeClr val="tx2"/>
                    </a:solidFill>
                  </a:tcPr>
                </a:tc>
                <a:tc>
                  <a:txBody>
                    <a:bodyPr/>
                    <a:lstStyle/>
                    <a:p>
                      <a:r>
                        <a:rPr lang="en-US" sz="1400"/>
                        <a:t>Location</a:t>
                      </a:r>
                    </a:p>
                  </a:txBody>
                  <a:tcPr marL="77754" marR="77754" marT="36299" marB="36299">
                    <a:solidFill>
                      <a:schemeClr val="tx2"/>
                    </a:solidFill>
                  </a:tcPr>
                </a:tc>
                <a:tc>
                  <a:txBody>
                    <a:bodyPr/>
                    <a:lstStyle/>
                    <a:p>
                      <a:r>
                        <a:rPr lang="en-US" sz="1400"/>
                        <a:t>Surgeries</a:t>
                      </a:r>
                    </a:p>
                  </a:txBody>
                  <a:tcPr marL="77754" marR="77754" marT="36299" marB="36299">
                    <a:solidFill>
                      <a:schemeClr val="tx2"/>
                    </a:solidFill>
                  </a:tcPr>
                </a:tc>
                <a:extLst>
                  <a:ext uri="{0D108BD9-81ED-4DB2-BD59-A6C34878D82A}">
                    <a16:rowId xmlns:a16="http://schemas.microsoft.com/office/drawing/2014/main" val="1202743004"/>
                  </a:ext>
                </a:extLst>
              </a:tr>
              <a:tr h="319432">
                <a:tc>
                  <a:txBody>
                    <a:bodyPr/>
                    <a:lstStyle/>
                    <a:p>
                      <a:r>
                        <a:rPr lang="en-US" sz="1400" b="0" dirty="0">
                          <a:solidFill>
                            <a:schemeClr val="tx1"/>
                          </a:solidFill>
                        </a:rPr>
                        <a:t>Sept. 2</a:t>
                      </a:r>
                      <a:r>
                        <a:rPr lang="en-US" sz="1400" b="0" baseline="30000" dirty="0">
                          <a:solidFill>
                            <a:schemeClr val="tx1"/>
                          </a:solidFill>
                        </a:rPr>
                        <a:t>nd</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Oildale (Rathbun Library)</a:t>
                      </a:r>
                    </a:p>
                  </a:txBody>
                  <a:tcPr marL="77754" marR="77754" marT="36299" marB="36299">
                    <a:solidFill>
                      <a:schemeClr val="accent6">
                        <a:lumMod val="40000"/>
                        <a:lumOff val="60000"/>
                      </a:schemeClr>
                    </a:solidFill>
                  </a:tcPr>
                </a:tc>
                <a:tc>
                  <a:txBody>
                    <a:bodyPr/>
                    <a:lstStyle/>
                    <a:p>
                      <a:r>
                        <a:rPr lang="en-US" sz="1400" b="0" dirty="0">
                          <a:solidFill>
                            <a:schemeClr val="tx1"/>
                          </a:solidFill>
                        </a:rPr>
                        <a:t>45</a:t>
                      </a:r>
                    </a:p>
                  </a:txBody>
                  <a:tcPr marL="77754" marR="77754" marT="36299" marB="36299">
                    <a:solidFill>
                      <a:schemeClr val="accent6">
                        <a:lumMod val="40000"/>
                        <a:lumOff val="60000"/>
                      </a:schemeClr>
                    </a:solidFill>
                  </a:tcPr>
                </a:tc>
                <a:extLst>
                  <a:ext uri="{0D108BD9-81ED-4DB2-BD59-A6C34878D82A}">
                    <a16:rowId xmlns:a16="http://schemas.microsoft.com/office/drawing/2014/main" val="4132736253"/>
                  </a:ext>
                </a:extLst>
              </a:tr>
              <a:tr h="319432">
                <a:tc>
                  <a:txBody>
                    <a:bodyPr/>
                    <a:lstStyle/>
                    <a:p>
                      <a:r>
                        <a:rPr lang="en-US" sz="1400" b="0" dirty="0">
                          <a:solidFill>
                            <a:schemeClr val="tx1"/>
                          </a:solidFill>
                        </a:rPr>
                        <a:t>Sept. 3</a:t>
                      </a:r>
                      <a:r>
                        <a:rPr lang="en-US" sz="1400" b="0" baseline="30000" dirty="0">
                          <a:solidFill>
                            <a:schemeClr val="tx1"/>
                          </a:solidFill>
                        </a:rPr>
                        <a:t>rd</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30</a:t>
                      </a:r>
                    </a:p>
                  </a:txBody>
                  <a:tcPr marL="77754" marR="77754" marT="36299" marB="36299">
                    <a:solidFill>
                      <a:schemeClr val="accent6">
                        <a:lumMod val="20000"/>
                        <a:lumOff val="80000"/>
                      </a:schemeClr>
                    </a:solidFill>
                  </a:tcPr>
                </a:tc>
                <a:extLst>
                  <a:ext uri="{0D108BD9-81ED-4DB2-BD59-A6C34878D82A}">
                    <a16:rowId xmlns:a16="http://schemas.microsoft.com/office/drawing/2014/main" val="2003675274"/>
                  </a:ext>
                </a:extLst>
              </a:tr>
              <a:tr h="319432">
                <a:tc>
                  <a:txBody>
                    <a:bodyPr/>
                    <a:lstStyle/>
                    <a:p>
                      <a:r>
                        <a:rPr lang="en-US" sz="1400" b="0" dirty="0">
                          <a:solidFill>
                            <a:schemeClr val="tx1"/>
                          </a:solidFill>
                        </a:rPr>
                        <a:t>Sept. 8</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Heritage Park</a:t>
                      </a:r>
                    </a:p>
                  </a:txBody>
                  <a:tcPr marL="77754" marR="77754" marT="36299" marB="36299">
                    <a:solidFill>
                      <a:schemeClr val="accent6">
                        <a:lumMod val="40000"/>
                        <a:lumOff val="60000"/>
                      </a:schemeClr>
                    </a:solidFill>
                  </a:tcPr>
                </a:tc>
                <a:tc>
                  <a:txBody>
                    <a:bodyPr/>
                    <a:lstStyle/>
                    <a:p>
                      <a:r>
                        <a:rPr lang="en-US" sz="1400" b="0" dirty="0">
                          <a:solidFill>
                            <a:schemeClr val="tx1"/>
                          </a:solidFill>
                        </a:rPr>
                        <a:t>67</a:t>
                      </a:r>
                    </a:p>
                  </a:txBody>
                  <a:tcPr marL="77754" marR="77754" marT="36299" marB="36299">
                    <a:solidFill>
                      <a:schemeClr val="accent6">
                        <a:lumMod val="40000"/>
                        <a:lumOff val="60000"/>
                      </a:schemeClr>
                    </a:solidFill>
                  </a:tcPr>
                </a:tc>
                <a:extLst>
                  <a:ext uri="{0D108BD9-81ED-4DB2-BD59-A6C34878D82A}">
                    <a16:rowId xmlns:a16="http://schemas.microsoft.com/office/drawing/2014/main" val="1867425589"/>
                  </a:ext>
                </a:extLst>
              </a:tr>
              <a:tr h="319432">
                <a:tc>
                  <a:txBody>
                    <a:bodyPr/>
                    <a:lstStyle/>
                    <a:p>
                      <a:r>
                        <a:rPr lang="en-US" sz="1400" b="0" dirty="0">
                          <a:solidFill>
                            <a:schemeClr val="tx1"/>
                          </a:solidFill>
                        </a:rPr>
                        <a:t>Sept. 11</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24</a:t>
                      </a:r>
                    </a:p>
                  </a:txBody>
                  <a:tcPr marL="77754" marR="77754" marT="36299" marB="36299">
                    <a:solidFill>
                      <a:schemeClr val="accent6">
                        <a:lumMod val="20000"/>
                        <a:lumOff val="80000"/>
                      </a:schemeClr>
                    </a:solidFill>
                  </a:tcPr>
                </a:tc>
                <a:extLst>
                  <a:ext uri="{0D108BD9-81ED-4DB2-BD59-A6C34878D82A}">
                    <a16:rowId xmlns:a16="http://schemas.microsoft.com/office/drawing/2014/main" val="265876514"/>
                  </a:ext>
                </a:extLst>
              </a:tr>
              <a:tr h="319432">
                <a:tc>
                  <a:txBody>
                    <a:bodyPr/>
                    <a:lstStyle/>
                    <a:p>
                      <a:r>
                        <a:rPr lang="en-US" sz="1400" b="0" dirty="0">
                          <a:solidFill>
                            <a:schemeClr val="tx1"/>
                          </a:solidFill>
                        </a:rPr>
                        <a:t>Sept. 15</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Oildale (North Chester &amp; Roberts)</a:t>
                      </a:r>
                    </a:p>
                  </a:txBody>
                  <a:tcPr marL="77754" marR="77754" marT="36299" marB="36299">
                    <a:solidFill>
                      <a:schemeClr val="accent6">
                        <a:lumMod val="40000"/>
                        <a:lumOff val="60000"/>
                      </a:schemeClr>
                    </a:solidFill>
                  </a:tcPr>
                </a:tc>
                <a:tc>
                  <a:txBody>
                    <a:bodyPr/>
                    <a:lstStyle/>
                    <a:p>
                      <a:r>
                        <a:rPr lang="en-US" sz="1400" b="0" dirty="0">
                          <a:solidFill>
                            <a:schemeClr val="tx1"/>
                          </a:solidFill>
                        </a:rPr>
                        <a:t>53</a:t>
                      </a:r>
                    </a:p>
                  </a:txBody>
                  <a:tcPr marL="77754" marR="77754" marT="36299" marB="36299">
                    <a:solidFill>
                      <a:schemeClr val="accent6">
                        <a:lumMod val="40000"/>
                        <a:lumOff val="60000"/>
                      </a:schemeClr>
                    </a:solidFill>
                  </a:tcPr>
                </a:tc>
                <a:extLst>
                  <a:ext uri="{0D108BD9-81ED-4DB2-BD59-A6C34878D82A}">
                    <a16:rowId xmlns:a16="http://schemas.microsoft.com/office/drawing/2014/main" val="3219154708"/>
                  </a:ext>
                </a:extLst>
              </a:tr>
              <a:tr h="319432">
                <a:tc>
                  <a:txBody>
                    <a:bodyPr/>
                    <a:lstStyle/>
                    <a:p>
                      <a:r>
                        <a:rPr lang="en-US" sz="1400" b="0" dirty="0">
                          <a:solidFill>
                            <a:schemeClr val="tx1"/>
                          </a:solidFill>
                        </a:rPr>
                        <a:t>Sept. 16</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Oildale (Rathbun Library)</a:t>
                      </a:r>
                    </a:p>
                  </a:txBody>
                  <a:tcPr marL="77754" marR="77754" marT="36299" marB="36299">
                    <a:solidFill>
                      <a:schemeClr val="accent6">
                        <a:lumMod val="20000"/>
                        <a:lumOff val="80000"/>
                      </a:schemeClr>
                    </a:solidFill>
                  </a:tcPr>
                </a:tc>
                <a:tc>
                  <a:txBody>
                    <a:bodyPr/>
                    <a:lstStyle/>
                    <a:p>
                      <a:r>
                        <a:rPr lang="en-US" sz="1400" b="0" dirty="0">
                          <a:solidFill>
                            <a:schemeClr val="tx1"/>
                          </a:solidFill>
                        </a:rPr>
                        <a:t>55</a:t>
                      </a:r>
                    </a:p>
                  </a:txBody>
                  <a:tcPr marL="77754" marR="77754" marT="36299" marB="36299">
                    <a:solidFill>
                      <a:schemeClr val="accent6">
                        <a:lumMod val="20000"/>
                        <a:lumOff val="80000"/>
                      </a:schemeClr>
                    </a:solidFill>
                  </a:tcPr>
                </a:tc>
                <a:extLst>
                  <a:ext uri="{0D108BD9-81ED-4DB2-BD59-A6C34878D82A}">
                    <a16:rowId xmlns:a16="http://schemas.microsoft.com/office/drawing/2014/main" val="2571443838"/>
                  </a:ext>
                </a:extLst>
              </a:tr>
              <a:tr h="319432">
                <a:tc>
                  <a:txBody>
                    <a:bodyPr/>
                    <a:lstStyle/>
                    <a:p>
                      <a:r>
                        <a:rPr lang="en-US" sz="1400" b="0" dirty="0">
                          <a:solidFill>
                            <a:schemeClr val="tx1"/>
                          </a:solidFill>
                        </a:rPr>
                        <a:t>Sept. 17</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Heritage Park</a:t>
                      </a:r>
                    </a:p>
                  </a:txBody>
                  <a:tcPr marL="77754" marR="77754" marT="36299" marB="36299">
                    <a:solidFill>
                      <a:schemeClr val="accent6">
                        <a:lumMod val="40000"/>
                        <a:lumOff val="60000"/>
                      </a:schemeClr>
                    </a:solidFill>
                  </a:tcPr>
                </a:tc>
                <a:tc>
                  <a:txBody>
                    <a:bodyPr/>
                    <a:lstStyle/>
                    <a:p>
                      <a:r>
                        <a:rPr lang="en-US" sz="1400" b="0" dirty="0">
                          <a:solidFill>
                            <a:schemeClr val="tx1"/>
                          </a:solidFill>
                        </a:rPr>
                        <a:t>27</a:t>
                      </a:r>
                    </a:p>
                  </a:txBody>
                  <a:tcPr marL="77754" marR="77754" marT="36299" marB="36299">
                    <a:solidFill>
                      <a:schemeClr val="accent6">
                        <a:lumMod val="40000"/>
                        <a:lumOff val="60000"/>
                      </a:schemeClr>
                    </a:solidFill>
                  </a:tcPr>
                </a:tc>
                <a:extLst>
                  <a:ext uri="{0D108BD9-81ED-4DB2-BD59-A6C34878D82A}">
                    <a16:rowId xmlns:a16="http://schemas.microsoft.com/office/drawing/2014/main" val="3892857576"/>
                  </a:ext>
                </a:extLst>
              </a:tr>
              <a:tr h="319432">
                <a:tc>
                  <a:txBody>
                    <a:bodyPr/>
                    <a:lstStyle/>
                    <a:p>
                      <a:r>
                        <a:rPr lang="en-US" sz="1400" b="0" dirty="0">
                          <a:solidFill>
                            <a:schemeClr val="tx1"/>
                          </a:solidFill>
                        </a:rPr>
                        <a:t>Sept. 23</a:t>
                      </a:r>
                      <a:r>
                        <a:rPr lang="en-US" sz="1400" b="0" baseline="30000" dirty="0">
                          <a:solidFill>
                            <a:schemeClr val="tx1"/>
                          </a:solidFill>
                        </a:rPr>
                        <a:t>rd</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57</a:t>
                      </a:r>
                    </a:p>
                  </a:txBody>
                  <a:tcPr marL="77754" marR="77754" marT="36299" marB="36299">
                    <a:solidFill>
                      <a:schemeClr val="accent6">
                        <a:lumMod val="20000"/>
                        <a:lumOff val="80000"/>
                      </a:schemeClr>
                    </a:solidFill>
                  </a:tcPr>
                </a:tc>
                <a:extLst>
                  <a:ext uri="{0D108BD9-81ED-4DB2-BD59-A6C34878D82A}">
                    <a16:rowId xmlns:a16="http://schemas.microsoft.com/office/drawing/2014/main" val="2676464015"/>
                  </a:ext>
                </a:extLst>
              </a:tr>
              <a:tr h="319432">
                <a:tc>
                  <a:txBody>
                    <a:bodyPr/>
                    <a:lstStyle/>
                    <a:p>
                      <a:r>
                        <a:rPr lang="en-US" sz="1400" b="0" dirty="0">
                          <a:solidFill>
                            <a:schemeClr val="tx1"/>
                          </a:solidFill>
                        </a:rPr>
                        <a:t>Sept. 25</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Pioneer Park</a:t>
                      </a:r>
                    </a:p>
                  </a:txBody>
                  <a:tcPr marL="77754" marR="77754" marT="36299" marB="36299">
                    <a:solidFill>
                      <a:schemeClr val="accent6">
                        <a:lumMod val="40000"/>
                        <a:lumOff val="60000"/>
                      </a:schemeClr>
                    </a:solidFill>
                  </a:tcPr>
                </a:tc>
                <a:tc>
                  <a:txBody>
                    <a:bodyPr/>
                    <a:lstStyle/>
                    <a:p>
                      <a:r>
                        <a:rPr lang="en-US" sz="1400" b="0" dirty="0">
                          <a:solidFill>
                            <a:schemeClr val="tx1"/>
                          </a:solidFill>
                        </a:rPr>
                        <a:t>29</a:t>
                      </a:r>
                    </a:p>
                  </a:txBody>
                  <a:tcPr marL="77754" marR="77754" marT="36299" marB="36299">
                    <a:solidFill>
                      <a:schemeClr val="accent6">
                        <a:lumMod val="40000"/>
                        <a:lumOff val="60000"/>
                      </a:schemeClr>
                    </a:solidFill>
                  </a:tcPr>
                </a:tc>
                <a:extLst>
                  <a:ext uri="{0D108BD9-81ED-4DB2-BD59-A6C34878D82A}">
                    <a16:rowId xmlns:a16="http://schemas.microsoft.com/office/drawing/2014/main" val="3525687567"/>
                  </a:ext>
                </a:extLst>
              </a:tr>
              <a:tr h="319432">
                <a:tc>
                  <a:txBody>
                    <a:bodyPr/>
                    <a:lstStyle/>
                    <a:p>
                      <a:r>
                        <a:rPr lang="en-US" sz="1400" b="0" dirty="0">
                          <a:solidFill>
                            <a:schemeClr val="tx1"/>
                          </a:solidFill>
                        </a:rPr>
                        <a:t>Sept. 30</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60</a:t>
                      </a:r>
                    </a:p>
                  </a:txBody>
                  <a:tcPr marL="77754" marR="77754" marT="36299" marB="36299">
                    <a:solidFill>
                      <a:schemeClr val="accent6">
                        <a:lumMod val="20000"/>
                        <a:lumOff val="80000"/>
                      </a:schemeClr>
                    </a:solidFill>
                  </a:tcPr>
                </a:tc>
                <a:extLst>
                  <a:ext uri="{0D108BD9-81ED-4DB2-BD59-A6C34878D82A}">
                    <a16:rowId xmlns:a16="http://schemas.microsoft.com/office/drawing/2014/main" val="2453690359"/>
                  </a:ext>
                </a:extLst>
              </a:tr>
              <a:tr h="319432">
                <a:tc>
                  <a:txBody>
                    <a:bodyPr/>
                    <a:lstStyle/>
                    <a:p>
                      <a:endParaRPr lang="en-US" sz="1400" dirty="0"/>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Total Surgeries</a:t>
                      </a:r>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447</a:t>
                      </a:r>
                    </a:p>
                  </a:txBody>
                  <a:tcPr marL="77754" marR="77754" marT="36299" marB="36299">
                    <a:solidFill>
                      <a:schemeClr val="tx2"/>
                    </a:solidFill>
                  </a:tcPr>
                </a:tc>
                <a:extLst>
                  <a:ext uri="{0D108BD9-81ED-4DB2-BD59-A6C34878D82A}">
                    <a16:rowId xmlns:a16="http://schemas.microsoft.com/office/drawing/2014/main" val="2117807138"/>
                  </a:ext>
                </a:extLst>
              </a:tr>
            </a:tbl>
          </a:graphicData>
        </a:graphic>
      </p:graphicFrame>
      <p:sp>
        <p:nvSpPr>
          <p:cNvPr id="10" name="Slide Number Placeholder 9">
            <a:extLst>
              <a:ext uri="{FF2B5EF4-FFF2-40B4-BE49-F238E27FC236}">
                <a16:creationId xmlns:a16="http://schemas.microsoft.com/office/drawing/2014/main" id="{6DBE048E-FBDC-D12F-1CD7-A44B23F2CF1C}"/>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000000"/>
                </a:solidFill>
              </a:rPr>
              <a:pPr lvl="0">
                <a:spcAft>
                  <a:spcPts val="600"/>
                </a:spcAft>
              </a:pPr>
              <a:t>9</a:t>
            </a:fld>
            <a:endParaRPr lang="en-US">
              <a:solidFill>
                <a:srgbClr val="000000"/>
              </a:solidFill>
            </a:endParaRPr>
          </a:p>
        </p:txBody>
      </p:sp>
    </p:spTree>
    <p:extLst>
      <p:ext uri="{BB962C8B-B14F-4D97-AF65-F5344CB8AC3E}">
        <p14:creationId xmlns:p14="http://schemas.microsoft.com/office/powerpoint/2010/main" val="3155634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4554EA-78D2-75A8-DEF3-FB62DA4C362F}"/>
              </a:ext>
            </a:extLst>
          </p:cNvPr>
          <p:cNvPicPr>
            <a:picLocks noChangeAspect="1"/>
          </p:cNvPicPr>
          <p:nvPr/>
        </p:nvPicPr>
        <p:blipFill>
          <a:blip r:embed="rId3">
            <a:extLst>
              <a:ext uri="{28A0092B-C50C-407E-A947-70E740481C1C}">
                <a14:useLocalDpi xmlns:a14="http://schemas.microsoft.com/office/drawing/2010/main" val="0"/>
              </a:ext>
            </a:extLst>
          </a:blip>
          <a:srcRect t="4791" b="4791"/>
          <a:stretch/>
        </p:blipFill>
        <p:spPr>
          <a:xfrm>
            <a:off x="364603" y="488137"/>
            <a:ext cx="8420582" cy="5883295"/>
          </a:xfrm>
          <a:prstGeom prst="rect">
            <a:avLst/>
          </a:prstGeom>
        </p:spPr>
      </p:pic>
      <p:sp>
        <p:nvSpPr>
          <p:cNvPr id="52" name="Rectangle 51">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54" name="Group 53">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5"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6" name="Picture 55">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57"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8" name="Picture 57">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4" name="Slide Number Placeholder 3">
            <a:extLst>
              <a:ext uri="{FF2B5EF4-FFF2-40B4-BE49-F238E27FC236}">
                <a16:creationId xmlns:a16="http://schemas.microsoft.com/office/drawing/2014/main" id="{41674255-1297-8C9A-F6C4-7B9DD78CE18A}"/>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FFFFFF"/>
                </a:solidFill>
              </a:rPr>
              <a:pPr lvl="0">
                <a:spcAft>
                  <a:spcPts val="600"/>
                </a:spcAft>
              </a:pPr>
              <a:t>10</a:t>
            </a:fld>
            <a:endParaRPr lang="en-US">
              <a:solidFill>
                <a:srgbClr val="FFFFFF"/>
              </a:solidFill>
            </a:endParaRPr>
          </a:p>
        </p:txBody>
      </p:sp>
    </p:spTree>
    <p:extLst>
      <p:ext uri="{BB962C8B-B14F-4D97-AF65-F5344CB8AC3E}">
        <p14:creationId xmlns:p14="http://schemas.microsoft.com/office/powerpoint/2010/main" val="90676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245681B-1725-A5E6-DEFE-9FCD9162F7CA}"/>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1C1B552-AA4C-2799-DDF8-ACFA42E21EA9}"/>
              </a:ext>
            </a:extLst>
          </p:cNvPr>
          <p:cNvPicPr>
            <a:picLocks noChangeAspect="1"/>
          </p:cNvPicPr>
          <p:nvPr/>
        </p:nvPicPr>
        <p:blipFill>
          <a:blip r:embed="rId3">
            <a:extLst>
              <a:ext uri="{28A0092B-C50C-407E-A947-70E740481C1C}">
                <a14:useLocalDpi xmlns:a14="http://schemas.microsoft.com/office/drawing/2010/main" val="0"/>
              </a:ext>
            </a:extLst>
          </a:blip>
          <a:srcRect t="4791" b="4791"/>
          <a:stretch/>
        </p:blipFill>
        <p:spPr>
          <a:xfrm>
            <a:off x="364603" y="488137"/>
            <a:ext cx="8420582" cy="5883295"/>
          </a:xfrm>
          <a:prstGeom prst="rect">
            <a:avLst/>
          </a:prstGeom>
        </p:spPr>
      </p:pic>
      <p:sp>
        <p:nvSpPr>
          <p:cNvPr id="52" name="Rectangle 51">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54" name="Group 53">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5"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6" name="Picture 55">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57"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8" name="Picture 57">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4" name="Slide Number Placeholder 3">
            <a:extLst>
              <a:ext uri="{FF2B5EF4-FFF2-40B4-BE49-F238E27FC236}">
                <a16:creationId xmlns:a16="http://schemas.microsoft.com/office/drawing/2014/main" id="{2EA708DA-C2B0-ABF1-D22C-68FF7702B6C0}"/>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FFFFFF"/>
                </a:solidFill>
              </a:rPr>
              <a:pPr lvl="0">
                <a:spcAft>
                  <a:spcPts val="600"/>
                </a:spcAft>
              </a:pPr>
              <a:t>11</a:t>
            </a:fld>
            <a:endParaRPr lang="en-US">
              <a:solidFill>
                <a:srgbClr val="FFFFFF"/>
              </a:solidFill>
            </a:endParaRPr>
          </a:p>
        </p:txBody>
      </p:sp>
    </p:spTree>
    <p:extLst>
      <p:ext uri="{BB962C8B-B14F-4D97-AF65-F5344CB8AC3E}">
        <p14:creationId xmlns:p14="http://schemas.microsoft.com/office/powerpoint/2010/main" val="878237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18" name="Picture 17">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9" name="Rectangle 18">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 name="Picture 19">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1" name="Picture 20">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23" name="Straight Connector 22">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5" name="Rectangle 24">
            <a:extLst>
              <a:ext uri="{FF2B5EF4-FFF2-40B4-BE49-F238E27FC236}">
                <a16:creationId xmlns:a16="http://schemas.microsoft.com/office/drawing/2014/main" id="{75E66D3F-14EA-4BCD-819B-EEF581746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49D3EDE-CC3B-4573-A04B-26F32F1B2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28" name="Picture 27">
              <a:extLst>
                <a:ext uri="{FF2B5EF4-FFF2-40B4-BE49-F238E27FC236}">
                  <a16:creationId xmlns:a16="http://schemas.microsoft.com/office/drawing/2014/main" id="{700D0D4B-CC81-434D-B595-71AA691923B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9" name="Rectangle 28">
              <a:extLst>
                <a:ext uri="{FF2B5EF4-FFF2-40B4-BE49-F238E27FC236}">
                  <a16:creationId xmlns:a16="http://schemas.microsoft.com/office/drawing/2014/main" id="{B8047919-8C66-4EF3-9979-FB7112EB6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0" name="Picture 29">
              <a:extLst>
                <a:ext uri="{FF2B5EF4-FFF2-40B4-BE49-F238E27FC236}">
                  <a16:creationId xmlns:a16="http://schemas.microsoft.com/office/drawing/2014/main" id="{C00195C4-7BCF-469C-A003-AC2F0D2F910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1" name="Picture 30">
              <a:extLst>
                <a:ext uri="{FF2B5EF4-FFF2-40B4-BE49-F238E27FC236}">
                  <a16:creationId xmlns:a16="http://schemas.microsoft.com/office/drawing/2014/main" id="{CEE82425-33CD-4CF1-9623-91BECE687F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11" name="Title 10">
            <a:extLst>
              <a:ext uri="{FF2B5EF4-FFF2-40B4-BE49-F238E27FC236}">
                <a16:creationId xmlns:a16="http://schemas.microsoft.com/office/drawing/2014/main" id="{CA2A3E30-DF95-58CC-A4A7-B123FFCBE27A}"/>
              </a:ext>
            </a:extLst>
          </p:cNvPr>
          <p:cNvSpPr>
            <a:spLocks noGrp="1"/>
          </p:cNvSpPr>
          <p:nvPr>
            <p:ph type="title"/>
          </p:nvPr>
        </p:nvSpPr>
        <p:spPr>
          <a:xfrm>
            <a:off x="4570809" y="982132"/>
            <a:ext cx="3601638" cy="1303867"/>
          </a:xfrm>
        </p:spPr>
        <p:txBody>
          <a:bodyPr vert="horz" lIns="91440" tIns="45720" rIns="91440" bIns="45720" rtlCol="0" anchor="ctr">
            <a:normAutofit/>
          </a:bodyPr>
          <a:lstStyle/>
          <a:p>
            <a:pPr>
              <a:lnSpc>
                <a:spcPct val="90000"/>
              </a:lnSpc>
            </a:pPr>
            <a:r>
              <a:rPr lang="en-US" sz="3700" dirty="0">
                <a:solidFill>
                  <a:srgbClr val="262626"/>
                </a:solidFill>
              </a:rPr>
              <a:t>Free SPHP Clinics</a:t>
            </a:r>
          </a:p>
        </p:txBody>
      </p:sp>
      <p:sp>
        <p:nvSpPr>
          <p:cNvPr id="33" name="Rectangle 32">
            <a:extLst>
              <a:ext uri="{FF2B5EF4-FFF2-40B4-BE49-F238E27FC236}">
                <a16:creationId xmlns:a16="http://schemas.microsoft.com/office/drawing/2014/main" id="{DD5289D1-D3B7-4C53-823E-280A79C0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482" y="1092200"/>
            <a:ext cx="338775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10AC33CD-8F68-3CED-2B32-4F3C0A160657}"/>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059512" y="1522347"/>
            <a:ext cx="2907601" cy="3634501"/>
          </a:xfrm>
          <a:prstGeom prst="rect">
            <a:avLst/>
          </a:prstGeom>
        </p:spPr>
      </p:pic>
      <p:cxnSp>
        <p:nvCxnSpPr>
          <p:cNvPr id="35" name="Straight Connector 34">
            <a:extLst>
              <a:ext uri="{FF2B5EF4-FFF2-40B4-BE49-F238E27FC236}">
                <a16:creationId xmlns:a16="http://schemas.microsoft.com/office/drawing/2014/main" id="{A456CE10-0EE3-4503-ACF3-1D53A6FDBB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0809" y="2400639"/>
            <a:ext cx="3601638"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 Placeholder 11">
            <a:extLst>
              <a:ext uri="{FF2B5EF4-FFF2-40B4-BE49-F238E27FC236}">
                <a16:creationId xmlns:a16="http://schemas.microsoft.com/office/drawing/2014/main" id="{31F80432-AADC-EE66-CFF5-6AB3C1FF613F}"/>
              </a:ext>
            </a:extLst>
          </p:cNvPr>
          <p:cNvSpPr>
            <a:spLocks noGrp="1"/>
          </p:cNvSpPr>
          <p:nvPr>
            <p:ph type="body" sz="half" idx="2"/>
          </p:nvPr>
        </p:nvSpPr>
        <p:spPr>
          <a:xfrm>
            <a:off x="4570809" y="2556932"/>
            <a:ext cx="3601638" cy="3318936"/>
          </a:xfrm>
        </p:spPr>
        <p:txBody>
          <a:bodyPr vert="horz" lIns="91440" tIns="45720" rIns="91440" bIns="45720" rtlCol="0">
            <a:normAutofit fontScale="92500" lnSpcReduction="10000"/>
          </a:bodyPr>
          <a:lstStyle/>
          <a:p>
            <a:pPr algn="l"/>
            <a:r>
              <a:rPr lang="en-US" sz="1400" dirty="0"/>
              <a:t>In partnership with Kern Behavioral Health and Recovery Services, the KCAS Medical team held two successful Supporting Pets of Homeless People clinics in September.</a:t>
            </a:r>
          </a:p>
          <a:p>
            <a:pPr algn="l"/>
            <a:r>
              <a:rPr lang="en-US" sz="1400" dirty="0"/>
              <a:t>Together, these two clinics helped 38 pets belonging to people experiencing homelessness by providing access to essential veterinary care and supporting the bond between people and their beloved companions.</a:t>
            </a:r>
          </a:p>
          <a:p>
            <a:pPr algn="l"/>
            <a:r>
              <a:rPr lang="en-US" sz="1400" dirty="0"/>
              <a:t>Services offered included vaccinations, deworming, flea and tick treatment, and exams for minor medical problems.</a:t>
            </a:r>
          </a:p>
          <a:p>
            <a:pPr algn="l"/>
            <a:r>
              <a:rPr lang="en-US" sz="1400" dirty="0"/>
              <a:t>We are grateful to everyone who helped make these clinics possible and to our community partners for helping us provide compassionate veterinary care to people who might otherwise be unable to afford it for their pets.</a:t>
            </a:r>
          </a:p>
        </p:txBody>
      </p:sp>
      <p:sp>
        <p:nvSpPr>
          <p:cNvPr id="5" name="Slide Number Placeholder 4">
            <a:extLst>
              <a:ext uri="{FF2B5EF4-FFF2-40B4-BE49-F238E27FC236}">
                <a16:creationId xmlns:a16="http://schemas.microsoft.com/office/drawing/2014/main" id="{992D360B-8B08-ACF9-CD87-0E05AD7DCCD6}"/>
              </a:ext>
            </a:extLst>
          </p:cNvPr>
          <p:cNvSpPr>
            <a:spLocks noGrp="1"/>
          </p:cNvSpPr>
          <p:nvPr>
            <p:ph type="sldNum" sz="quarter" idx="12"/>
          </p:nvPr>
        </p:nvSpPr>
        <p:spPr>
          <a:xfrm>
            <a:off x="7765425" y="5969000"/>
            <a:ext cx="407023" cy="279400"/>
          </a:xfrm>
        </p:spPr>
        <p:txBody>
          <a:bodyPr vert="horz" lIns="91440" tIns="45720" rIns="91440" bIns="45720" rtlCol="0" anchor="ctr">
            <a:normAutofit/>
          </a:bodyPr>
          <a:lstStyle/>
          <a:p>
            <a:pPr lvl="0" defTabSz="914400">
              <a:spcAft>
                <a:spcPts val="600"/>
              </a:spcAft>
            </a:pPr>
            <a:fld id="{B11CE0BE-3064-4B68-853B-9AD972323C5A}" type="slidenum">
              <a:rPr lang="en-US">
                <a:solidFill>
                  <a:srgbClr val="000000"/>
                </a:solidFill>
              </a:rPr>
              <a:pPr lvl="0" defTabSz="914400">
                <a:spcAft>
                  <a:spcPts val="600"/>
                </a:spcAft>
              </a:pPr>
              <a:t>12</a:t>
            </a:fld>
            <a:endParaRPr lang="en-US">
              <a:solidFill>
                <a:srgbClr val="000000"/>
              </a:solidFill>
            </a:endParaRPr>
          </a:p>
        </p:txBody>
      </p:sp>
    </p:spTree>
    <p:extLst>
      <p:ext uri="{BB962C8B-B14F-4D97-AF65-F5344CB8AC3E}">
        <p14:creationId xmlns:p14="http://schemas.microsoft.com/office/powerpoint/2010/main" val="3299538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B10D-E77C-C9BB-EB1F-D4393FEEB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973875-BC57-BC05-DB2C-997E1649C951}"/>
              </a:ext>
            </a:extLst>
          </p:cNvPr>
          <p:cNvSpPr>
            <a:spLocks noGrp="1"/>
          </p:cNvSpPr>
          <p:nvPr>
            <p:ph type="title"/>
          </p:nvPr>
        </p:nvSpPr>
        <p:spPr>
          <a:xfrm>
            <a:off x="747938" y="618067"/>
            <a:ext cx="7648121" cy="1099457"/>
          </a:xfrm>
        </p:spPr>
        <p:txBody>
          <a:bodyPr>
            <a:normAutofit/>
          </a:bodyPr>
          <a:lstStyle/>
          <a:p>
            <a:pPr>
              <a:lnSpc>
                <a:spcPct val="90000"/>
              </a:lnSpc>
            </a:pPr>
            <a:r>
              <a:rPr lang="en-US" b="1" dirty="0">
                <a:solidFill>
                  <a:schemeClr val="tx1"/>
                </a:solidFill>
              </a:rPr>
              <a:t>Low-Cost Vaccination Clinics</a:t>
            </a:r>
            <a:br>
              <a:rPr lang="en-US" b="1" dirty="0">
                <a:solidFill>
                  <a:schemeClr val="tx1"/>
                </a:solidFill>
              </a:rPr>
            </a:br>
            <a:r>
              <a:rPr lang="en-US" sz="2000" dirty="0">
                <a:solidFill>
                  <a:schemeClr val="tx1"/>
                </a:solidFill>
              </a:rPr>
              <a:t>September 2026</a:t>
            </a:r>
          </a:p>
        </p:txBody>
      </p:sp>
      <p:graphicFrame>
        <p:nvGraphicFramePr>
          <p:cNvPr id="4" name="Content Placeholder 3">
            <a:extLst>
              <a:ext uri="{FF2B5EF4-FFF2-40B4-BE49-F238E27FC236}">
                <a16:creationId xmlns:a16="http://schemas.microsoft.com/office/drawing/2014/main" id="{E5BED227-DA28-B138-8557-B967F7A9511A}"/>
              </a:ext>
            </a:extLst>
          </p:cNvPr>
          <p:cNvGraphicFramePr>
            <a:graphicFrameLocks noGrp="1"/>
          </p:cNvGraphicFramePr>
          <p:nvPr>
            <p:ph idx="1"/>
            <p:extLst>
              <p:ext uri="{D42A27DB-BD31-4B8C-83A1-F6EECF244321}">
                <p14:modId xmlns:p14="http://schemas.microsoft.com/office/powerpoint/2010/main" val="983694856"/>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7">
            <a:extLst>
              <a:ext uri="{FF2B5EF4-FFF2-40B4-BE49-F238E27FC236}">
                <a16:creationId xmlns:a16="http://schemas.microsoft.com/office/drawing/2014/main" id="{9E773578-A7A7-D955-5783-60035D4C6BAD}"/>
              </a:ext>
            </a:extLst>
          </p:cNvPr>
          <p:cNvSpPr>
            <a:spLocks noGrp="1"/>
          </p:cNvSpPr>
          <p:nvPr>
            <p:ph type="sldNum" sz="quarter" idx="12"/>
          </p:nvPr>
        </p:nvSpPr>
        <p:spPr/>
        <p:txBody>
          <a:bodyPr/>
          <a:lstStyle/>
          <a:p>
            <a:pPr lvl="0"/>
            <a:fld id="{578E44AA-3F5A-4849-8359-0F12FBCE4F04}" type="slidenum">
              <a:rPr lang="en-US" smtClean="0"/>
              <a:t>13</a:t>
            </a:fld>
            <a:endParaRPr lang="en-US"/>
          </a:p>
        </p:txBody>
      </p:sp>
      <p:sp>
        <p:nvSpPr>
          <p:cNvPr id="5" name="TextBox 4">
            <a:extLst>
              <a:ext uri="{FF2B5EF4-FFF2-40B4-BE49-F238E27FC236}">
                <a16:creationId xmlns:a16="http://schemas.microsoft.com/office/drawing/2014/main" id="{5B6FB8D8-DF2A-9A76-886B-2679512364BD}"/>
              </a:ext>
            </a:extLst>
          </p:cNvPr>
          <p:cNvSpPr txBox="1"/>
          <p:nvPr/>
        </p:nvSpPr>
        <p:spPr>
          <a:xfrm>
            <a:off x="1597147" y="2761488"/>
            <a:ext cx="3801041" cy="369332"/>
          </a:xfrm>
          <a:prstGeom prst="rect">
            <a:avLst/>
          </a:prstGeom>
          <a:noFill/>
        </p:spPr>
        <p:txBody>
          <a:bodyPr wrap="none" rtlCol="0">
            <a:spAutoFit/>
          </a:bodyPr>
          <a:lstStyle/>
          <a:p>
            <a:r>
              <a:rPr lang="en-US" dirty="0"/>
              <a:t>DHPP*						 194</a:t>
            </a:r>
          </a:p>
        </p:txBody>
      </p:sp>
      <p:sp>
        <p:nvSpPr>
          <p:cNvPr id="6" name="TextBox 5">
            <a:extLst>
              <a:ext uri="{FF2B5EF4-FFF2-40B4-BE49-F238E27FC236}">
                <a16:creationId xmlns:a16="http://schemas.microsoft.com/office/drawing/2014/main" id="{9F10E3B9-255F-99F5-496F-545C4027F49C}"/>
              </a:ext>
            </a:extLst>
          </p:cNvPr>
          <p:cNvSpPr txBox="1"/>
          <p:nvPr/>
        </p:nvSpPr>
        <p:spPr>
          <a:xfrm>
            <a:off x="1597146" y="3429000"/>
            <a:ext cx="4255014" cy="369332"/>
          </a:xfrm>
          <a:prstGeom prst="rect">
            <a:avLst/>
          </a:prstGeom>
          <a:noFill/>
        </p:spPr>
        <p:txBody>
          <a:bodyPr wrap="square" rtlCol="0">
            <a:spAutoFit/>
          </a:bodyPr>
          <a:lstStyle/>
          <a:p>
            <a:r>
              <a:rPr lang="en-US" dirty="0"/>
              <a:t>FVRPC*                                           241</a:t>
            </a:r>
          </a:p>
        </p:txBody>
      </p:sp>
      <p:sp>
        <p:nvSpPr>
          <p:cNvPr id="7" name="TextBox 6">
            <a:extLst>
              <a:ext uri="{FF2B5EF4-FFF2-40B4-BE49-F238E27FC236}">
                <a16:creationId xmlns:a16="http://schemas.microsoft.com/office/drawing/2014/main" id="{AEF0C5CA-D749-E2DB-8C48-F53CBDA22509}"/>
              </a:ext>
            </a:extLst>
          </p:cNvPr>
          <p:cNvSpPr txBox="1"/>
          <p:nvPr/>
        </p:nvSpPr>
        <p:spPr>
          <a:xfrm>
            <a:off x="1597146" y="5602146"/>
            <a:ext cx="6581653" cy="307777"/>
          </a:xfrm>
          <a:prstGeom prst="rect">
            <a:avLst/>
          </a:prstGeom>
          <a:noFill/>
        </p:spPr>
        <p:txBody>
          <a:bodyPr wrap="square" rtlCol="0">
            <a:spAutoFit/>
          </a:bodyPr>
          <a:lstStyle/>
          <a:p>
            <a:r>
              <a:rPr lang="en-US" sz="1400" b="1" i="1" dirty="0"/>
              <a:t>*DHPP and FVRCP vaccinations provided at no-cost by Petco Love.</a:t>
            </a:r>
          </a:p>
        </p:txBody>
      </p:sp>
    </p:spTree>
    <p:extLst>
      <p:ext uri="{BB962C8B-B14F-4D97-AF65-F5344CB8AC3E}">
        <p14:creationId xmlns:p14="http://schemas.microsoft.com/office/powerpoint/2010/main" val="3236072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FCAA-6C75-49E1-E49A-BD64132B117E}"/>
              </a:ext>
            </a:extLst>
          </p:cNvPr>
          <p:cNvSpPr>
            <a:spLocks noGrp="1"/>
          </p:cNvSpPr>
          <p:nvPr>
            <p:ph type="title"/>
          </p:nvPr>
        </p:nvSpPr>
        <p:spPr>
          <a:xfrm>
            <a:off x="1176867" y="471805"/>
            <a:ext cx="6798734" cy="1303867"/>
          </a:xfrm>
        </p:spPr>
        <p:txBody>
          <a:bodyPr>
            <a:normAutofit/>
          </a:bodyPr>
          <a:lstStyle/>
          <a:p>
            <a:r>
              <a:rPr lang="en-US" sz="3000" b="1" dirty="0">
                <a:solidFill>
                  <a:schemeClr val="tx2"/>
                </a:solidFill>
              </a:rPr>
              <a:t>Field Service Calls: </a:t>
            </a:r>
            <a:r>
              <a:rPr lang="en-US" sz="3200" dirty="0">
                <a:solidFill>
                  <a:schemeClr val="tx1"/>
                </a:solidFill>
              </a:rPr>
              <a:t>September</a:t>
            </a:r>
            <a:r>
              <a:rPr lang="en-US" sz="3000" dirty="0">
                <a:solidFill>
                  <a:schemeClr val="tx2"/>
                </a:solidFill>
              </a:rPr>
              <a:t> 2026</a:t>
            </a:r>
            <a:endParaRPr lang="en-US" sz="3000" dirty="0"/>
          </a:p>
        </p:txBody>
      </p:sp>
      <p:graphicFrame>
        <p:nvGraphicFramePr>
          <p:cNvPr id="4" name="Content Placeholder 3">
            <a:extLst>
              <a:ext uri="{FF2B5EF4-FFF2-40B4-BE49-F238E27FC236}">
                <a16:creationId xmlns:a16="http://schemas.microsoft.com/office/drawing/2014/main" id="{F885418E-5D81-D470-ECE9-BA7F4EFE1F88}"/>
              </a:ext>
            </a:extLst>
          </p:cNvPr>
          <p:cNvGraphicFramePr>
            <a:graphicFrameLocks noGrp="1"/>
          </p:cNvGraphicFramePr>
          <p:nvPr>
            <p:ph idx="1"/>
            <p:extLst>
              <p:ext uri="{D42A27DB-BD31-4B8C-83A1-F6EECF244321}">
                <p14:modId xmlns:p14="http://schemas.microsoft.com/office/powerpoint/2010/main" val="270558101"/>
              </p:ext>
            </p:extLst>
          </p:nvPr>
        </p:nvGraphicFramePr>
        <p:xfrm>
          <a:off x="993647" y="1583097"/>
          <a:ext cx="4062985" cy="4389120"/>
        </p:xfrm>
        <a:graphic>
          <a:graphicData uri="http://schemas.openxmlformats.org/drawingml/2006/table">
            <a:tbl>
              <a:tblPr firstRow="1" bandRow="1">
                <a:tableStyleId>{5C22544A-7EE6-4342-B048-85BDC9FD1C3A}</a:tableStyleId>
              </a:tblPr>
              <a:tblGrid>
                <a:gridCol w="1877569">
                  <a:extLst>
                    <a:ext uri="{9D8B030D-6E8A-4147-A177-3AD203B41FA5}">
                      <a16:colId xmlns:a16="http://schemas.microsoft.com/office/drawing/2014/main" val="3471396554"/>
                    </a:ext>
                  </a:extLst>
                </a:gridCol>
                <a:gridCol w="2185416">
                  <a:extLst>
                    <a:ext uri="{9D8B030D-6E8A-4147-A177-3AD203B41FA5}">
                      <a16:colId xmlns:a16="http://schemas.microsoft.com/office/drawing/2014/main" val="2043748698"/>
                    </a:ext>
                  </a:extLst>
                </a:gridCol>
              </a:tblGrid>
              <a:tr h="262721">
                <a:tc>
                  <a:txBody>
                    <a:bodyPr/>
                    <a:lstStyle/>
                    <a:p>
                      <a:r>
                        <a:rPr lang="en-US" dirty="0"/>
                        <a:t>AREA</a:t>
                      </a:r>
                    </a:p>
                  </a:txBody>
                  <a:tcPr>
                    <a:solidFill>
                      <a:schemeClr val="tx1"/>
                    </a:solidFill>
                  </a:tcPr>
                </a:tc>
                <a:tc>
                  <a:txBody>
                    <a:bodyPr/>
                    <a:lstStyle/>
                    <a:p>
                      <a:r>
                        <a:rPr lang="en-US" dirty="0"/>
                        <a:t>CALLS PER AREA</a:t>
                      </a:r>
                    </a:p>
                  </a:txBody>
                  <a:tcPr>
                    <a:solidFill>
                      <a:schemeClr val="tx1"/>
                    </a:solidFill>
                  </a:tcPr>
                </a:tc>
                <a:extLst>
                  <a:ext uri="{0D108BD9-81ED-4DB2-BD59-A6C34878D82A}">
                    <a16:rowId xmlns:a16="http://schemas.microsoft.com/office/drawing/2014/main" val="465830595"/>
                  </a:ext>
                </a:extLst>
              </a:tr>
              <a:tr h="262721">
                <a:tc>
                  <a:txBody>
                    <a:bodyPr/>
                    <a:lstStyle/>
                    <a:p>
                      <a:r>
                        <a:rPr lang="en-US" dirty="0"/>
                        <a:t>Lake Isabella</a:t>
                      </a:r>
                    </a:p>
                  </a:txBody>
                  <a:tcPr>
                    <a:solidFill>
                      <a:schemeClr val="accent6">
                        <a:lumMod val="20000"/>
                        <a:lumOff val="80000"/>
                      </a:schemeClr>
                    </a:solidFill>
                  </a:tcPr>
                </a:tc>
                <a:tc>
                  <a:txBody>
                    <a:bodyPr/>
                    <a:lstStyle/>
                    <a:p>
                      <a:r>
                        <a:rPr lang="en-US" dirty="0"/>
                        <a:t>94</a:t>
                      </a:r>
                    </a:p>
                  </a:txBody>
                  <a:tcPr>
                    <a:solidFill>
                      <a:schemeClr val="accent6">
                        <a:lumMod val="20000"/>
                        <a:lumOff val="80000"/>
                      </a:schemeClr>
                    </a:solidFill>
                  </a:tcPr>
                </a:tc>
                <a:extLst>
                  <a:ext uri="{0D108BD9-81ED-4DB2-BD59-A6C34878D82A}">
                    <a16:rowId xmlns:a16="http://schemas.microsoft.com/office/drawing/2014/main" val="3346462710"/>
                  </a:ext>
                </a:extLst>
              </a:tr>
              <a:tr h="262721">
                <a:tc>
                  <a:txBody>
                    <a:bodyPr/>
                    <a:lstStyle/>
                    <a:p>
                      <a:r>
                        <a:rPr lang="en-US" dirty="0"/>
                        <a:t>Mojave</a:t>
                      </a:r>
                    </a:p>
                  </a:txBody>
                  <a:tcPr>
                    <a:solidFill>
                      <a:schemeClr val="bg1"/>
                    </a:solidFill>
                  </a:tcPr>
                </a:tc>
                <a:tc>
                  <a:txBody>
                    <a:bodyPr/>
                    <a:lstStyle/>
                    <a:p>
                      <a:r>
                        <a:rPr lang="en-US" dirty="0"/>
                        <a:t>166</a:t>
                      </a:r>
                    </a:p>
                  </a:txBody>
                  <a:tcPr>
                    <a:solidFill>
                      <a:schemeClr val="bg1"/>
                    </a:solidFill>
                  </a:tcPr>
                </a:tc>
                <a:extLst>
                  <a:ext uri="{0D108BD9-81ED-4DB2-BD59-A6C34878D82A}">
                    <a16:rowId xmlns:a16="http://schemas.microsoft.com/office/drawing/2014/main" val="3570713538"/>
                  </a:ext>
                </a:extLst>
              </a:tr>
              <a:tr h="262721">
                <a:tc>
                  <a:txBody>
                    <a:bodyPr/>
                    <a:lstStyle/>
                    <a:p>
                      <a:r>
                        <a:rPr lang="en-US" dirty="0"/>
                        <a:t>North County</a:t>
                      </a:r>
                    </a:p>
                  </a:txBody>
                  <a:tcPr>
                    <a:solidFill>
                      <a:schemeClr val="accent6">
                        <a:lumMod val="20000"/>
                        <a:lumOff val="80000"/>
                      </a:schemeClr>
                    </a:solidFill>
                  </a:tcPr>
                </a:tc>
                <a:tc>
                  <a:txBody>
                    <a:bodyPr/>
                    <a:lstStyle/>
                    <a:p>
                      <a:r>
                        <a:rPr lang="en-US" dirty="0"/>
                        <a:t>34</a:t>
                      </a:r>
                    </a:p>
                  </a:txBody>
                  <a:tcPr>
                    <a:solidFill>
                      <a:schemeClr val="accent6">
                        <a:lumMod val="20000"/>
                        <a:lumOff val="80000"/>
                      </a:schemeClr>
                    </a:solidFill>
                  </a:tcPr>
                </a:tc>
                <a:extLst>
                  <a:ext uri="{0D108BD9-81ED-4DB2-BD59-A6C34878D82A}">
                    <a16:rowId xmlns:a16="http://schemas.microsoft.com/office/drawing/2014/main" val="540241288"/>
                  </a:ext>
                </a:extLst>
              </a:tr>
              <a:tr h="262721">
                <a:tc>
                  <a:txBody>
                    <a:bodyPr/>
                    <a:lstStyle/>
                    <a:p>
                      <a:r>
                        <a:rPr lang="en-US" dirty="0"/>
                        <a:t>Northeast</a:t>
                      </a:r>
                    </a:p>
                  </a:txBody>
                  <a:tcPr>
                    <a:solidFill>
                      <a:schemeClr val="bg1"/>
                    </a:solidFill>
                  </a:tcPr>
                </a:tc>
                <a:tc>
                  <a:txBody>
                    <a:bodyPr/>
                    <a:lstStyle/>
                    <a:p>
                      <a:r>
                        <a:rPr lang="en-US" dirty="0"/>
                        <a:t>280</a:t>
                      </a:r>
                    </a:p>
                  </a:txBody>
                  <a:tcPr>
                    <a:solidFill>
                      <a:schemeClr val="bg1"/>
                    </a:solidFill>
                  </a:tcPr>
                </a:tc>
                <a:extLst>
                  <a:ext uri="{0D108BD9-81ED-4DB2-BD59-A6C34878D82A}">
                    <a16:rowId xmlns:a16="http://schemas.microsoft.com/office/drawing/2014/main" val="2315505216"/>
                  </a:ext>
                </a:extLst>
              </a:tr>
              <a:tr h="262721">
                <a:tc>
                  <a:txBody>
                    <a:bodyPr/>
                    <a:lstStyle/>
                    <a:p>
                      <a:r>
                        <a:rPr lang="en-US" dirty="0"/>
                        <a:t>Northwest</a:t>
                      </a:r>
                    </a:p>
                  </a:txBody>
                  <a:tcPr>
                    <a:solidFill>
                      <a:schemeClr val="accent6">
                        <a:lumMod val="20000"/>
                        <a:lumOff val="80000"/>
                      </a:schemeClr>
                    </a:solidFill>
                  </a:tcPr>
                </a:tc>
                <a:tc>
                  <a:txBody>
                    <a:bodyPr/>
                    <a:lstStyle/>
                    <a:p>
                      <a:r>
                        <a:rPr lang="en-US" dirty="0"/>
                        <a:t>282</a:t>
                      </a:r>
                    </a:p>
                  </a:txBody>
                  <a:tcPr>
                    <a:solidFill>
                      <a:schemeClr val="accent6">
                        <a:lumMod val="20000"/>
                        <a:lumOff val="80000"/>
                      </a:schemeClr>
                    </a:solidFill>
                  </a:tcPr>
                </a:tc>
                <a:extLst>
                  <a:ext uri="{0D108BD9-81ED-4DB2-BD59-A6C34878D82A}">
                    <a16:rowId xmlns:a16="http://schemas.microsoft.com/office/drawing/2014/main" val="210109379"/>
                  </a:ext>
                </a:extLst>
              </a:tr>
              <a:tr h="262721">
                <a:tc>
                  <a:txBody>
                    <a:bodyPr/>
                    <a:lstStyle/>
                    <a:p>
                      <a:r>
                        <a:rPr lang="en-US" dirty="0"/>
                        <a:t>Ridgecrest</a:t>
                      </a:r>
                    </a:p>
                  </a:txBody>
                  <a:tcPr>
                    <a:solidFill>
                      <a:schemeClr val="bg1"/>
                    </a:solidFill>
                  </a:tcPr>
                </a:tc>
                <a:tc>
                  <a:txBody>
                    <a:bodyPr/>
                    <a:lstStyle/>
                    <a:p>
                      <a:r>
                        <a:rPr lang="en-US" dirty="0"/>
                        <a:t>33</a:t>
                      </a:r>
                    </a:p>
                  </a:txBody>
                  <a:tcPr>
                    <a:solidFill>
                      <a:schemeClr val="bg1"/>
                    </a:solidFill>
                  </a:tcPr>
                </a:tc>
                <a:extLst>
                  <a:ext uri="{0D108BD9-81ED-4DB2-BD59-A6C34878D82A}">
                    <a16:rowId xmlns:a16="http://schemas.microsoft.com/office/drawing/2014/main" val="2847960073"/>
                  </a:ext>
                </a:extLst>
              </a:tr>
              <a:tr h="262721">
                <a:tc>
                  <a:txBody>
                    <a:bodyPr/>
                    <a:lstStyle/>
                    <a:p>
                      <a:r>
                        <a:rPr lang="en-US" dirty="0"/>
                        <a:t>Southeast</a:t>
                      </a:r>
                    </a:p>
                  </a:txBody>
                  <a:tcPr>
                    <a:solidFill>
                      <a:schemeClr val="accent6">
                        <a:lumMod val="20000"/>
                        <a:lumOff val="80000"/>
                      </a:schemeClr>
                    </a:solidFill>
                  </a:tcPr>
                </a:tc>
                <a:tc>
                  <a:txBody>
                    <a:bodyPr/>
                    <a:lstStyle/>
                    <a:p>
                      <a:r>
                        <a:rPr lang="en-US" dirty="0"/>
                        <a:t>143</a:t>
                      </a:r>
                    </a:p>
                  </a:txBody>
                  <a:tcPr>
                    <a:solidFill>
                      <a:schemeClr val="accent6">
                        <a:lumMod val="20000"/>
                        <a:lumOff val="80000"/>
                      </a:schemeClr>
                    </a:solidFill>
                  </a:tcPr>
                </a:tc>
                <a:extLst>
                  <a:ext uri="{0D108BD9-81ED-4DB2-BD59-A6C34878D82A}">
                    <a16:rowId xmlns:a16="http://schemas.microsoft.com/office/drawing/2014/main" val="1737625010"/>
                  </a:ext>
                </a:extLst>
              </a:tr>
              <a:tr h="262721">
                <a:tc>
                  <a:txBody>
                    <a:bodyPr/>
                    <a:lstStyle/>
                    <a:p>
                      <a:r>
                        <a:rPr lang="en-US" dirty="0"/>
                        <a:t>Southwest</a:t>
                      </a:r>
                    </a:p>
                  </a:txBody>
                  <a:tcPr>
                    <a:solidFill>
                      <a:schemeClr val="bg1"/>
                    </a:solidFill>
                  </a:tcPr>
                </a:tc>
                <a:tc>
                  <a:txBody>
                    <a:bodyPr/>
                    <a:lstStyle/>
                    <a:p>
                      <a:r>
                        <a:rPr lang="en-US" dirty="0"/>
                        <a:t>153</a:t>
                      </a:r>
                    </a:p>
                  </a:txBody>
                  <a:tcPr>
                    <a:solidFill>
                      <a:schemeClr val="bg1"/>
                    </a:solidFill>
                  </a:tcPr>
                </a:tc>
                <a:extLst>
                  <a:ext uri="{0D108BD9-81ED-4DB2-BD59-A6C34878D82A}">
                    <a16:rowId xmlns:a16="http://schemas.microsoft.com/office/drawing/2014/main" val="1504972360"/>
                  </a:ext>
                </a:extLst>
              </a:tr>
              <a:tr h="262721">
                <a:tc>
                  <a:txBody>
                    <a:bodyPr/>
                    <a:lstStyle/>
                    <a:p>
                      <a:r>
                        <a:rPr lang="en-US" dirty="0"/>
                        <a:t>Taft</a:t>
                      </a:r>
                    </a:p>
                  </a:txBody>
                  <a:tcPr>
                    <a:solidFill>
                      <a:schemeClr val="accent6">
                        <a:lumMod val="20000"/>
                        <a:lumOff val="80000"/>
                      </a:schemeClr>
                    </a:solidFill>
                  </a:tcPr>
                </a:tc>
                <a:tc>
                  <a:txBody>
                    <a:bodyPr/>
                    <a:lstStyle/>
                    <a:p>
                      <a:r>
                        <a:rPr lang="en-US" dirty="0"/>
                        <a:t>89</a:t>
                      </a:r>
                    </a:p>
                  </a:txBody>
                  <a:tcPr>
                    <a:solidFill>
                      <a:schemeClr val="accent6">
                        <a:lumMod val="20000"/>
                        <a:lumOff val="80000"/>
                      </a:schemeClr>
                    </a:solidFill>
                  </a:tcPr>
                </a:tc>
                <a:extLst>
                  <a:ext uri="{0D108BD9-81ED-4DB2-BD59-A6C34878D82A}">
                    <a16:rowId xmlns:a16="http://schemas.microsoft.com/office/drawing/2014/main" val="1838616530"/>
                  </a:ext>
                </a:extLst>
              </a:tr>
              <a:tr h="262721">
                <a:tc>
                  <a:txBody>
                    <a:bodyPr/>
                    <a:lstStyle/>
                    <a:p>
                      <a:r>
                        <a:rPr lang="en-US" dirty="0"/>
                        <a:t>Tehachapi</a:t>
                      </a:r>
                    </a:p>
                  </a:txBody>
                  <a:tcPr>
                    <a:solidFill>
                      <a:schemeClr val="bg1"/>
                    </a:solidFill>
                  </a:tcPr>
                </a:tc>
                <a:tc>
                  <a:txBody>
                    <a:bodyPr/>
                    <a:lstStyle/>
                    <a:p>
                      <a:r>
                        <a:rPr lang="en-US" dirty="0"/>
                        <a:t>79</a:t>
                      </a:r>
                    </a:p>
                  </a:txBody>
                  <a:tcPr>
                    <a:solidFill>
                      <a:schemeClr val="bg1"/>
                    </a:solidFill>
                  </a:tcPr>
                </a:tc>
                <a:extLst>
                  <a:ext uri="{0D108BD9-81ED-4DB2-BD59-A6C34878D82A}">
                    <a16:rowId xmlns:a16="http://schemas.microsoft.com/office/drawing/2014/main" val="1542955253"/>
                  </a:ext>
                </a:extLst>
              </a:tr>
              <a:tr h="262721">
                <a:tc>
                  <a:txBody>
                    <a:bodyPr/>
                    <a:lstStyle/>
                    <a:p>
                      <a:r>
                        <a:rPr lang="en-US" b="1" dirty="0">
                          <a:solidFill>
                            <a:schemeClr val="bg1"/>
                          </a:solidFill>
                        </a:rPr>
                        <a:t>TOTAL</a:t>
                      </a:r>
                    </a:p>
                  </a:txBody>
                  <a:tcPr>
                    <a:solidFill>
                      <a:schemeClr val="tx1"/>
                    </a:solidFill>
                  </a:tcPr>
                </a:tc>
                <a:tc>
                  <a:txBody>
                    <a:bodyPr/>
                    <a:lstStyle/>
                    <a:p>
                      <a:r>
                        <a:rPr lang="en-US" b="1" dirty="0">
                          <a:solidFill>
                            <a:schemeClr val="bg1"/>
                          </a:solidFill>
                        </a:rPr>
                        <a:t>1,353</a:t>
                      </a:r>
                    </a:p>
                  </a:txBody>
                  <a:tcPr>
                    <a:solidFill>
                      <a:schemeClr val="tx1"/>
                    </a:solidFill>
                  </a:tcPr>
                </a:tc>
                <a:extLst>
                  <a:ext uri="{0D108BD9-81ED-4DB2-BD59-A6C34878D82A}">
                    <a16:rowId xmlns:a16="http://schemas.microsoft.com/office/drawing/2014/main" val="2703254816"/>
                  </a:ext>
                </a:extLst>
              </a:tr>
            </a:tbl>
          </a:graphicData>
        </a:graphic>
      </p:graphicFrame>
      <p:sp>
        <p:nvSpPr>
          <p:cNvPr id="10" name="Slide Number Placeholder 9">
            <a:extLst>
              <a:ext uri="{FF2B5EF4-FFF2-40B4-BE49-F238E27FC236}">
                <a16:creationId xmlns:a16="http://schemas.microsoft.com/office/drawing/2014/main" id="{DCB2C961-01EA-C117-2171-9DB14A62B063}"/>
              </a:ext>
            </a:extLst>
          </p:cNvPr>
          <p:cNvSpPr>
            <a:spLocks noGrp="1"/>
          </p:cNvSpPr>
          <p:nvPr>
            <p:ph type="sldNum" sz="quarter" idx="12"/>
          </p:nvPr>
        </p:nvSpPr>
        <p:spPr/>
        <p:txBody>
          <a:bodyPr/>
          <a:lstStyle/>
          <a:p>
            <a:pPr lvl="0"/>
            <a:fld id="{578E44AA-3F5A-4849-8359-0F12FBCE4F04}" type="slidenum">
              <a:rPr lang="en-US" smtClean="0"/>
              <a:t>14</a:t>
            </a:fld>
            <a:endParaRPr lang="en-US"/>
          </a:p>
        </p:txBody>
      </p:sp>
      <p:sp>
        <p:nvSpPr>
          <p:cNvPr id="8" name="Rectangle: Rounded Corners 7">
            <a:extLst>
              <a:ext uri="{FF2B5EF4-FFF2-40B4-BE49-F238E27FC236}">
                <a16:creationId xmlns:a16="http://schemas.microsoft.com/office/drawing/2014/main" id="{9DF6D6DC-505A-EB71-6067-E7B7A9460A94}"/>
              </a:ext>
            </a:extLst>
          </p:cNvPr>
          <p:cNvSpPr/>
          <p:nvPr/>
        </p:nvSpPr>
        <p:spPr>
          <a:xfrm>
            <a:off x="5404104" y="2695552"/>
            <a:ext cx="2596896" cy="124358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25 dogs were returned to their owners in the field</a:t>
            </a:r>
          </a:p>
          <a:p>
            <a:pPr algn="ctr"/>
            <a:r>
              <a:rPr lang="en-US" sz="1600" dirty="0">
                <a:solidFill>
                  <a:schemeClr val="tx1"/>
                </a:solidFill>
              </a:rPr>
              <a:t>in September 2026.</a:t>
            </a:r>
          </a:p>
        </p:txBody>
      </p:sp>
      <p:sp>
        <p:nvSpPr>
          <p:cNvPr id="9" name="Rectangle: Rounded Corners 8">
            <a:extLst>
              <a:ext uri="{FF2B5EF4-FFF2-40B4-BE49-F238E27FC236}">
                <a16:creationId xmlns:a16="http://schemas.microsoft.com/office/drawing/2014/main" id="{6D749E66-A4D6-8CBF-1899-C08C2324DF02}"/>
              </a:ext>
            </a:extLst>
          </p:cNvPr>
          <p:cNvSpPr/>
          <p:nvPr/>
        </p:nvSpPr>
        <p:spPr>
          <a:xfrm>
            <a:off x="5404104" y="4327450"/>
            <a:ext cx="2596896" cy="124358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51 dogs were secured on property by Animal Control Officers in September 2026.</a:t>
            </a:r>
          </a:p>
        </p:txBody>
      </p:sp>
    </p:spTree>
    <p:extLst>
      <p:ext uri="{BB962C8B-B14F-4D97-AF65-F5344CB8AC3E}">
        <p14:creationId xmlns:p14="http://schemas.microsoft.com/office/powerpoint/2010/main" val="1756444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BDF5C-24A0-C13F-F95C-F709DA873E3F}"/>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DEA631C2-00F1-C01D-2E58-8DCF458BA64C}"/>
              </a:ext>
            </a:extLst>
          </p:cNvPr>
          <p:cNvGraphicFramePr>
            <a:graphicFrameLocks noGrp="1"/>
          </p:cNvGraphicFramePr>
          <p:nvPr>
            <p:ph idx="1"/>
            <p:extLst>
              <p:ext uri="{D42A27DB-BD31-4B8C-83A1-F6EECF244321}">
                <p14:modId xmlns:p14="http://schemas.microsoft.com/office/powerpoint/2010/main" val="3454451968"/>
              </p:ext>
            </p:extLst>
          </p:nvPr>
        </p:nvGraphicFramePr>
        <p:xfrm>
          <a:off x="5163869" y="2631997"/>
          <a:ext cx="3065731" cy="2647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517F53FB-1C00-4FD9-5A6E-4E7BDD3AA23E}"/>
              </a:ext>
            </a:extLst>
          </p:cNvPr>
          <p:cNvSpPr>
            <a:spLocks noGrp="1"/>
          </p:cNvSpPr>
          <p:nvPr>
            <p:ph type="sldNum" sz="quarter" idx="12"/>
          </p:nvPr>
        </p:nvSpPr>
        <p:spPr/>
        <p:txBody>
          <a:bodyPr/>
          <a:lstStyle/>
          <a:p>
            <a:pPr lvl="0"/>
            <a:fld id="{578E44AA-3F5A-4849-8359-0F12FBCE4F04}" type="slidenum">
              <a:rPr lang="en-US" smtClean="0"/>
              <a:t>15</a:t>
            </a:fld>
            <a:endParaRPr lang="en-US"/>
          </a:p>
        </p:txBody>
      </p:sp>
      <p:graphicFrame>
        <p:nvGraphicFramePr>
          <p:cNvPr id="4" name="Table 3">
            <a:extLst>
              <a:ext uri="{FF2B5EF4-FFF2-40B4-BE49-F238E27FC236}">
                <a16:creationId xmlns:a16="http://schemas.microsoft.com/office/drawing/2014/main" id="{0CDF47F4-4F32-49D7-7BE1-13B786CE347D}"/>
              </a:ext>
            </a:extLst>
          </p:cNvPr>
          <p:cNvGraphicFramePr>
            <a:graphicFrameLocks noGrp="1"/>
          </p:cNvGraphicFramePr>
          <p:nvPr>
            <p:extLst>
              <p:ext uri="{D42A27DB-BD31-4B8C-83A1-F6EECF244321}">
                <p14:modId xmlns:p14="http://schemas.microsoft.com/office/powerpoint/2010/main" val="1157512445"/>
              </p:ext>
            </p:extLst>
          </p:nvPr>
        </p:nvGraphicFramePr>
        <p:xfrm>
          <a:off x="850391" y="2764736"/>
          <a:ext cx="4096512" cy="2381597"/>
        </p:xfrm>
        <a:graphic>
          <a:graphicData uri="http://schemas.openxmlformats.org/drawingml/2006/table">
            <a:tbl>
              <a:tblPr firstRow="1" bandRow="1">
                <a:tableStyleId>{5C22544A-7EE6-4342-B048-85BDC9FD1C3A}</a:tableStyleId>
              </a:tblPr>
              <a:tblGrid>
                <a:gridCol w="2048256">
                  <a:extLst>
                    <a:ext uri="{9D8B030D-6E8A-4147-A177-3AD203B41FA5}">
                      <a16:colId xmlns:a16="http://schemas.microsoft.com/office/drawing/2014/main" val="1890785363"/>
                    </a:ext>
                  </a:extLst>
                </a:gridCol>
                <a:gridCol w="2048256">
                  <a:extLst>
                    <a:ext uri="{9D8B030D-6E8A-4147-A177-3AD203B41FA5}">
                      <a16:colId xmlns:a16="http://schemas.microsoft.com/office/drawing/2014/main" val="2445036401"/>
                    </a:ext>
                  </a:extLst>
                </a:gridCol>
              </a:tblGrid>
              <a:tr h="399112">
                <a:tc>
                  <a:txBody>
                    <a:bodyPr/>
                    <a:lstStyle/>
                    <a:p>
                      <a:r>
                        <a:rPr lang="en-US" sz="1600" dirty="0"/>
                        <a:t>TYPE</a:t>
                      </a:r>
                    </a:p>
                  </a:txBody>
                  <a:tcPr marL="68580" marR="68580" marT="34290" marB="34290">
                    <a:solidFill>
                      <a:schemeClr val="tx1"/>
                    </a:solidFill>
                  </a:tcPr>
                </a:tc>
                <a:tc>
                  <a:txBody>
                    <a:bodyPr/>
                    <a:lstStyle/>
                    <a:p>
                      <a:r>
                        <a:rPr lang="en-US" sz="1600" dirty="0"/>
                        <a:t>CALLS PER TYPE</a:t>
                      </a:r>
                    </a:p>
                  </a:txBody>
                  <a:tcPr marL="68580" marR="68580" marT="34290" marB="34290">
                    <a:solidFill>
                      <a:schemeClr val="tx1"/>
                    </a:solidFill>
                  </a:tcPr>
                </a:tc>
                <a:extLst>
                  <a:ext uri="{0D108BD9-81ED-4DB2-BD59-A6C34878D82A}">
                    <a16:rowId xmlns:a16="http://schemas.microsoft.com/office/drawing/2014/main" val="4207555428"/>
                  </a:ext>
                </a:extLst>
              </a:tr>
              <a:tr h="396497">
                <a:tc>
                  <a:txBody>
                    <a:bodyPr/>
                    <a:lstStyle/>
                    <a:p>
                      <a:r>
                        <a:rPr lang="en-US" sz="1600" dirty="0"/>
                        <a:t>CAF – Breeder</a:t>
                      </a:r>
                    </a:p>
                  </a:txBody>
                  <a:tcPr marL="68580" marR="68580" marT="34290" marB="34290">
                    <a:solidFill>
                      <a:schemeClr val="accent6">
                        <a:lumMod val="20000"/>
                        <a:lumOff val="80000"/>
                      </a:schemeClr>
                    </a:solidFill>
                  </a:tcPr>
                </a:tc>
                <a:tc>
                  <a:txBody>
                    <a:bodyPr/>
                    <a:lstStyle/>
                    <a:p>
                      <a:r>
                        <a:rPr lang="en-US" sz="1600" dirty="0"/>
                        <a:t>26</a:t>
                      </a:r>
                    </a:p>
                  </a:txBody>
                  <a:tcPr marL="68580" marR="68580" marT="34290" marB="34290">
                    <a:solidFill>
                      <a:schemeClr val="accent6">
                        <a:lumMod val="20000"/>
                        <a:lumOff val="80000"/>
                      </a:schemeClr>
                    </a:solidFill>
                  </a:tcPr>
                </a:tc>
                <a:extLst>
                  <a:ext uri="{0D108BD9-81ED-4DB2-BD59-A6C34878D82A}">
                    <a16:rowId xmlns:a16="http://schemas.microsoft.com/office/drawing/2014/main" val="869163743"/>
                  </a:ext>
                </a:extLst>
              </a:tr>
              <a:tr h="396497">
                <a:tc>
                  <a:txBody>
                    <a:bodyPr/>
                    <a:lstStyle/>
                    <a:p>
                      <a:r>
                        <a:rPr lang="en-US" sz="1600" dirty="0"/>
                        <a:t>CAF – Rescue</a:t>
                      </a:r>
                    </a:p>
                  </a:txBody>
                  <a:tcPr marL="68580" marR="68580" marT="34290" marB="34290">
                    <a:solidFill>
                      <a:schemeClr val="bg1"/>
                    </a:solidFill>
                  </a:tcPr>
                </a:tc>
                <a:tc>
                  <a:txBody>
                    <a:bodyPr/>
                    <a:lstStyle/>
                    <a:p>
                      <a:r>
                        <a:rPr lang="en-US" sz="1600" dirty="0"/>
                        <a:t>11</a:t>
                      </a:r>
                    </a:p>
                  </a:txBody>
                  <a:tcPr marL="68580" marR="68580" marT="34290" marB="34290">
                    <a:solidFill>
                      <a:schemeClr val="bg1"/>
                    </a:solidFill>
                  </a:tcPr>
                </a:tc>
                <a:extLst>
                  <a:ext uri="{0D108BD9-81ED-4DB2-BD59-A6C34878D82A}">
                    <a16:rowId xmlns:a16="http://schemas.microsoft.com/office/drawing/2014/main" val="331032993"/>
                  </a:ext>
                </a:extLst>
              </a:tr>
              <a:tr h="396497">
                <a:tc>
                  <a:txBody>
                    <a:bodyPr/>
                    <a:lstStyle/>
                    <a:p>
                      <a:r>
                        <a:rPr lang="en-US" sz="1600" dirty="0"/>
                        <a:t>CAF – Kennel</a:t>
                      </a:r>
                    </a:p>
                  </a:txBody>
                  <a:tcPr marL="68580" marR="68580" marT="34290" marB="34290">
                    <a:solidFill>
                      <a:schemeClr val="accent6">
                        <a:lumMod val="20000"/>
                        <a:lumOff val="80000"/>
                      </a:schemeClr>
                    </a:solidFill>
                  </a:tcPr>
                </a:tc>
                <a:tc>
                  <a:txBody>
                    <a:bodyPr/>
                    <a:lstStyle/>
                    <a:p>
                      <a:r>
                        <a:rPr lang="en-US" sz="1600" dirty="0"/>
                        <a:t>0</a:t>
                      </a:r>
                    </a:p>
                  </a:txBody>
                  <a:tcPr marL="68580" marR="68580" marT="34290" marB="34290">
                    <a:solidFill>
                      <a:schemeClr val="accent6">
                        <a:lumMod val="20000"/>
                        <a:lumOff val="80000"/>
                      </a:schemeClr>
                    </a:solidFill>
                  </a:tcPr>
                </a:tc>
                <a:extLst>
                  <a:ext uri="{0D108BD9-81ED-4DB2-BD59-A6C34878D82A}">
                    <a16:rowId xmlns:a16="http://schemas.microsoft.com/office/drawing/2014/main" val="258031398"/>
                  </a:ext>
                </a:extLst>
              </a:tr>
              <a:tr h="396497">
                <a:tc>
                  <a:txBody>
                    <a:bodyPr/>
                    <a:lstStyle/>
                    <a:p>
                      <a:r>
                        <a:rPr lang="en-US" sz="1600" dirty="0"/>
                        <a:t>CAF – Boarding</a:t>
                      </a:r>
                    </a:p>
                  </a:txBody>
                  <a:tcPr marL="68580" marR="68580" marT="34290" marB="34290">
                    <a:solidFill>
                      <a:schemeClr val="bg1"/>
                    </a:solidFill>
                  </a:tcPr>
                </a:tc>
                <a:tc>
                  <a:txBody>
                    <a:bodyPr/>
                    <a:lstStyle/>
                    <a:p>
                      <a:r>
                        <a:rPr lang="en-US" sz="1600" dirty="0"/>
                        <a:t>9</a:t>
                      </a:r>
                    </a:p>
                  </a:txBody>
                  <a:tcPr marL="68580" marR="68580" marT="34290" marB="34290">
                    <a:solidFill>
                      <a:schemeClr val="bg1"/>
                    </a:solidFill>
                  </a:tcPr>
                </a:tc>
                <a:extLst>
                  <a:ext uri="{0D108BD9-81ED-4DB2-BD59-A6C34878D82A}">
                    <a16:rowId xmlns:a16="http://schemas.microsoft.com/office/drawing/2014/main" val="4148431281"/>
                  </a:ext>
                </a:extLst>
              </a:tr>
              <a:tr h="396497">
                <a:tc>
                  <a:txBody>
                    <a:bodyPr/>
                    <a:lstStyle/>
                    <a:p>
                      <a:r>
                        <a:rPr lang="en-US" sz="1600" b="1" dirty="0">
                          <a:solidFill>
                            <a:schemeClr val="bg1"/>
                          </a:solidFill>
                        </a:rPr>
                        <a:t>TOTAL</a:t>
                      </a:r>
                    </a:p>
                  </a:txBody>
                  <a:tcPr marL="68580" marR="68580" marT="34290" marB="34290">
                    <a:solidFill>
                      <a:schemeClr val="tx1"/>
                    </a:solidFill>
                  </a:tcPr>
                </a:tc>
                <a:tc>
                  <a:txBody>
                    <a:bodyPr/>
                    <a:lstStyle/>
                    <a:p>
                      <a:r>
                        <a:rPr lang="en-US" sz="1600" b="1" dirty="0">
                          <a:solidFill>
                            <a:schemeClr val="bg1"/>
                          </a:solidFill>
                        </a:rPr>
                        <a:t>46</a:t>
                      </a:r>
                    </a:p>
                  </a:txBody>
                  <a:tcPr marL="68580" marR="68580" marT="34290" marB="34290">
                    <a:solidFill>
                      <a:schemeClr val="tx1"/>
                    </a:solidFill>
                  </a:tcPr>
                </a:tc>
                <a:extLst>
                  <a:ext uri="{0D108BD9-81ED-4DB2-BD59-A6C34878D82A}">
                    <a16:rowId xmlns:a16="http://schemas.microsoft.com/office/drawing/2014/main" val="631007107"/>
                  </a:ext>
                </a:extLst>
              </a:tr>
            </a:tbl>
          </a:graphicData>
        </a:graphic>
      </p:graphicFrame>
      <p:sp>
        <p:nvSpPr>
          <p:cNvPr id="3" name="Title 1">
            <a:extLst>
              <a:ext uri="{FF2B5EF4-FFF2-40B4-BE49-F238E27FC236}">
                <a16:creationId xmlns:a16="http://schemas.microsoft.com/office/drawing/2014/main" id="{6C28F3C0-5B2E-F94E-F446-53A8FE50A999}"/>
              </a:ext>
            </a:extLst>
          </p:cNvPr>
          <p:cNvSpPr txBox="1">
            <a:spLocks/>
          </p:cNvSpPr>
          <p:nvPr/>
        </p:nvSpPr>
        <p:spPr>
          <a:xfrm>
            <a:off x="1142999" y="970467"/>
            <a:ext cx="6858001" cy="13208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300" b="1" dirty="0">
                <a:solidFill>
                  <a:schemeClr val="tx1"/>
                </a:solidFill>
              </a:rPr>
              <a:t>Commercial Animal Facility Calls</a:t>
            </a:r>
          </a:p>
          <a:p>
            <a:pPr algn="ctr"/>
            <a:r>
              <a:rPr lang="en-US" sz="2100" dirty="0">
                <a:solidFill>
                  <a:schemeClr val="tx1"/>
                </a:solidFill>
              </a:rPr>
              <a:t>September 2026</a:t>
            </a:r>
            <a:endParaRPr lang="en-US" sz="1800" dirty="0">
              <a:solidFill>
                <a:schemeClr val="tx1"/>
              </a:solidFill>
            </a:endParaRPr>
          </a:p>
        </p:txBody>
      </p:sp>
    </p:spTree>
    <p:extLst>
      <p:ext uri="{BB962C8B-B14F-4D97-AF65-F5344CB8AC3E}">
        <p14:creationId xmlns:p14="http://schemas.microsoft.com/office/powerpoint/2010/main" val="2101319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661AA-7EAF-BA5B-F40E-E5A6914C0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89BB75-74E9-3CD5-8162-9527105C695E}"/>
              </a:ext>
            </a:extLst>
          </p:cNvPr>
          <p:cNvSpPr>
            <a:spLocks noGrp="1"/>
          </p:cNvSpPr>
          <p:nvPr>
            <p:ph type="title"/>
          </p:nvPr>
        </p:nvSpPr>
        <p:spPr>
          <a:xfrm>
            <a:off x="971551" y="982132"/>
            <a:ext cx="7200897" cy="1303867"/>
          </a:xfrm>
        </p:spPr>
        <p:txBody>
          <a:bodyPr>
            <a:normAutofit/>
          </a:bodyPr>
          <a:lstStyle/>
          <a:p>
            <a:pPr>
              <a:lnSpc>
                <a:spcPct val="90000"/>
              </a:lnSpc>
            </a:pPr>
            <a:r>
              <a:rPr lang="en-US" b="1" dirty="0">
                <a:solidFill>
                  <a:srgbClr val="262626"/>
                </a:solidFill>
              </a:rPr>
              <a:t>Volunteer Program</a:t>
            </a:r>
            <a:br>
              <a:rPr lang="en-US" b="1" dirty="0">
                <a:solidFill>
                  <a:srgbClr val="262626"/>
                </a:solidFill>
              </a:rPr>
            </a:br>
            <a:r>
              <a:rPr lang="en-US" sz="2000" dirty="0">
                <a:solidFill>
                  <a:schemeClr val="tx1"/>
                </a:solidFill>
              </a:rPr>
              <a:t>September 2026</a:t>
            </a:r>
          </a:p>
        </p:txBody>
      </p:sp>
      <p:graphicFrame>
        <p:nvGraphicFramePr>
          <p:cNvPr id="4" name="Content Placeholder 3">
            <a:extLst>
              <a:ext uri="{FF2B5EF4-FFF2-40B4-BE49-F238E27FC236}">
                <a16:creationId xmlns:a16="http://schemas.microsoft.com/office/drawing/2014/main" id="{AB54A653-5EB5-BEF2-1E21-740DE5F67FAB}"/>
              </a:ext>
            </a:extLst>
          </p:cNvPr>
          <p:cNvGraphicFramePr>
            <a:graphicFrameLocks noGrp="1"/>
          </p:cNvGraphicFramePr>
          <p:nvPr>
            <p:ph idx="1"/>
            <p:extLst>
              <p:ext uri="{D42A27DB-BD31-4B8C-83A1-F6EECF244321}">
                <p14:modId xmlns:p14="http://schemas.microsoft.com/office/powerpoint/2010/main" val="2121122344"/>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829E020B-BD62-F752-770F-4D1B9DD451BE}"/>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000000"/>
                </a:solidFill>
              </a:rPr>
              <a:pPr lvl="0">
                <a:spcAft>
                  <a:spcPts val="600"/>
                </a:spcAft>
              </a:pPr>
              <a:t>16</a:t>
            </a:fld>
            <a:endParaRPr lang="en-US">
              <a:solidFill>
                <a:srgbClr val="000000"/>
              </a:solidFill>
            </a:endParaRPr>
          </a:p>
        </p:txBody>
      </p:sp>
    </p:spTree>
    <p:extLst>
      <p:ext uri="{BB962C8B-B14F-4D97-AF65-F5344CB8AC3E}">
        <p14:creationId xmlns:p14="http://schemas.microsoft.com/office/powerpoint/2010/main" val="292134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A19A3-7544-ABC8-1E8B-A4C18B8F1303}"/>
              </a:ext>
            </a:extLst>
          </p:cNvPr>
          <p:cNvSpPr>
            <a:spLocks noGrp="1"/>
          </p:cNvSpPr>
          <p:nvPr>
            <p:ph type="title"/>
          </p:nvPr>
        </p:nvSpPr>
        <p:spPr/>
        <p:txBody>
          <a:bodyPr>
            <a:normAutofit fontScale="90000"/>
          </a:bodyPr>
          <a:lstStyle/>
          <a:p>
            <a:r>
              <a:rPr lang="en-US" sz="3200" dirty="0"/>
              <a:t>Ridgecrest Community </a:t>
            </a:r>
            <a:br>
              <a:rPr lang="en-US" sz="3200" dirty="0"/>
            </a:br>
            <a:r>
              <a:rPr lang="en-US" sz="3200" dirty="0"/>
              <a:t>Meeting</a:t>
            </a:r>
          </a:p>
        </p:txBody>
      </p:sp>
      <p:sp>
        <p:nvSpPr>
          <p:cNvPr id="4" name="Text Placeholder 3">
            <a:extLst>
              <a:ext uri="{FF2B5EF4-FFF2-40B4-BE49-F238E27FC236}">
                <a16:creationId xmlns:a16="http://schemas.microsoft.com/office/drawing/2014/main" id="{ABEBA969-1DDC-A3D8-9879-A388D2E8F743}"/>
              </a:ext>
            </a:extLst>
          </p:cNvPr>
          <p:cNvSpPr>
            <a:spLocks noGrp="1"/>
          </p:cNvSpPr>
          <p:nvPr>
            <p:ph type="body" sz="half" idx="2"/>
          </p:nvPr>
        </p:nvSpPr>
        <p:spPr/>
        <p:txBody>
          <a:bodyPr>
            <a:normAutofit fontScale="92500" lnSpcReduction="10000"/>
          </a:bodyPr>
          <a:lstStyle/>
          <a:p>
            <a:pPr algn="l"/>
            <a:r>
              <a:rPr lang="en-US" sz="1200" dirty="0"/>
              <a:t>On Wednesday, September 9th, community members gathered in Ridgecrest for an evening of conversation about animal welfare and the well-being of their community.</a:t>
            </a:r>
          </a:p>
          <a:p>
            <a:pPr algn="l"/>
            <a:r>
              <a:rPr lang="en-US" sz="1200" dirty="0"/>
              <a:t>The meeting brought together leadership from Kern County Animal Services, SOS Dog Rescue - Strength of Shadow, and Kern SAFE to connect with residents, hear concerns, and discuss issues affecting local pets and the community.</a:t>
            </a:r>
          </a:p>
          <a:p>
            <a:pPr algn="l"/>
            <a:r>
              <a:rPr lang="en-US" sz="1200" dirty="0"/>
              <a:t>Thank you to everyone who took the time to participate and show their support for the animals and people of Ridgecrest!</a:t>
            </a:r>
          </a:p>
        </p:txBody>
      </p:sp>
      <p:sp>
        <p:nvSpPr>
          <p:cNvPr id="5" name="Slide Number Placeholder 4">
            <a:extLst>
              <a:ext uri="{FF2B5EF4-FFF2-40B4-BE49-F238E27FC236}">
                <a16:creationId xmlns:a16="http://schemas.microsoft.com/office/drawing/2014/main" id="{A239FDB1-43D6-B2A7-052C-3364A0C5B7CD}"/>
              </a:ext>
            </a:extLst>
          </p:cNvPr>
          <p:cNvSpPr>
            <a:spLocks noGrp="1"/>
          </p:cNvSpPr>
          <p:nvPr>
            <p:ph type="sldNum" sz="quarter" idx="12"/>
          </p:nvPr>
        </p:nvSpPr>
        <p:spPr/>
        <p:txBody>
          <a:bodyPr/>
          <a:lstStyle/>
          <a:p>
            <a:pPr lvl="0"/>
            <a:fld id="{B11CE0BE-3064-4B68-853B-9AD972323C5A}" type="slidenum">
              <a:rPr lang="en-US" smtClean="0"/>
              <a:t>17</a:t>
            </a:fld>
            <a:endParaRPr lang="en-US"/>
          </a:p>
        </p:txBody>
      </p:sp>
      <p:pic>
        <p:nvPicPr>
          <p:cNvPr id="11" name="Content Placeholder 10">
            <a:extLst>
              <a:ext uri="{FF2B5EF4-FFF2-40B4-BE49-F238E27FC236}">
                <a16:creationId xmlns:a16="http://schemas.microsoft.com/office/drawing/2014/main" id="{2ECF0206-EA76-F1BF-8201-A7C40A6C7A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9563" y="1018977"/>
            <a:ext cx="3856037" cy="4820046"/>
          </a:xfrm>
          <a:prstGeom prst="rect">
            <a:avLst/>
          </a:prstGeom>
        </p:spPr>
      </p:pic>
    </p:spTree>
    <p:extLst>
      <p:ext uri="{BB962C8B-B14F-4D97-AF65-F5344CB8AC3E}">
        <p14:creationId xmlns:p14="http://schemas.microsoft.com/office/powerpoint/2010/main" val="2125397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13" name="Picture 12">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8" name="Straight Connector 17">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0" name="Rectangle 19">
            <a:extLst>
              <a:ext uri="{FF2B5EF4-FFF2-40B4-BE49-F238E27FC236}">
                <a16:creationId xmlns:a16="http://schemas.microsoft.com/office/drawing/2014/main" id="{572F6A24-139E-4EB5-86D2-431F42EF8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3963AE85-BE5D-4975-BACF-DDDCC9C2AC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23" name="Picture 22">
              <a:extLst>
                <a:ext uri="{FF2B5EF4-FFF2-40B4-BE49-F238E27FC236}">
                  <a16:creationId xmlns:a16="http://schemas.microsoft.com/office/drawing/2014/main" id="{1E7751F0-16BF-4A9D-B778-5D46B92B447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4" name="Rectangle 23">
              <a:extLst>
                <a:ext uri="{FF2B5EF4-FFF2-40B4-BE49-F238E27FC236}">
                  <a16:creationId xmlns:a16="http://schemas.microsoft.com/office/drawing/2014/main" id="{1D755924-121A-47AA-8613-995D4108B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5" name="Picture 24">
              <a:extLst>
                <a:ext uri="{FF2B5EF4-FFF2-40B4-BE49-F238E27FC236}">
                  <a16:creationId xmlns:a16="http://schemas.microsoft.com/office/drawing/2014/main" id="{B4D2AFDA-19BE-4455-830E-1541E5D7BAE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6" name="Picture 25">
              <a:extLst>
                <a:ext uri="{FF2B5EF4-FFF2-40B4-BE49-F238E27FC236}">
                  <a16:creationId xmlns:a16="http://schemas.microsoft.com/office/drawing/2014/main" id="{0FB15EBF-E414-4E00-87E7-700A78A60F6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BDF93E56-1173-0342-F9C8-D6A3AC34B34A}"/>
              </a:ext>
            </a:extLst>
          </p:cNvPr>
          <p:cNvSpPr>
            <a:spLocks noGrp="1"/>
          </p:cNvSpPr>
          <p:nvPr>
            <p:ph type="title"/>
          </p:nvPr>
        </p:nvSpPr>
        <p:spPr>
          <a:xfrm>
            <a:off x="4570809" y="982132"/>
            <a:ext cx="3601638" cy="1303867"/>
          </a:xfrm>
        </p:spPr>
        <p:txBody>
          <a:bodyPr vert="horz" lIns="91440" tIns="45720" rIns="91440" bIns="45720" rtlCol="0" anchor="ctr">
            <a:normAutofit/>
          </a:bodyPr>
          <a:lstStyle/>
          <a:p>
            <a:pPr>
              <a:lnSpc>
                <a:spcPct val="90000"/>
              </a:lnSpc>
            </a:pPr>
            <a:r>
              <a:rPr lang="en-US" sz="4100"/>
              <a:t>Thank you, Target!</a:t>
            </a:r>
          </a:p>
        </p:txBody>
      </p:sp>
      <p:sp>
        <p:nvSpPr>
          <p:cNvPr id="28" name="Rectangle 27">
            <a:extLst>
              <a:ext uri="{FF2B5EF4-FFF2-40B4-BE49-F238E27FC236}">
                <a16:creationId xmlns:a16="http://schemas.microsoft.com/office/drawing/2014/main" id="{C9DA5B05-DD14-4860-AC45-02A8D2EE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482" y="1092200"/>
            <a:ext cx="338775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274F8DCC-097B-2DF3-7732-95BE3F7AC142}"/>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r="2460" b="1"/>
          <a:stretch>
            <a:fillRect/>
          </a:stretch>
        </p:blipFill>
        <p:spPr>
          <a:xfrm>
            <a:off x="1059512" y="1410208"/>
            <a:ext cx="2907601" cy="3858780"/>
          </a:xfrm>
          <a:prstGeom prst="rect">
            <a:avLst/>
          </a:prstGeom>
        </p:spPr>
      </p:pic>
      <p:cxnSp>
        <p:nvCxnSpPr>
          <p:cNvPr id="30" name="Straight Connector 29">
            <a:extLst>
              <a:ext uri="{FF2B5EF4-FFF2-40B4-BE49-F238E27FC236}">
                <a16:creationId xmlns:a16="http://schemas.microsoft.com/office/drawing/2014/main" id="{36BE37AC-AD36-4C42-9B8C-C5500F4E7C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70809" y="2400639"/>
            <a:ext cx="360163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91FB78F7-EC50-9C91-B8BD-943EB631DCDE}"/>
              </a:ext>
            </a:extLst>
          </p:cNvPr>
          <p:cNvSpPr>
            <a:spLocks noGrp="1"/>
          </p:cNvSpPr>
          <p:nvPr>
            <p:ph type="body" sz="half" idx="2"/>
          </p:nvPr>
        </p:nvSpPr>
        <p:spPr>
          <a:xfrm>
            <a:off x="4570809" y="2556932"/>
            <a:ext cx="3601638" cy="3318936"/>
          </a:xfrm>
        </p:spPr>
        <p:txBody>
          <a:bodyPr vert="horz" lIns="91440" tIns="45720" rIns="91440" bIns="45720" rtlCol="0">
            <a:normAutofit fontScale="92500"/>
          </a:bodyPr>
          <a:lstStyle/>
          <a:p>
            <a:pPr algn="l">
              <a:lnSpc>
                <a:spcPct val="90000"/>
              </a:lnSpc>
            </a:pPr>
            <a:r>
              <a:rPr lang="en-US" dirty="0"/>
              <a:t>The fine folks from the Target on Stockdale Highway volunteered their time to our shelter pets on Thursday, September 10th!</a:t>
            </a:r>
          </a:p>
          <a:p>
            <a:pPr algn="l">
              <a:lnSpc>
                <a:spcPct val="90000"/>
              </a:lnSpc>
            </a:pPr>
            <a:r>
              <a:rPr lang="en-US" dirty="0"/>
              <a:t>They provided so much affection and attention to the animals in our care. Taking them for walks, taking them to the play yard, giving them pets and treats, and just making their time in the shelter a whole lot brighter!</a:t>
            </a:r>
            <a:br>
              <a:rPr lang="en-US" dirty="0"/>
            </a:br>
            <a:br>
              <a:rPr lang="en-US" dirty="0"/>
            </a:br>
            <a:r>
              <a:rPr lang="en-US" dirty="0"/>
              <a:t>If you'd like to volunteer any amount of your time to help the homeless pets in our shelter, hit us up at KernCountyAnimalServices.org + How To Help + Volunteer!</a:t>
            </a:r>
          </a:p>
        </p:txBody>
      </p:sp>
      <p:sp>
        <p:nvSpPr>
          <p:cNvPr id="5" name="Slide Number Placeholder 4">
            <a:extLst>
              <a:ext uri="{FF2B5EF4-FFF2-40B4-BE49-F238E27FC236}">
                <a16:creationId xmlns:a16="http://schemas.microsoft.com/office/drawing/2014/main" id="{44551BDB-11C8-FCB2-4966-747179711E55}"/>
              </a:ext>
            </a:extLst>
          </p:cNvPr>
          <p:cNvSpPr>
            <a:spLocks noGrp="1"/>
          </p:cNvSpPr>
          <p:nvPr>
            <p:ph type="sldNum" sz="quarter" idx="12"/>
          </p:nvPr>
        </p:nvSpPr>
        <p:spPr>
          <a:xfrm>
            <a:off x="7765425" y="5969000"/>
            <a:ext cx="407023" cy="279400"/>
          </a:xfrm>
        </p:spPr>
        <p:txBody>
          <a:bodyPr vert="horz" lIns="91440" tIns="45720" rIns="91440" bIns="45720" rtlCol="0" anchor="ctr">
            <a:normAutofit/>
          </a:bodyPr>
          <a:lstStyle/>
          <a:p>
            <a:pPr lvl="0" defTabSz="914400">
              <a:spcAft>
                <a:spcPts val="600"/>
              </a:spcAft>
            </a:pPr>
            <a:fld id="{B11CE0BE-3064-4B68-853B-9AD972323C5A}" type="slidenum">
              <a:rPr lang="en-US" smtClean="0"/>
              <a:pPr lvl="0" defTabSz="914400">
                <a:spcAft>
                  <a:spcPts val="600"/>
                </a:spcAft>
              </a:pPr>
              <a:t>18</a:t>
            </a:fld>
            <a:endParaRPr lang="en-US"/>
          </a:p>
        </p:txBody>
      </p:sp>
    </p:spTree>
    <p:extLst>
      <p:ext uri="{BB962C8B-B14F-4D97-AF65-F5344CB8AC3E}">
        <p14:creationId xmlns:p14="http://schemas.microsoft.com/office/powerpoint/2010/main" val="936310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C617B5E7-82EF-4F98-88F9-C0D5A5E823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19" name="Picture 18">
              <a:extLst>
                <a:ext uri="{FF2B5EF4-FFF2-40B4-BE49-F238E27FC236}">
                  <a16:creationId xmlns:a16="http://schemas.microsoft.com/office/drawing/2014/main" id="{EDA38C96-883D-497B-8F5D-D7E435243D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7" name="Rectangle 36">
              <a:extLst>
                <a:ext uri="{FF2B5EF4-FFF2-40B4-BE49-F238E27FC236}">
                  <a16:creationId xmlns:a16="http://schemas.microsoft.com/office/drawing/2014/main" id="{DB488A02-ECF8-47A5-806C-8CDF9935E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40566D3B-3450-407D-9C9E-622BF0D9786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2" name="Picture 21">
              <a:extLst>
                <a:ext uri="{FF2B5EF4-FFF2-40B4-BE49-F238E27FC236}">
                  <a16:creationId xmlns:a16="http://schemas.microsoft.com/office/drawing/2014/main" id="{04FE625F-F961-4FE5-95C8-0AE28A5D55C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8" name="Straight Connector 37">
            <a:extLst>
              <a:ext uri="{FF2B5EF4-FFF2-40B4-BE49-F238E27FC236}">
                <a16:creationId xmlns:a16="http://schemas.microsoft.com/office/drawing/2014/main" id="{F54A39E9-7329-429E-AA37-5988745878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9" name="Rectangle 38">
            <a:extLst>
              <a:ext uri="{FF2B5EF4-FFF2-40B4-BE49-F238E27FC236}">
                <a16:creationId xmlns:a16="http://schemas.microsoft.com/office/drawing/2014/main" id="{EE15D8F5-87D0-452C-93FB-8CA3F98D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79BCF8C7-8464-4B36-AF07-C89E5129E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29" name="Picture 28">
              <a:extLst>
                <a:ext uri="{FF2B5EF4-FFF2-40B4-BE49-F238E27FC236}">
                  <a16:creationId xmlns:a16="http://schemas.microsoft.com/office/drawing/2014/main" id="{69A16566-722B-41C8-8B9F-B133B71E23A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1" name="Rectangle 40">
              <a:extLst>
                <a:ext uri="{FF2B5EF4-FFF2-40B4-BE49-F238E27FC236}">
                  <a16:creationId xmlns:a16="http://schemas.microsoft.com/office/drawing/2014/main" id="{5F929A8C-ADE2-462E-A437-C028E4648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1" name="Picture 30">
              <a:extLst>
                <a:ext uri="{FF2B5EF4-FFF2-40B4-BE49-F238E27FC236}">
                  <a16:creationId xmlns:a16="http://schemas.microsoft.com/office/drawing/2014/main" id="{117397E4-1968-4513-988E-69C130AC1E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2" name="Picture 31">
              <a:extLst>
                <a:ext uri="{FF2B5EF4-FFF2-40B4-BE49-F238E27FC236}">
                  <a16:creationId xmlns:a16="http://schemas.microsoft.com/office/drawing/2014/main" id="{DA0B6105-4183-4AEC-BDB1-E67B7B2C704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7" name="Title 6">
            <a:extLst>
              <a:ext uri="{FF2B5EF4-FFF2-40B4-BE49-F238E27FC236}">
                <a16:creationId xmlns:a16="http://schemas.microsoft.com/office/drawing/2014/main" id="{67AA2618-DF13-A8DD-A962-FCAB0D460CD7}"/>
              </a:ext>
            </a:extLst>
          </p:cNvPr>
          <p:cNvSpPr>
            <a:spLocks noGrp="1"/>
          </p:cNvSpPr>
          <p:nvPr>
            <p:ph type="title"/>
          </p:nvPr>
        </p:nvSpPr>
        <p:spPr>
          <a:xfrm>
            <a:off x="942643" y="982132"/>
            <a:ext cx="3631643" cy="1774814"/>
          </a:xfrm>
        </p:spPr>
        <p:txBody>
          <a:bodyPr vert="horz" lIns="91440" tIns="45720" rIns="91440" bIns="45720" rtlCol="0" anchor="ctr">
            <a:normAutofit/>
          </a:bodyPr>
          <a:lstStyle/>
          <a:p>
            <a:r>
              <a:rPr lang="en-US" sz="4400" dirty="0"/>
              <a:t>Brunno is</a:t>
            </a:r>
            <a:br>
              <a:rPr lang="en-US" sz="4400" dirty="0"/>
            </a:br>
            <a:r>
              <a:rPr lang="en-US" sz="4400" dirty="0"/>
              <a:t>Back Home!</a:t>
            </a:r>
          </a:p>
        </p:txBody>
      </p:sp>
      <p:cxnSp>
        <p:nvCxnSpPr>
          <p:cNvPr id="42" name="Straight Connector 41">
            <a:extLst>
              <a:ext uri="{FF2B5EF4-FFF2-40B4-BE49-F238E27FC236}">
                <a16:creationId xmlns:a16="http://schemas.microsoft.com/office/drawing/2014/main" id="{5A8B956C-6D95-401E-8C33-997227D9D4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09674" y="2838638"/>
            <a:ext cx="3497580"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E81AC2C3-4F44-619C-CA37-D6F569FD1EAB}"/>
              </a:ext>
            </a:extLst>
          </p:cNvPr>
          <p:cNvPicPr>
            <a:picLocks noChangeAspect="1"/>
          </p:cNvPicPr>
          <p:nvPr/>
        </p:nvPicPr>
        <p:blipFill>
          <a:blip r:embed="rId5">
            <a:extLst>
              <a:ext uri="{28A0092B-C50C-407E-A947-70E740481C1C}">
                <a14:useLocalDpi xmlns:a14="http://schemas.microsoft.com/office/drawing/2010/main" val="0"/>
              </a:ext>
            </a:extLst>
          </a:blip>
          <a:srcRect l="16912" t="-1" r="3370" b="13019"/>
          <a:stretch>
            <a:fillRect/>
          </a:stretch>
        </p:blipFill>
        <p:spPr>
          <a:xfrm>
            <a:off x="971550" y="3153522"/>
            <a:ext cx="1662681" cy="2418902"/>
          </a:xfrm>
          <a:prstGeom prst="rect">
            <a:avLst/>
          </a:prstGeom>
          <a:ln w="57150" cmpd="thickThin">
            <a:solidFill>
              <a:schemeClr val="tx1">
                <a:lumMod val="50000"/>
                <a:lumOff val="50000"/>
              </a:schemeClr>
            </a:solidFill>
            <a:miter lim="800000"/>
          </a:ln>
        </p:spPr>
      </p:pic>
      <p:pic>
        <p:nvPicPr>
          <p:cNvPr id="11" name="Content Placeholder 10">
            <a:extLst>
              <a:ext uri="{FF2B5EF4-FFF2-40B4-BE49-F238E27FC236}">
                <a16:creationId xmlns:a16="http://schemas.microsoft.com/office/drawing/2014/main" id="{D43E8C01-761D-04FE-22C9-D28D0AA7305A}"/>
              </a:ext>
            </a:extLst>
          </p:cNvPr>
          <p:cNvPicPr>
            <a:picLocks noGrp="1" noChangeAspect="1"/>
          </p:cNvPicPr>
          <p:nvPr>
            <p:ph idx="1"/>
          </p:nvPr>
        </p:nvPicPr>
        <p:blipFill>
          <a:blip r:embed="rId6">
            <a:extLst>
              <a:ext uri="{28A0092B-C50C-407E-A947-70E740481C1C}">
                <a14:useLocalDpi xmlns:a14="http://schemas.microsoft.com/office/drawing/2010/main" val="0"/>
              </a:ext>
            </a:extLst>
          </a:blip>
          <a:srcRect l="11145" t="2880" r="8689" b="10138"/>
          <a:stretch>
            <a:fillRect/>
          </a:stretch>
        </p:blipFill>
        <p:spPr>
          <a:xfrm>
            <a:off x="2878479" y="3153522"/>
            <a:ext cx="1672029" cy="2418902"/>
          </a:xfrm>
          <a:prstGeom prst="rect">
            <a:avLst/>
          </a:prstGeom>
          <a:ln w="57150" cmpd="thickThin">
            <a:solidFill>
              <a:schemeClr val="tx1">
                <a:lumMod val="50000"/>
                <a:lumOff val="50000"/>
              </a:schemeClr>
            </a:solidFill>
            <a:miter lim="800000"/>
          </a:ln>
        </p:spPr>
      </p:pic>
      <p:sp>
        <p:nvSpPr>
          <p:cNvPr id="9" name="Text Placeholder 8">
            <a:extLst>
              <a:ext uri="{FF2B5EF4-FFF2-40B4-BE49-F238E27FC236}">
                <a16:creationId xmlns:a16="http://schemas.microsoft.com/office/drawing/2014/main" id="{A0C11B97-C512-3706-2096-7EAF1A94B497}"/>
              </a:ext>
            </a:extLst>
          </p:cNvPr>
          <p:cNvSpPr>
            <a:spLocks noGrp="1"/>
          </p:cNvSpPr>
          <p:nvPr>
            <p:ph type="body" sz="half" idx="2"/>
          </p:nvPr>
        </p:nvSpPr>
        <p:spPr>
          <a:xfrm>
            <a:off x="4953024" y="1158023"/>
            <a:ext cx="3396711" cy="4696335"/>
          </a:xfrm>
        </p:spPr>
        <p:txBody>
          <a:bodyPr vert="horz" lIns="91440" tIns="45720" rIns="91440" bIns="45720" rtlCol="0">
            <a:normAutofit fontScale="92500" lnSpcReduction="10000"/>
          </a:bodyPr>
          <a:lstStyle/>
          <a:p>
            <a:pPr algn="l"/>
            <a:r>
              <a:rPr lang="en-US" dirty="0"/>
              <a:t>Brunno is another great example of how ID tags and microchips save lives!</a:t>
            </a:r>
          </a:p>
          <a:p>
            <a:pPr algn="l"/>
            <a:r>
              <a:rPr lang="en-US" dirty="0"/>
              <a:t>This cute little guy was brought to the shelter on September 12th, but thanks to his microchip, he was reunited with his owner just 2 days later!</a:t>
            </a:r>
          </a:p>
          <a:p>
            <a:pPr algn="l"/>
            <a:r>
              <a:rPr lang="en-US" dirty="0"/>
              <a:t>Imagine how many animals could avoid entering our shelter if every pet in Kern County had an up-to-date ID tag and microchip. Fewer lost pets in the shelter means more pets staying safe at home!</a:t>
            </a:r>
          </a:p>
          <a:p>
            <a:pPr algn="l"/>
            <a:r>
              <a:rPr lang="en-US" dirty="0"/>
              <a:t>1 in 3 pets go missing at some point in their lives. If your furry friend ever gets lost, make sure you’re both set up for success!</a:t>
            </a:r>
          </a:p>
          <a:p>
            <a:pPr algn="l"/>
            <a:r>
              <a:rPr lang="en-US" dirty="0"/>
              <a:t>KCAS always offers free ID tags and free microchips to residents of unincorporated Kern County. Find out more at Kern County Animal Services.org!</a:t>
            </a:r>
          </a:p>
        </p:txBody>
      </p:sp>
      <p:sp>
        <p:nvSpPr>
          <p:cNvPr id="4" name="Slide Number Placeholder 3">
            <a:extLst>
              <a:ext uri="{FF2B5EF4-FFF2-40B4-BE49-F238E27FC236}">
                <a16:creationId xmlns:a16="http://schemas.microsoft.com/office/drawing/2014/main" id="{3F5D1D03-A490-2906-AADE-3676AC42B228}"/>
              </a:ext>
            </a:extLst>
          </p:cNvPr>
          <p:cNvSpPr>
            <a:spLocks noGrp="1"/>
          </p:cNvSpPr>
          <p:nvPr>
            <p:ph type="sldNum" sz="quarter" idx="12"/>
          </p:nvPr>
        </p:nvSpPr>
        <p:spPr>
          <a:xfrm>
            <a:off x="7765425" y="5934456"/>
            <a:ext cx="407023" cy="279400"/>
          </a:xfrm>
        </p:spPr>
        <p:txBody>
          <a:bodyPr vert="horz" lIns="91440" tIns="45720" rIns="91440" bIns="45720" rtlCol="0" anchor="ctr">
            <a:normAutofit/>
          </a:bodyPr>
          <a:lstStyle/>
          <a:p>
            <a:pPr lvl="0">
              <a:spcAft>
                <a:spcPts val="600"/>
              </a:spcAft>
            </a:pPr>
            <a:fld id="{578E44AA-3F5A-4849-8359-0F12FBCE4F04}" type="slidenum">
              <a:rPr lang="en-US" b="0" i="0" kern="1200" dirty="0">
                <a:solidFill>
                  <a:schemeClr val="tx1"/>
                </a:solidFill>
                <a:effectLst/>
                <a:latin typeface="+mn-lt"/>
                <a:ea typeface="+mn-ea"/>
                <a:cs typeface="+mn-cs"/>
              </a:rPr>
              <a:pPr lvl="0">
                <a:spcAft>
                  <a:spcPts val="600"/>
                </a:spcAft>
              </a:pPr>
              <a:t>19</a:t>
            </a:fld>
            <a:endParaRPr lang="en-US"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82458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0897D5-E182-4DD4-9255-96746D9020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19" name="Picture 18">
              <a:extLst>
                <a:ext uri="{FF2B5EF4-FFF2-40B4-BE49-F238E27FC236}">
                  <a16:creationId xmlns:a16="http://schemas.microsoft.com/office/drawing/2014/main" id="{C0FD0553-AEA5-4A61-8728-50405BB684A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9">
              <a:extLst>
                <a:ext uri="{FF2B5EF4-FFF2-40B4-BE49-F238E27FC236}">
                  <a16:creationId xmlns:a16="http://schemas.microsoft.com/office/drawing/2014/main" id="{C3FA24DB-9246-4DB0-B2B6-3CD25F01D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AC840120-3AFB-4334-ABD7-311E2731BFF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2" name="Picture 21">
              <a:extLst>
                <a:ext uri="{FF2B5EF4-FFF2-40B4-BE49-F238E27FC236}">
                  <a16:creationId xmlns:a16="http://schemas.microsoft.com/office/drawing/2014/main" id="{558152D2-87B8-435C-B89E-A05DA793FBF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24" name="Straight Connector 23">
            <a:extLst>
              <a:ext uri="{FF2B5EF4-FFF2-40B4-BE49-F238E27FC236}">
                <a16:creationId xmlns:a16="http://schemas.microsoft.com/office/drawing/2014/main" id="{3193E6E1-8D9B-4B05-9EE5-B27FB1AA3A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6" name="Rectangle 25">
            <a:extLst>
              <a:ext uri="{FF2B5EF4-FFF2-40B4-BE49-F238E27FC236}">
                <a16:creationId xmlns:a16="http://schemas.microsoft.com/office/drawing/2014/main" id="{FC67DA6C-8309-412C-AE00-2130BFCB1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0265F1BD-4861-49D8-A86E-2B172B361B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29" name="Picture 28">
              <a:extLst>
                <a:ext uri="{FF2B5EF4-FFF2-40B4-BE49-F238E27FC236}">
                  <a16:creationId xmlns:a16="http://schemas.microsoft.com/office/drawing/2014/main" id="{DB4970A5-A0AC-4011-B050-85C241AD325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0" name="Rectangle 29">
              <a:extLst>
                <a:ext uri="{FF2B5EF4-FFF2-40B4-BE49-F238E27FC236}">
                  <a16:creationId xmlns:a16="http://schemas.microsoft.com/office/drawing/2014/main" id="{F5887F88-EE52-408B-BB7E-44543B577D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1" name="Picture 30">
              <a:extLst>
                <a:ext uri="{FF2B5EF4-FFF2-40B4-BE49-F238E27FC236}">
                  <a16:creationId xmlns:a16="http://schemas.microsoft.com/office/drawing/2014/main" id="{A958E468-5B42-4219-BBD8-C1E42D72B38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2" name="Picture 31">
              <a:extLst>
                <a:ext uri="{FF2B5EF4-FFF2-40B4-BE49-F238E27FC236}">
                  <a16:creationId xmlns:a16="http://schemas.microsoft.com/office/drawing/2014/main" id="{2F19D3D2-543E-46C0-99F9-C6358564712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9ED81B01-9866-1491-76A6-27E6B37FDA85}"/>
              </a:ext>
            </a:extLst>
          </p:cNvPr>
          <p:cNvSpPr>
            <a:spLocks noGrp="1"/>
          </p:cNvSpPr>
          <p:nvPr>
            <p:ph type="title"/>
          </p:nvPr>
        </p:nvSpPr>
        <p:spPr>
          <a:xfrm>
            <a:off x="877923" y="982132"/>
            <a:ext cx="3500261" cy="1303867"/>
          </a:xfrm>
        </p:spPr>
        <p:txBody>
          <a:bodyPr vert="horz" lIns="91440" tIns="45720" rIns="91440" bIns="45720" rtlCol="0" anchor="ctr">
            <a:normAutofit fontScale="90000"/>
          </a:bodyPr>
          <a:lstStyle/>
          <a:p>
            <a:r>
              <a:rPr lang="en-US" sz="4400" dirty="0"/>
              <a:t>PetSmart Shopping Spree!</a:t>
            </a:r>
          </a:p>
        </p:txBody>
      </p:sp>
      <p:cxnSp>
        <p:nvCxnSpPr>
          <p:cNvPr id="34" name="Straight Connector 33">
            <a:extLst>
              <a:ext uri="{FF2B5EF4-FFF2-40B4-BE49-F238E27FC236}">
                <a16:creationId xmlns:a16="http://schemas.microsoft.com/office/drawing/2014/main" id="{88C962A0-AE17-42B0-87F6-8B05C334FA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19293" y="2400639"/>
            <a:ext cx="301752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 Placeholder 3">
            <a:extLst>
              <a:ext uri="{FF2B5EF4-FFF2-40B4-BE49-F238E27FC236}">
                <a16:creationId xmlns:a16="http://schemas.microsoft.com/office/drawing/2014/main" id="{FEAA00A6-6A7D-0C49-39B0-F98EF2797D48}"/>
              </a:ext>
            </a:extLst>
          </p:cNvPr>
          <p:cNvSpPr>
            <a:spLocks noGrp="1"/>
          </p:cNvSpPr>
          <p:nvPr>
            <p:ph type="body" sz="half" idx="2"/>
          </p:nvPr>
        </p:nvSpPr>
        <p:spPr>
          <a:xfrm>
            <a:off x="875538" y="2556932"/>
            <a:ext cx="3505030" cy="3318936"/>
          </a:xfrm>
        </p:spPr>
        <p:txBody>
          <a:bodyPr vert="horz" lIns="91440" tIns="45720" rIns="91440" bIns="45720" rtlCol="0">
            <a:normAutofit/>
          </a:bodyPr>
          <a:lstStyle/>
          <a:p>
            <a:pPr algn="l"/>
            <a:r>
              <a:rPr lang="en-US" sz="1200" dirty="0"/>
              <a:t>We're sending a HUGE thank you to the PetSmart on Calloway!</a:t>
            </a:r>
          </a:p>
          <a:p>
            <a:pPr algn="l"/>
            <a:r>
              <a:rPr lang="en-US" sz="1200" dirty="0"/>
              <a:t>They donated a $500 shopping spree to Kern County Animal Services!</a:t>
            </a:r>
          </a:p>
          <a:p>
            <a:pPr algn="l"/>
            <a:r>
              <a:rPr lang="en-US" sz="1200" dirty="0"/>
              <a:t>The Calloway store was named a PetSmart Charities "Paws For Joy Champion" for their fundraising efforts and the life-saving work they do to serve pets and people in our local community.</a:t>
            </a:r>
          </a:p>
          <a:p>
            <a:pPr algn="l"/>
            <a:r>
              <a:rPr lang="en-US" sz="1200" dirty="0"/>
              <a:t>One of the prizes they received was a $500 shopping spree for one of the organizations they partner with, and they chose KCAS!</a:t>
            </a:r>
          </a:p>
          <a:p>
            <a:pPr algn="l"/>
            <a:r>
              <a:rPr lang="en-US" sz="1200" dirty="0"/>
              <a:t>We are so grateful for the support the PetSmart on Calloway and all PetSmart stores provide to us and the pets in our care who are so deserving of a home!</a:t>
            </a:r>
          </a:p>
        </p:txBody>
      </p:sp>
      <p:pic>
        <p:nvPicPr>
          <p:cNvPr id="13" name="Picture 12">
            <a:extLst>
              <a:ext uri="{FF2B5EF4-FFF2-40B4-BE49-F238E27FC236}">
                <a16:creationId xmlns:a16="http://schemas.microsoft.com/office/drawing/2014/main" id="{EC4ACF06-8CE5-59D7-D8BC-2B378C534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4138" y="1386591"/>
            <a:ext cx="1691122" cy="1691122"/>
          </a:xfrm>
          <a:prstGeom prst="rect">
            <a:avLst/>
          </a:prstGeom>
        </p:spPr>
      </p:pic>
      <p:pic>
        <p:nvPicPr>
          <p:cNvPr id="7" name="Content Placeholder 6">
            <a:extLst>
              <a:ext uri="{FF2B5EF4-FFF2-40B4-BE49-F238E27FC236}">
                <a16:creationId xmlns:a16="http://schemas.microsoft.com/office/drawing/2014/main" id="{C0AB5F84-516C-1799-B9F2-296DE84DD9B3}"/>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4734233" y="3643470"/>
            <a:ext cx="1691027" cy="1691027"/>
          </a:xfrm>
          <a:prstGeom prst="rect">
            <a:avLst/>
          </a:prstGeom>
        </p:spPr>
      </p:pic>
      <p:pic>
        <p:nvPicPr>
          <p:cNvPr id="9" name="Picture 8">
            <a:extLst>
              <a:ext uri="{FF2B5EF4-FFF2-40B4-BE49-F238E27FC236}">
                <a16:creationId xmlns:a16="http://schemas.microsoft.com/office/drawing/2014/main" id="{BF01E79A-DD11-A91E-5327-6B44ADF4DA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3644" y="1542376"/>
            <a:ext cx="1691122" cy="1691122"/>
          </a:xfrm>
          <a:prstGeom prst="rect">
            <a:avLst/>
          </a:prstGeom>
        </p:spPr>
      </p:pic>
      <p:pic>
        <p:nvPicPr>
          <p:cNvPr id="11" name="Picture 10">
            <a:extLst>
              <a:ext uri="{FF2B5EF4-FFF2-40B4-BE49-F238E27FC236}">
                <a16:creationId xmlns:a16="http://schemas.microsoft.com/office/drawing/2014/main" id="{7EE46117-CD82-6EA2-E852-55B0BC78B3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33047" y="3804503"/>
            <a:ext cx="1691122" cy="1691122"/>
          </a:xfrm>
          <a:prstGeom prst="rect">
            <a:avLst/>
          </a:prstGeom>
        </p:spPr>
      </p:pic>
      <p:sp>
        <p:nvSpPr>
          <p:cNvPr id="5" name="Slide Number Placeholder 4">
            <a:extLst>
              <a:ext uri="{FF2B5EF4-FFF2-40B4-BE49-F238E27FC236}">
                <a16:creationId xmlns:a16="http://schemas.microsoft.com/office/drawing/2014/main" id="{9A673138-F108-B0D8-89C5-F7D05FC9DD08}"/>
              </a:ext>
            </a:extLst>
          </p:cNvPr>
          <p:cNvSpPr>
            <a:spLocks noGrp="1"/>
          </p:cNvSpPr>
          <p:nvPr>
            <p:ph type="sldNum" sz="quarter" idx="12"/>
          </p:nvPr>
        </p:nvSpPr>
        <p:spPr>
          <a:xfrm>
            <a:off x="7765425" y="5934456"/>
            <a:ext cx="407023" cy="279400"/>
          </a:xfrm>
        </p:spPr>
        <p:txBody>
          <a:bodyPr vert="horz" lIns="91440" tIns="45720" rIns="91440" bIns="45720" rtlCol="0" anchor="ctr">
            <a:normAutofit/>
          </a:bodyPr>
          <a:lstStyle/>
          <a:p>
            <a:pPr lvl="0">
              <a:spcAft>
                <a:spcPts val="600"/>
              </a:spcAft>
            </a:pPr>
            <a:fld id="{B11CE0BE-3064-4B68-853B-9AD972323C5A}" type="slidenum">
              <a:rPr lang="en-US" b="0" i="0" kern="1200" dirty="0">
                <a:solidFill>
                  <a:schemeClr val="tx1"/>
                </a:solidFill>
                <a:effectLst/>
                <a:latin typeface="+mn-lt"/>
                <a:ea typeface="+mn-ea"/>
                <a:cs typeface="+mn-cs"/>
              </a:rPr>
              <a:pPr lvl="0">
                <a:spcAft>
                  <a:spcPts val="600"/>
                </a:spcAft>
              </a:pPr>
              <a:t>20</a:t>
            </a:fld>
            <a:endParaRPr lang="en-US"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0694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4C2E-A3D1-80E0-6C9C-1D8D6782B157}"/>
              </a:ext>
            </a:extLst>
          </p:cNvPr>
          <p:cNvSpPr>
            <a:spLocks noGrp="1"/>
          </p:cNvSpPr>
          <p:nvPr>
            <p:ph type="title"/>
          </p:nvPr>
        </p:nvSpPr>
        <p:spPr/>
        <p:txBody>
          <a:bodyPr>
            <a:normAutofit/>
          </a:bodyPr>
          <a:lstStyle/>
          <a:p>
            <a:r>
              <a:rPr lang="en-US" b="1" dirty="0">
                <a:solidFill>
                  <a:schemeClr val="tx2"/>
                </a:solidFill>
              </a:rPr>
              <a:t>2026 Year To Date</a:t>
            </a:r>
            <a:br>
              <a:rPr lang="en-US" dirty="0"/>
            </a:br>
            <a:r>
              <a:rPr lang="en-US" sz="2400" dirty="0"/>
              <a:t>January 1</a:t>
            </a:r>
            <a:r>
              <a:rPr lang="en-US" sz="2400" baseline="30000" dirty="0"/>
              <a:t>st</a:t>
            </a:r>
            <a:r>
              <a:rPr lang="en-US" sz="2400" dirty="0"/>
              <a:t> – </a:t>
            </a:r>
            <a:r>
              <a:rPr lang="en-US" sz="2400" dirty="0">
                <a:solidFill>
                  <a:schemeClr val="tx1"/>
                </a:solidFill>
              </a:rPr>
              <a:t>September 30</a:t>
            </a:r>
            <a:r>
              <a:rPr lang="en-US" sz="2400" baseline="30000" dirty="0">
                <a:solidFill>
                  <a:schemeClr val="tx1"/>
                </a:solidFill>
              </a:rPr>
              <a:t>th</a:t>
            </a:r>
            <a:r>
              <a:rPr lang="en-US" sz="2400" dirty="0">
                <a:solidFill>
                  <a:schemeClr val="tx1"/>
                </a:solidFill>
              </a:rPr>
              <a:t>  </a:t>
            </a:r>
            <a:r>
              <a:rPr lang="en-US" sz="2400" dirty="0"/>
              <a:t> </a:t>
            </a:r>
          </a:p>
        </p:txBody>
      </p:sp>
      <p:graphicFrame>
        <p:nvGraphicFramePr>
          <p:cNvPr id="9" name="Content Placeholder 8">
            <a:extLst>
              <a:ext uri="{FF2B5EF4-FFF2-40B4-BE49-F238E27FC236}">
                <a16:creationId xmlns:a16="http://schemas.microsoft.com/office/drawing/2014/main" id="{BB484EBF-3089-53C4-DC57-85D0B7FE9A9C}"/>
              </a:ext>
            </a:extLst>
          </p:cNvPr>
          <p:cNvGraphicFramePr>
            <a:graphicFrameLocks noGrp="1"/>
          </p:cNvGraphicFramePr>
          <p:nvPr>
            <p:ph idx="1"/>
            <p:extLst>
              <p:ext uri="{D42A27DB-BD31-4B8C-83A1-F6EECF244321}">
                <p14:modId xmlns:p14="http://schemas.microsoft.com/office/powerpoint/2010/main" val="1809233290"/>
              </p:ext>
            </p:extLst>
          </p:nvPr>
        </p:nvGraphicFramePr>
        <p:xfrm>
          <a:off x="1176338" y="2490788"/>
          <a:ext cx="6799262" cy="344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9">
            <a:extLst>
              <a:ext uri="{FF2B5EF4-FFF2-40B4-BE49-F238E27FC236}">
                <a16:creationId xmlns:a16="http://schemas.microsoft.com/office/drawing/2014/main" id="{16FFA21D-81E2-7242-BB58-B6EFBF19987D}"/>
              </a:ext>
            </a:extLst>
          </p:cNvPr>
          <p:cNvSpPr>
            <a:spLocks noGrp="1"/>
          </p:cNvSpPr>
          <p:nvPr>
            <p:ph type="sldNum" sz="quarter" idx="12"/>
          </p:nvPr>
        </p:nvSpPr>
        <p:spPr/>
        <p:txBody>
          <a:bodyPr/>
          <a:lstStyle/>
          <a:p>
            <a:pPr lvl="0"/>
            <a:fld id="{578E44AA-3F5A-4849-8359-0F12FBCE4F04}" type="slidenum">
              <a:rPr lang="en-US" smtClean="0"/>
              <a:t>21</a:t>
            </a:fld>
            <a:endParaRPr lang="en-US"/>
          </a:p>
        </p:txBody>
      </p:sp>
    </p:spTree>
    <p:extLst>
      <p:ext uri="{BB962C8B-B14F-4D97-AF65-F5344CB8AC3E}">
        <p14:creationId xmlns:p14="http://schemas.microsoft.com/office/powerpoint/2010/main" val="2101271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BCBE18E-770C-7067-757C-8CB0C41E8105}"/>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6D75FD42-C156-41A4-B68A-6C71A47E7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D704A7BF-21E3-4BDF-9BE8-BEC32066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1802" y="28937"/>
            <a:ext cx="9141618" cy="6856214"/>
          </a:xfrm>
          <a:prstGeom prst="rect">
            <a:avLst/>
          </a:prstGeom>
        </p:spPr>
      </p:pic>
      <p:pic>
        <p:nvPicPr>
          <p:cNvPr id="4" name="Picture 3">
            <a:extLst>
              <a:ext uri="{FF2B5EF4-FFF2-40B4-BE49-F238E27FC236}">
                <a16:creationId xmlns:a16="http://schemas.microsoft.com/office/drawing/2014/main" id="{84970AF0-A6C3-3843-7709-5D8F9C14EBFF}"/>
              </a:ext>
            </a:extLst>
          </p:cNvPr>
          <p:cNvPicPr>
            <a:picLocks noChangeAspect="1"/>
          </p:cNvPicPr>
          <p:nvPr/>
        </p:nvPicPr>
        <p:blipFill>
          <a:blip r:embed="rId4">
            <a:extLst>
              <a:ext uri="{28A0092B-C50C-407E-A947-70E740481C1C}">
                <a14:useLocalDpi xmlns:a14="http://schemas.microsoft.com/office/drawing/2010/main" val="0"/>
              </a:ext>
            </a:extLst>
          </a:blip>
          <a:srcRect l="12367" t="767" r="-7841" b="4047"/>
          <a:stretch>
            <a:fillRect/>
          </a:stretch>
        </p:blipFill>
        <p:spPr>
          <a:xfrm>
            <a:off x="1145873" y="512944"/>
            <a:ext cx="7570321" cy="5832112"/>
          </a:xfrm>
          <a:prstGeom prst="rect">
            <a:avLst/>
          </a:prstGeom>
        </p:spPr>
      </p:pic>
      <p:grpSp>
        <p:nvGrpSpPr>
          <p:cNvPr id="57" name="Group 56">
            <a:extLst>
              <a:ext uri="{FF2B5EF4-FFF2-40B4-BE49-F238E27FC236}">
                <a16:creationId xmlns:a16="http://schemas.microsoft.com/office/drawing/2014/main" id="{50180162-DDE5-43C8-B0DC-645F4CA9DD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8" name="Rounded Rectangle 21">
              <a:extLst>
                <a:ext uri="{FF2B5EF4-FFF2-40B4-BE49-F238E27FC236}">
                  <a16:creationId xmlns:a16="http://schemas.microsoft.com/office/drawing/2014/main" id="{16C9EE30-D91E-4DE1-8EEC-6A3AD1DD0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9" name="Picture 58">
              <a:extLst>
                <a:ext uri="{FF2B5EF4-FFF2-40B4-BE49-F238E27FC236}">
                  <a16:creationId xmlns:a16="http://schemas.microsoft.com/office/drawing/2014/main" id="{A8E1E1CD-6653-4129-A465-3CFB3A1CC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60" name="Rounded Rectangle 27">
              <a:extLst>
                <a:ext uri="{FF2B5EF4-FFF2-40B4-BE49-F238E27FC236}">
                  <a16:creationId xmlns:a16="http://schemas.microsoft.com/office/drawing/2014/main" id="{5424F715-2587-4418-AB8A-9B4218F34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1" name="Picture 60">
              <a:extLst>
                <a:ext uri="{FF2B5EF4-FFF2-40B4-BE49-F238E27FC236}">
                  <a16:creationId xmlns:a16="http://schemas.microsoft.com/office/drawing/2014/main" id="{1F8A0F16-00E1-4B0A-9B6E-8906A111B61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Slide Number Placeholder 1">
            <a:extLst>
              <a:ext uri="{FF2B5EF4-FFF2-40B4-BE49-F238E27FC236}">
                <a16:creationId xmlns:a16="http://schemas.microsoft.com/office/drawing/2014/main" id="{A7526E47-2199-4880-20AE-611B41282D14}"/>
              </a:ext>
            </a:extLst>
          </p:cNvPr>
          <p:cNvSpPr>
            <a:spLocks noGrp="1"/>
          </p:cNvSpPr>
          <p:nvPr>
            <p:ph type="sldNum" sz="quarter" idx="12"/>
          </p:nvPr>
        </p:nvSpPr>
        <p:spPr>
          <a:xfrm>
            <a:off x="7765425" y="6479627"/>
            <a:ext cx="407023" cy="279400"/>
          </a:xfrm>
        </p:spPr>
        <p:txBody>
          <a:bodyPr>
            <a:normAutofit/>
          </a:bodyPr>
          <a:lstStyle/>
          <a:p>
            <a:pPr lvl="0">
              <a:spcAft>
                <a:spcPts val="600"/>
              </a:spcAft>
            </a:pPr>
            <a:fld id="{ACF44C5A-0B84-47FD-A8DA-63EA86983490}" type="slidenum">
              <a:rPr lang="en-US">
                <a:solidFill>
                  <a:srgbClr val="595959"/>
                </a:solidFill>
              </a:rPr>
              <a:pPr lvl="0">
                <a:spcAft>
                  <a:spcPts val="600"/>
                </a:spcAft>
              </a:pPr>
              <a:t>22</a:t>
            </a:fld>
            <a:endParaRPr lang="en-US">
              <a:solidFill>
                <a:srgbClr val="595959"/>
              </a:solidFill>
            </a:endParaRPr>
          </a:p>
        </p:txBody>
      </p:sp>
    </p:spTree>
    <p:extLst>
      <p:ext uri="{BB962C8B-B14F-4D97-AF65-F5344CB8AC3E}">
        <p14:creationId xmlns:p14="http://schemas.microsoft.com/office/powerpoint/2010/main" val="219872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074A887A-F5E9-4C9D-1B07-7EAF99412F6B}"/>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6D75FD42-C156-41A4-B68A-6C71A47E7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D704A7BF-21E3-4BDF-9BE8-BEC32066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1802" y="28937"/>
            <a:ext cx="9141618" cy="6856214"/>
          </a:xfrm>
          <a:prstGeom prst="rect">
            <a:avLst/>
          </a:prstGeom>
        </p:spPr>
      </p:pic>
      <p:pic>
        <p:nvPicPr>
          <p:cNvPr id="4" name="Picture 3">
            <a:extLst>
              <a:ext uri="{FF2B5EF4-FFF2-40B4-BE49-F238E27FC236}">
                <a16:creationId xmlns:a16="http://schemas.microsoft.com/office/drawing/2014/main" id="{8CA5FD06-5542-568B-1D56-C1FBC64F5142}"/>
              </a:ext>
            </a:extLst>
          </p:cNvPr>
          <p:cNvPicPr>
            <a:picLocks noChangeAspect="1"/>
          </p:cNvPicPr>
          <p:nvPr/>
        </p:nvPicPr>
        <p:blipFill>
          <a:blip r:embed="rId4">
            <a:extLst>
              <a:ext uri="{28A0092B-C50C-407E-A947-70E740481C1C}">
                <a14:useLocalDpi xmlns:a14="http://schemas.microsoft.com/office/drawing/2010/main" val="0"/>
              </a:ext>
            </a:extLst>
          </a:blip>
          <a:srcRect l="10526" t="935" b="2710"/>
          <a:stretch>
            <a:fillRect/>
          </a:stretch>
        </p:blipFill>
        <p:spPr>
          <a:xfrm>
            <a:off x="1110996" y="546672"/>
            <a:ext cx="7021393" cy="5841158"/>
          </a:xfrm>
          <a:prstGeom prst="rect">
            <a:avLst/>
          </a:prstGeom>
        </p:spPr>
      </p:pic>
      <p:grpSp>
        <p:nvGrpSpPr>
          <p:cNvPr id="57" name="Group 56">
            <a:extLst>
              <a:ext uri="{FF2B5EF4-FFF2-40B4-BE49-F238E27FC236}">
                <a16:creationId xmlns:a16="http://schemas.microsoft.com/office/drawing/2014/main" id="{50180162-DDE5-43C8-B0DC-645F4CA9DD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8" name="Rounded Rectangle 21">
              <a:extLst>
                <a:ext uri="{FF2B5EF4-FFF2-40B4-BE49-F238E27FC236}">
                  <a16:creationId xmlns:a16="http://schemas.microsoft.com/office/drawing/2014/main" id="{16C9EE30-D91E-4DE1-8EEC-6A3AD1DD0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9" name="Picture 58">
              <a:extLst>
                <a:ext uri="{FF2B5EF4-FFF2-40B4-BE49-F238E27FC236}">
                  <a16:creationId xmlns:a16="http://schemas.microsoft.com/office/drawing/2014/main" id="{A8E1E1CD-6653-4129-A465-3CFB3A1CC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60" name="Rounded Rectangle 27">
              <a:extLst>
                <a:ext uri="{FF2B5EF4-FFF2-40B4-BE49-F238E27FC236}">
                  <a16:creationId xmlns:a16="http://schemas.microsoft.com/office/drawing/2014/main" id="{5424F715-2587-4418-AB8A-9B4218F34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1" name="Picture 60">
              <a:extLst>
                <a:ext uri="{FF2B5EF4-FFF2-40B4-BE49-F238E27FC236}">
                  <a16:creationId xmlns:a16="http://schemas.microsoft.com/office/drawing/2014/main" id="{1F8A0F16-00E1-4B0A-9B6E-8906A111B61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Slide Number Placeholder 1">
            <a:extLst>
              <a:ext uri="{FF2B5EF4-FFF2-40B4-BE49-F238E27FC236}">
                <a16:creationId xmlns:a16="http://schemas.microsoft.com/office/drawing/2014/main" id="{06D2E0F4-666A-C65A-2952-A465953A6283}"/>
              </a:ext>
            </a:extLst>
          </p:cNvPr>
          <p:cNvSpPr>
            <a:spLocks noGrp="1"/>
          </p:cNvSpPr>
          <p:nvPr>
            <p:ph type="sldNum" sz="quarter" idx="12"/>
          </p:nvPr>
        </p:nvSpPr>
        <p:spPr>
          <a:xfrm>
            <a:off x="7765425" y="6479627"/>
            <a:ext cx="407023" cy="279400"/>
          </a:xfrm>
        </p:spPr>
        <p:txBody>
          <a:bodyPr>
            <a:normAutofit/>
          </a:bodyPr>
          <a:lstStyle/>
          <a:p>
            <a:pPr lvl="0">
              <a:spcAft>
                <a:spcPts val="600"/>
              </a:spcAft>
            </a:pPr>
            <a:fld id="{ACF44C5A-0B84-47FD-A8DA-63EA86983490}" type="slidenum">
              <a:rPr lang="en-US">
                <a:solidFill>
                  <a:srgbClr val="595959"/>
                </a:solidFill>
              </a:rPr>
              <a:pPr lvl="0">
                <a:spcAft>
                  <a:spcPts val="600"/>
                </a:spcAft>
              </a:pPr>
              <a:t>23</a:t>
            </a:fld>
            <a:endParaRPr lang="en-US">
              <a:solidFill>
                <a:srgbClr val="595959"/>
              </a:solidFill>
            </a:endParaRPr>
          </a:p>
        </p:txBody>
      </p:sp>
    </p:spTree>
    <p:extLst>
      <p:ext uri="{BB962C8B-B14F-4D97-AF65-F5344CB8AC3E}">
        <p14:creationId xmlns:p14="http://schemas.microsoft.com/office/powerpoint/2010/main" val="1876930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5779F57E-257A-7181-6FF4-5549E56009D1}"/>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F13ED51A-2A9C-B80B-CFA7-B35D939C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CC76F5B5-9A1D-503E-490E-2646925C7A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1802" y="28937"/>
            <a:ext cx="9141618" cy="6856214"/>
          </a:xfrm>
          <a:prstGeom prst="rect">
            <a:avLst/>
          </a:prstGeom>
        </p:spPr>
      </p:pic>
      <p:pic>
        <p:nvPicPr>
          <p:cNvPr id="4" name="Picture 3">
            <a:extLst>
              <a:ext uri="{FF2B5EF4-FFF2-40B4-BE49-F238E27FC236}">
                <a16:creationId xmlns:a16="http://schemas.microsoft.com/office/drawing/2014/main" id="{3A009931-1960-E652-4DE6-0EFCDB740118}"/>
              </a:ext>
            </a:extLst>
          </p:cNvPr>
          <p:cNvPicPr>
            <a:picLocks noChangeAspect="1"/>
          </p:cNvPicPr>
          <p:nvPr/>
        </p:nvPicPr>
        <p:blipFill>
          <a:blip r:embed="rId4">
            <a:extLst>
              <a:ext uri="{28A0092B-C50C-407E-A947-70E740481C1C}">
                <a14:useLocalDpi xmlns:a14="http://schemas.microsoft.com/office/drawing/2010/main" val="0"/>
              </a:ext>
            </a:extLst>
          </a:blip>
          <a:srcRect l="11547" r="3557" b="2391"/>
          <a:stretch>
            <a:fillRect/>
          </a:stretch>
        </p:blipFill>
        <p:spPr>
          <a:xfrm>
            <a:off x="1291456" y="562391"/>
            <a:ext cx="6548828" cy="5818263"/>
          </a:xfrm>
          <a:prstGeom prst="rect">
            <a:avLst/>
          </a:prstGeom>
        </p:spPr>
      </p:pic>
      <p:grpSp>
        <p:nvGrpSpPr>
          <p:cNvPr id="57" name="Group 56">
            <a:extLst>
              <a:ext uri="{FF2B5EF4-FFF2-40B4-BE49-F238E27FC236}">
                <a16:creationId xmlns:a16="http://schemas.microsoft.com/office/drawing/2014/main" id="{DAD0A218-6C5E-4A32-5D66-78CEA14AD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8" name="Rounded Rectangle 21">
              <a:extLst>
                <a:ext uri="{FF2B5EF4-FFF2-40B4-BE49-F238E27FC236}">
                  <a16:creationId xmlns:a16="http://schemas.microsoft.com/office/drawing/2014/main" id="{8D919A24-DB74-A5A4-1357-34AA68591D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9" name="Picture 58">
              <a:extLst>
                <a:ext uri="{FF2B5EF4-FFF2-40B4-BE49-F238E27FC236}">
                  <a16:creationId xmlns:a16="http://schemas.microsoft.com/office/drawing/2014/main" id="{262433F0-63AE-55A0-75D7-A6A720957E1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60" name="Rounded Rectangle 27">
              <a:extLst>
                <a:ext uri="{FF2B5EF4-FFF2-40B4-BE49-F238E27FC236}">
                  <a16:creationId xmlns:a16="http://schemas.microsoft.com/office/drawing/2014/main" id="{E709B5BA-F12A-B177-52C2-346406791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1" name="Picture 60">
              <a:extLst>
                <a:ext uri="{FF2B5EF4-FFF2-40B4-BE49-F238E27FC236}">
                  <a16:creationId xmlns:a16="http://schemas.microsoft.com/office/drawing/2014/main" id="{364769A0-7303-7C55-E735-58A9D738A3A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Slide Number Placeholder 1">
            <a:extLst>
              <a:ext uri="{FF2B5EF4-FFF2-40B4-BE49-F238E27FC236}">
                <a16:creationId xmlns:a16="http://schemas.microsoft.com/office/drawing/2014/main" id="{6F53BA08-6443-9DD3-80C6-696A2BF65FFE}"/>
              </a:ext>
            </a:extLst>
          </p:cNvPr>
          <p:cNvSpPr>
            <a:spLocks noGrp="1"/>
          </p:cNvSpPr>
          <p:nvPr>
            <p:ph type="sldNum" sz="quarter" idx="12"/>
          </p:nvPr>
        </p:nvSpPr>
        <p:spPr>
          <a:xfrm>
            <a:off x="7765425" y="6479627"/>
            <a:ext cx="407023" cy="279400"/>
          </a:xfrm>
        </p:spPr>
        <p:txBody>
          <a:bodyPr>
            <a:normAutofit/>
          </a:bodyPr>
          <a:lstStyle/>
          <a:p>
            <a:pPr lvl="0">
              <a:spcAft>
                <a:spcPts val="600"/>
              </a:spcAft>
            </a:pPr>
            <a:fld id="{ACF44C5A-0B84-47FD-A8DA-63EA86983490}" type="slidenum">
              <a:rPr lang="en-US">
                <a:solidFill>
                  <a:srgbClr val="595959"/>
                </a:solidFill>
              </a:rPr>
              <a:pPr lvl="0">
                <a:spcAft>
                  <a:spcPts val="600"/>
                </a:spcAft>
              </a:pPr>
              <a:t>24</a:t>
            </a:fld>
            <a:endParaRPr lang="en-US">
              <a:solidFill>
                <a:srgbClr val="595959"/>
              </a:solidFill>
            </a:endParaRPr>
          </a:p>
        </p:txBody>
      </p:sp>
    </p:spTree>
    <p:extLst>
      <p:ext uri="{BB962C8B-B14F-4D97-AF65-F5344CB8AC3E}">
        <p14:creationId xmlns:p14="http://schemas.microsoft.com/office/powerpoint/2010/main" val="3696968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4F88CBA0-302B-A26C-2CD0-71106BEED371}"/>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6D75FD42-C156-41A4-B68A-6C71A47E7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D704A7BF-21E3-4BDF-9BE8-BEC32066E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1802" y="28937"/>
            <a:ext cx="9141618" cy="6856214"/>
          </a:xfrm>
          <a:prstGeom prst="rect">
            <a:avLst/>
          </a:prstGeom>
        </p:spPr>
      </p:pic>
      <p:pic>
        <p:nvPicPr>
          <p:cNvPr id="4" name="Picture 3">
            <a:extLst>
              <a:ext uri="{FF2B5EF4-FFF2-40B4-BE49-F238E27FC236}">
                <a16:creationId xmlns:a16="http://schemas.microsoft.com/office/drawing/2014/main" id="{FCBA4B91-AF7F-8D62-4866-F5A901BDDC80}"/>
              </a:ext>
            </a:extLst>
          </p:cNvPr>
          <p:cNvPicPr>
            <a:picLocks noChangeAspect="1"/>
          </p:cNvPicPr>
          <p:nvPr/>
        </p:nvPicPr>
        <p:blipFill>
          <a:blip r:embed="rId4">
            <a:extLst>
              <a:ext uri="{28A0092B-C50C-407E-A947-70E740481C1C}">
                <a14:useLocalDpi xmlns:a14="http://schemas.microsoft.com/office/drawing/2010/main" val="0"/>
              </a:ext>
            </a:extLst>
          </a:blip>
          <a:srcRect l="10945" t="735" b="2910"/>
          <a:stretch>
            <a:fillRect/>
          </a:stretch>
        </p:blipFill>
        <p:spPr>
          <a:xfrm>
            <a:off x="1145873" y="533613"/>
            <a:ext cx="6995519" cy="5847041"/>
          </a:xfrm>
          <a:prstGeom prst="rect">
            <a:avLst/>
          </a:prstGeom>
        </p:spPr>
      </p:pic>
      <p:grpSp>
        <p:nvGrpSpPr>
          <p:cNvPr id="57" name="Group 56">
            <a:extLst>
              <a:ext uri="{FF2B5EF4-FFF2-40B4-BE49-F238E27FC236}">
                <a16:creationId xmlns:a16="http://schemas.microsoft.com/office/drawing/2014/main" id="{50180162-DDE5-43C8-B0DC-645F4CA9DD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8" name="Rounded Rectangle 21">
              <a:extLst>
                <a:ext uri="{FF2B5EF4-FFF2-40B4-BE49-F238E27FC236}">
                  <a16:creationId xmlns:a16="http://schemas.microsoft.com/office/drawing/2014/main" id="{16C9EE30-D91E-4DE1-8EEC-6A3AD1DD0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9" name="Picture 58">
              <a:extLst>
                <a:ext uri="{FF2B5EF4-FFF2-40B4-BE49-F238E27FC236}">
                  <a16:creationId xmlns:a16="http://schemas.microsoft.com/office/drawing/2014/main" id="{A8E1E1CD-6653-4129-A465-3CFB3A1CC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60" name="Rounded Rectangle 27">
              <a:extLst>
                <a:ext uri="{FF2B5EF4-FFF2-40B4-BE49-F238E27FC236}">
                  <a16:creationId xmlns:a16="http://schemas.microsoft.com/office/drawing/2014/main" id="{5424F715-2587-4418-AB8A-9B4218F34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1" name="Picture 60">
              <a:extLst>
                <a:ext uri="{FF2B5EF4-FFF2-40B4-BE49-F238E27FC236}">
                  <a16:creationId xmlns:a16="http://schemas.microsoft.com/office/drawing/2014/main" id="{1F8A0F16-00E1-4B0A-9B6E-8906A111B61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Slide Number Placeholder 1">
            <a:extLst>
              <a:ext uri="{FF2B5EF4-FFF2-40B4-BE49-F238E27FC236}">
                <a16:creationId xmlns:a16="http://schemas.microsoft.com/office/drawing/2014/main" id="{8315DB61-C680-E905-05B7-61EC507D4E68}"/>
              </a:ext>
            </a:extLst>
          </p:cNvPr>
          <p:cNvSpPr>
            <a:spLocks noGrp="1"/>
          </p:cNvSpPr>
          <p:nvPr>
            <p:ph type="sldNum" sz="quarter" idx="12"/>
          </p:nvPr>
        </p:nvSpPr>
        <p:spPr>
          <a:xfrm>
            <a:off x="7765425" y="6479627"/>
            <a:ext cx="407023" cy="279400"/>
          </a:xfrm>
        </p:spPr>
        <p:txBody>
          <a:bodyPr>
            <a:normAutofit/>
          </a:bodyPr>
          <a:lstStyle/>
          <a:p>
            <a:pPr lvl="0">
              <a:spcAft>
                <a:spcPts val="600"/>
              </a:spcAft>
            </a:pPr>
            <a:fld id="{ACF44C5A-0B84-47FD-A8DA-63EA86983490}" type="slidenum">
              <a:rPr lang="en-US">
                <a:solidFill>
                  <a:srgbClr val="595959"/>
                </a:solidFill>
              </a:rPr>
              <a:pPr lvl="0">
                <a:spcAft>
                  <a:spcPts val="600"/>
                </a:spcAft>
              </a:pPr>
              <a:t>25</a:t>
            </a:fld>
            <a:endParaRPr lang="en-US">
              <a:solidFill>
                <a:srgbClr val="595959"/>
              </a:solidFill>
            </a:endParaRPr>
          </a:p>
        </p:txBody>
      </p:sp>
    </p:spTree>
    <p:extLst>
      <p:ext uri="{BB962C8B-B14F-4D97-AF65-F5344CB8AC3E}">
        <p14:creationId xmlns:p14="http://schemas.microsoft.com/office/powerpoint/2010/main" val="11374398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Helena</Template>
  <TotalTime>46525</TotalTime>
  <Words>1325</Words>
  <Application>Microsoft Office PowerPoint</Application>
  <PresentationFormat>On-screen Show (4:3)</PresentationFormat>
  <Paragraphs>183</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Garamond</vt:lpstr>
      <vt:lpstr>Organic</vt:lpstr>
      <vt:lpstr>Director’s Report</vt:lpstr>
      <vt:lpstr>Program Highlights September 2026</vt:lpstr>
      <vt:lpstr>$10 Adoptions September 1st – October 3rd</vt:lpstr>
      <vt:lpstr>Offsite Adoption Events</vt:lpstr>
      <vt:lpstr>PowerPoint Presentation</vt:lpstr>
      <vt:lpstr>PowerPoint Presentation</vt:lpstr>
      <vt:lpstr>Streets of Bakersfield</vt:lpstr>
      <vt:lpstr>PowerPoint Presentation</vt:lpstr>
      <vt:lpstr>Low-Cost Spay/Neuter Clinics September 2026</vt:lpstr>
      <vt:lpstr>PowerPoint Presentation</vt:lpstr>
      <vt:lpstr>PowerPoint Presentation</vt:lpstr>
      <vt:lpstr>Free SPHP Clinics</vt:lpstr>
      <vt:lpstr>Low-Cost Vaccination Clinics September 2026</vt:lpstr>
      <vt:lpstr>Field Service Calls: September 2026</vt:lpstr>
      <vt:lpstr>PowerPoint Presentation</vt:lpstr>
      <vt:lpstr>Volunteer Program September 2026</vt:lpstr>
      <vt:lpstr>Ridgecrest Community  Meeting</vt:lpstr>
      <vt:lpstr>Thank you, Target!</vt:lpstr>
      <vt:lpstr>Brunno is Back Home!</vt:lpstr>
      <vt:lpstr>PetSmart Shopping Spree!</vt:lpstr>
      <vt:lpstr>2026 Year To Date January 1st – September 30th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Litterell</dc:creator>
  <cp:lastModifiedBy>Daniel Litterell</cp:lastModifiedBy>
  <cp:revision>222</cp:revision>
  <cp:lastPrinted>2026-09-14T20:38:56Z</cp:lastPrinted>
  <dcterms:created xsi:type="dcterms:W3CDTF">2025-06-10T20:49:28Z</dcterms:created>
  <dcterms:modified xsi:type="dcterms:W3CDTF">2026-10-21T17:12:21Z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918a32-0d42-40ed-a5eb-618140881011_Enabled">
    <vt:lpwstr>true</vt:lpwstr>
  </property>
  <property fmtid="{D5CDD505-2E9C-101B-9397-08002B2CF9AE}" pid="3" name="MSIP_Label_d0918a32-0d42-40ed-a5eb-618140881011_SetDate">
    <vt:lpwstr>2025-06-10T22:49:03Z</vt:lpwstr>
  </property>
  <property fmtid="{D5CDD505-2E9C-101B-9397-08002B2CF9AE}" pid="4" name="MSIP_Label_d0918a32-0d42-40ed-a5eb-618140881011_Method">
    <vt:lpwstr>Standard</vt:lpwstr>
  </property>
  <property fmtid="{D5CDD505-2E9C-101B-9397-08002B2CF9AE}" pid="5" name="MSIP_Label_d0918a32-0d42-40ed-a5eb-618140881011_Name">
    <vt:lpwstr>General Data</vt:lpwstr>
  </property>
  <property fmtid="{D5CDD505-2E9C-101B-9397-08002B2CF9AE}" pid="6" name="MSIP_Label_d0918a32-0d42-40ed-a5eb-618140881011_SiteId">
    <vt:lpwstr>e0f2e4b5-0515-4028-99f2-2e7a43fe5379</vt:lpwstr>
  </property>
  <property fmtid="{D5CDD505-2E9C-101B-9397-08002B2CF9AE}" pid="7" name="MSIP_Label_d0918a32-0d42-40ed-a5eb-618140881011_ActionId">
    <vt:lpwstr>36290ffc-d51b-4de9-8775-1309bf9c6d74</vt:lpwstr>
  </property>
  <property fmtid="{D5CDD505-2E9C-101B-9397-08002B2CF9AE}" pid="8" name="MSIP_Label_d0918a32-0d42-40ed-a5eb-618140881011_ContentBits">
    <vt:lpwstr>0</vt:lpwstr>
  </property>
  <property fmtid="{D5CDD505-2E9C-101B-9397-08002B2CF9AE}" pid="9" name="MSIP_Label_d0918a32-0d42-40ed-a5eb-618140881011_Tag">
    <vt:lpwstr>10, 3, 0, 1</vt:lpwstr>
  </property>
</Properties>
</file>